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5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5143500" type="screen16x9"/>
  <p:notesSz cx="6858000" cy="9144000"/>
  <p:embeddedFontLst>
    <p:embeddedFont>
      <p:font typeface="Bebas Neue" panose="020B0606020202050201" pitchFamily="34" charset="0"/>
      <p:regular r:id="rId24"/>
    </p:embeddedFont>
    <p:embeddedFont>
      <p:font typeface="El Messiri" panose="020B0604020202020204" charset="-78"/>
      <p:regular r:id="rId25"/>
      <p:bold r:id="rId26"/>
    </p:embeddedFont>
    <p:embeddedFont>
      <p:font typeface="Nunito Light" pitchFamily="2" charset="0"/>
      <p:regular r:id="rId27"/>
    </p:embeddedFont>
    <p:embeddedFont>
      <p:font typeface="Open Sans" panose="020B0606030504020204" pitchFamily="34" charset="0"/>
      <p:regular r:id="rId28"/>
      <p:bold r:id="rId29"/>
      <p:italic r:id="rId30"/>
      <p:boldItalic r:id="rId31"/>
    </p:embeddedFont>
    <p:embeddedFont>
      <p:font typeface="Open Sans Light" panose="020B0306030504020204" pitchFamily="34" charset="0"/>
      <p:regular r:id="rId3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38" d="100"/>
          <a:sy n="138" d="100"/>
        </p:scale>
        <p:origin x="75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ambitiousscienceteaching.org/tools-face-to-face/#Summtable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ambitiousscienceteaching.org/tools-face-to-face/#Summtable" TargetMode="External"/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ambitiousscienceteaching.org/tools-face-to-face/#Summtable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" name="Google Shape;1228;g26bf2004d1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9" name="Google Shape;1229;g26bf2004d1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" name="Google Shape;1423;g4dfce81f19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4" name="Google Shape;1424;g4dfce81f19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9" name="Google Shape;1519;g28be62ff85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0" name="Google Shape;1520;g28be62ff85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3" name="Google Shape;1553;g54dda1946d_6_2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4" name="Google Shape;1554;g54dda1946d_6_2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0" name="Google Shape;1560;g28be62ff851_0_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1" name="Google Shape;1561;g28be62ff851_0_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More about summary tables– </a:t>
            </a:r>
            <a:r>
              <a:rPr lang="en" u="sng">
                <a:solidFill>
                  <a:schemeClr val="hlink"/>
                </a:solidFill>
                <a:hlinkClick r:id="rId3"/>
              </a:rPr>
              <a:t>https://ambitiousscienceteaching.org/tools-face-to-face/#Summtable</a:t>
            </a:r>
            <a:r>
              <a:rPr lang="en">
                <a:solidFill>
                  <a:schemeClr val="dk1"/>
                </a:solidFill>
              </a:rPr>
              <a:t> </a:t>
            </a:r>
            <a:endParaRPr b="1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" name="Google Shape;1566;g28be62ff851_0_1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7" name="Google Shape;1567;g28be62ff851_0_1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More about summary tables– </a:t>
            </a:r>
            <a:r>
              <a:rPr lang="en" u="sng">
                <a:solidFill>
                  <a:schemeClr val="hlink"/>
                </a:solidFill>
                <a:hlinkClick r:id="rId3"/>
              </a:rPr>
              <a:t>https://ambitiousscienceteaching.org/tools-face-to-face/#Summtable</a:t>
            </a:r>
            <a:r>
              <a:rPr lang="en"/>
              <a:t> </a:t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2" name="Google Shape;1572;g26bf2004d1d_0_2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3" name="Google Shape;1573;g26bf2004d1d_0_2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9" name="Google Shape;1579;g54dda1946d_6_3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0" name="Google Shape;1580;g54dda1946d_6_3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1" name="Google Shape;1611;g14072739ea5_1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2" name="Google Shape;1612;g14072739ea5_1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4" name="Google Shape;1624;g28be62ff851_0_1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5" name="Google Shape;1625;g28be62ff851_0_1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7" name="Google Shape;1637;g28be62ff851_0_1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8" name="Google Shape;1638;g28be62ff851_0_1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0" name="Google Shape;1240;g26bf2004d1d_0_2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1" name="Google Shape;1241;g26bf2004d1d_0_2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0" name="Google Shape;1650;g28be62ff851_0_1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1" name="Google Shape;1651;g28be62ff851_0_1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" name="Google Shape;1669;g54dda1946d_6_3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0" name="Google Shape;1670;g54dda1946d_6_3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4" name="Google Shape;1274;g26bf2004d1d_0_2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5" name="Google Shape;1275;g26bf2004d1d_0_2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" name="Google Shape;1280;g26bf2004d1d_0_2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1" name="Google Shape;1281;g26bf2004d1d_0_2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More about summary tables– </a:t>
            </a:r>
            <a:r>
              <a:rPr lang="en" u="sng">
                <a:solidFill>
                  <a:schemeClr val="hlink"/>
                </a:solidFill>
                <a:hlinkClick r:id="rId3"/>
              </a:rPr>
              <a:t>https://ambitiousscienceteaching.org/tools-face-to-face/#Summtable</a:t>
            </a:r>
            <a:r>
              <a:rPr lang="en">
                <a:solidFill>
                  <a:schemeClr val="dk1"/>
                </a:solidFill>
              </a:rPr>
              <a:t> </a:t>
            </a:r>
            <a:endParaRPr b="1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6" name="Google Shape;1286;g28be62ff851_0_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7" name="Google Shape;1287;g28be62ff851_0_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2" name="Google Shape;1292;g26bf2004d1d_0_2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3" name="Google Shape;1293;g26bf2004d1d_0_2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4" name="Google Shape;1324;g26bf2004d1d_0_3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5" name="Google Shape;1325;g26bf2004d1d_0_3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7" name="Google Shape;1357;g26bf2004d1d_0_3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8" name="Google Shape;1358;g26bf2004d1d_0_3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0" name="Google Shape;1390;g26bf2004d1d_0_3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1" name="Google Shape;1391;g26bf2004d1d_0_3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s://bit.ly/3A1uf1Q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bit.ly/2TtBDfr" TargetMode="Externa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78584" y="369785"/>
            <a:ext cx="8996890" cy="4830941"/>
            <a:chOff x="-78584" y="369785"/>
            <a:chExt cx="8996890" cy="4830941"/>
          </a:xfrm>
        </p:grpSpPr>
        <p:grpSp>
          <p:nvGrpSpPr>
            <p:cNvPr id="10" name="Google Shape;10;p2"/>
            <p:cNvGrpSpPr/>
            <p:nvPr/>
          </p:nvGrpSpPr>
          <p:grpSpPr>
            <a:xfrm>
              <a:off x="-78584" y="2935816"/>
              <a:ext cx="748887" cy="2264909"/>
              <a:chOff x="3221922" y="3632026"/>
              <a:chExt cx="349066" cy="1055705"/>
            </a:xfrm>
          </p:grpSpPr>
          <p:sp>
            <p:nvSpPr>
              <p:cNvPr id="11" name="Google Shape;11;p2"/>
              <p:cNvSpPr/>
              <p:nvPr/>
            </p:nvSpPr>
            <p:spPr>
              <a:xfrm>
                <a:off x="3266263" y="3688839"/>
                <a:ext cx="223755" cy="998891"/>
              </a:xfrm>
              <a:custGeom>
                <a:avLst/>
                <a:gdLst/>
                <a:ahLst/>
                <a:cxnLst/>
                <a:rect l="l" t="t" r="r" b="b"/>
                <a:pathLst>
                  <a:path w="5687" h="25388" extrusionOk="0">
                    <a:moveTo>
                      <a:pt x="65" y="0"/>
                    </a:moveTo>
                    <a:lnTo>
                      <a:pt x="0" y="12"/>
                    </a:lnTo>
                    <a:cubicBezTo>
                      <a:pt x="58" y="294"/>
                      <a:pt x="141" y="570"/>
                      <a:pt x="255" y="835"/>
                    </a:cubicBezTo>
                    <a:cubicBezTo>
                      <a:pt x="370" y="1099"/>
                      <a:pt x="515" y="1348"/>
                      <a:pt x="674" y="1587"/>
                    </a:cubicBezTo>
                    <a:cubicBezTo>
                      <a:pt x="991" y="2065"/>
                      <a:pt x="1366" y="2497"/>
                      <a:pt x="1693" y="2961"/>
                    </a:cubicBezTo>
                    <a:cubicBezTo>
                      <a:pt x="1856" y="3194"/>
                      <a:pt x="2007" y="3434"/>
                      <a:pt x="2140" y="3684"/>
                    </a:cubicBezTo>
                    <a:cubicBezTo>
                      <a:pt x="2259" y="3938"/>
                      <a:pt x="2368" y="4201"/>
                      <a:pt x="2414" y="4481"/>
                    </a:cubicBezTo>
                    <a:cubicBezTo>
                      <a:pt x="2449" y="4617"/>
                      <a:pt x="2454" y="4759"/>
                      <a:pt x="2473" y="4898"/>
                    </a:cubicBezTo>
                    <a:cubicBezTo>
                      <a:pt x="2477" y="4968"/>
                      <a:pt x="2478" y="5039"/>
                      <a:pt x="2480" y="5110"/>
                    </a:cubicBezTo>
                    <a:cubicBezTo>
                      <a:pt x="2484" y="5180"/>
                      <a:pt x="2485" y="5251"/>
                      <a:pt x="2480" y="5321"/>
                    </a:cubicBezTo>
                    <a:lnTo>
                      <a:pt x="2472" y="5533"/>
                    </a:lnTo>
                    <a:lnTo>
                      <a:pt x="2452" y="5745"/>
                    </a:lnTo>
                    <a:cubicBezTo>
                      <a:pt x="2441" y="5886"/>
                      <a:pt x="2415" y="6026"/>
                      <a:pt x="2395" y="6166"/>
                    </a:cubicBezTo>
                    <a:cubicBezTo>
                      <a:pt x="2302" y="6727"/>
                      <a:pt x="2156" y="7278"/>
                      <a:pt x="2030" y="7835"/>
                    </a:cubicBezTo>
                    <a:cubicBezTo>
                      <a:pt x="1967" y="8114"/>
                      <a:pt x="1906" y="8394"/>
                      <a:pt x="1864" y="8677"/>
                    </a:cubicBezTo>
                    <a:cubicBezTo>
                      <a:pt x="1822" y="8961"/>
                      <a:pt x="1786" y="9244"/>
                      <a:pt x="1758" y="9529"/>
                    </a:cubicBezTo>
                    <a:cubicBezTo>
                      <a:pt x="1729" y="9814"/>
                      <a:pt x="1709" y="10099"/>
                      <a:pt x="1700" y="10386"/>
                    </a:cubicBezTo>
                    <a:cubicBezTo>
                      <a:pt x="1690" y="10672"/>
                      <a:pt x="1694" y="10959"/>
                      <a:pt x="1713" y="11245"/>
                    </a:cubicBezTo>
                    <a:cubicBezTo>
                      <a:pt x="1746" y="11819"/>
                      <a:pt x="1848" y="12388"/>
                      <a:pt x="2023" y="12937"/>
                    </a:cubicBezTo>
                    <a:cubicBezTo>
                      <a:pt x="2069" y="13073"/>
                      <a:pt x="2114" y="13209"/>
                      <a:pt x="2170" y="13342"/>
                    </a:cubicBezTo>
                    <a:cubicBezTo>
                      <a:pt x="2220" y="13477"/>
                      <a:pt x="2284" y="13608"/>
                      <a:pt x="2349" y="13737"/>
                    </a:cubicBezTo>
                    <a:cubicBezTo>
                      <a:pt x="2483" y="13994"/>
                      <a:pt x="2651" y="14230"/>
                      <a:pt x="2828" y="14456"/>
                    </a:cubicBezTo>
                    <a:cubicBezTo>
                      <a:pt x="3185" y="14908"/>
                      <a:pt x="3592" y="15311"/>
                      <a:pt x="3963" y="15740"/>
                    </a:cubicBezTo>
                    <a:cubicBezTo>
                      <a:pt x="4148" y="15955"/>
                      <a:pt x="4323" y="16177"/>
                      <a:pt x="4478" y="16413"/>
                    </a:cubicBezTo>
                    <a:cubicBezTo>
                      <a:pt x="4633" y="16647"/>
                      <a:pt x="4764" y="16897"/>
                      <a:pt x="4880" y="17156"/>
                    </a:cubicBezTo>
                    <a:cubicBezTo>
                      <a:pt x="5112" y="17672"/>
                      <a:pt x="5288" y="18213"/>
                      <a:pt x="5397" y="18768"/>
                    </a:cubicBezTo>
                    <a:cubicBezTo>
                      <a:pt x="5504" y="19323"/>
                      <a:pt x="5553" y="19890"/>
                      <a:pt x="5525" y="20454"/>
                    </a:cubicBezTo>
                    <a:cubicBezTo>
                      <a:pt x="5497" y="21019"/>
                      <a:pt x="5415" y="21581"/>
                      <a:pt x="5289" y="22134"/>
                    </a:cubicBezTo>
                    <a:cubicBezTo>
                      <a:pt x="5036" y="23241"/>
                      <a:pt x="4610" y="24302"/>
                      <a:pt x="4114" y="25322"/>
                    </a:cubicBezTo>
                    <a:lnTo>
                      <a:pt x="4249" y="25388"/>
                    </a:lnTo>
                    <a:cubicBezTo>
                      <a:pt x="4745" y="24358"/>
                      <a:pt x="5172" y="23285"/>
                      <a:pt x="5425" y="22165"/>
                    </a:cubicBezTo>
                    <a:cubicBezTo>
                      <a:pt x="5551" y="21605"/>
                      <a:pt x="5633" y="21034"/>
                      <a:pt x="5659" y="20459"/>
                    </a:cubicBezTo>
                    <a:cubicBezTo>
                      <a:pt x="5686" y="19884"/>
                      <a:pt x="5634" y="19307"/>
                      <a:pt x="5523" y="18742"/>
                    </a:cubicBezTo>
                    <a:cubicBezTo>
                      <a:pt x="5410" y="18178"/>
                      <a:pt x="5229" y="17627"/>
                      <a:pt x="4992" y="17104"/>
                    </a:cubicBezTo>
                    <a:cubicBezTo>
                      <a:pt x="4874" y="16842"/>
                      <a:pt x="4739" y="16586"/>
                      <a:pt x="4579" y="16346"/>
                    </a:cubicBezTo>
                    <a:cubicBezTo>
                      <a:pt x="4420" y="16104"/>
                      <a:pt x="4240" y="15878"/>
                      <a:pt x="4052" y="15662"/>
                    </a:cubicBezTo>
                    <a:cubicBezTo>
                      <a:pt x="3677" y="15230"/>
                      <a:pt x="3269" y="14829"/>
                      <a:pt x="2916" y="14386"/>
                    </a:cubicBezTo>
                    <a:cubicBezTo>
                      <a:pt x="2742" y="14164"/>
                      <a:pt x="2577" y="13934"/>
                      <a:pt x="2446" y="13685"/>
                    </a:cubicBezTo>
                    <a:cubicBezTo>
                      <a:pt x="2383" y="13560"/>
                      <a:pt x="2321" y="13435"/>
                      <a:pt x="2271" y="13302"/>
                    </a:cubicBezTo>
                    <a:cubicBezTo>
                      <a:pt x="2215" y="13171"/>
                      <a:pt x="2171" y="13037"/>
                      <a:pt x="2125" y="12903"/>
                    </a:cubicBezTo>
                    <a:cubicBezTo>
                      <a:pt x="1952" y="12366"/>
                      <a:pt x="1849" y="11805"/>
                      <a:pt x="1814" y="11239"/>
                    </a:cubicBezTo>
                    <a:cubicBezTo>
                      <a:pt x="1796" y="10956"/>
                      <a:pt x="1791" y="10672"/>
                      <a:pt x="1799" y="10388"/>
                    </a:cubicBezTo>
                    <a:cubicBezTo>
                      <a:pt x="1807" y="10105"/>
                      <a:pt x="1827" y="9821"/>
                      <a:pt x="1854" y="9538"/>
                    </a:cubicBezTo>
                    <a:cubicBezTo>
                      <a:pt x="1881" y="9255"/>
                      <a:pt x="1916" y="8973"/>
                      <a:pt x="1957" y="8692"/>
                    </a:cubicBezTo>
                    <a:cubicBezTo>
                      <a:pt x="1997" y="8411"/>
                      <a:pt x="2057" y="8132"/>
                      <a:pt x="2119" y="7855"/>
                    </a:cubicBezTo>
                    <a:cubicBezTo>
                      <a:pt x="2244" y="7299"/>
                      <a:pt x="2388" y="6745"/>
                      <a:pt x="2480" y="6179"/>
                    </a:cubicBezTo>
                    <a:cubicBezTo>
                      <a:pt x="2499" y="6038"/>
                      <a:pt x="2525" y="5897"/>
                      <a:pt x="2536" y="5754"/>
                    </a:cubicBezTo>
                    <a:lnTo>
                      <a:pt x="2556" y="5539"/>
                    </a:lnTo>
                    <a:lnTo>
                      <a:pt x="2565" y="5324"/>
                    </a:lnTo>
                    <a:cubicBezTo>
                      <a:pt x="2568" y="5252"/>
                      <a:pt x="2567" y="5180"/>
                      <a:pt x="2563" y="5107"/>
                    </a:cubicBezTo>
                    <a:cubicBezTo>
                      <a:pt x="2561" y="5035"/>
                      <a:pt x="2560" y="4964"/>
                      <a:pt x="2555" y="4892"/>
                    </a:cubicBezTo>
                    <a:cubicBezTo>
                      <a:pt x="2535" y="4749"/>
                      <a:pt x="2530" y="4604"/>
                      <a:pt x="2493" y="4464"/>
                    </a:cubicBezTo>
                    <a:cubicBezTo>
                      <a:pt x="2444" y="4178"/>
                      <a:pt x="2333" y="3908"/>
                      <a:pt x="2209" y="3648"/>
                    </a:cubicBezTo>
                    <a:cubicBezTo>
                      <a:pt x="2074" y="3395"/>
                      <a:pt x="1919" y="3152"/>
                      <a:pt x="1755" y="2918"/>
                    </a:cubicBezTo>
                    <a:cubicBezTo>
                      <a:pt x="1424" y="2450"/>
                      <a:pt x="1048" y="2020"/>
                      <a:pt x="732" y="1548"/>
                    </a:cubicBezTo>
                    <a:cubicBezTo>
                      <a:pt x="575" y="1312"/>
                      <a:pt x="432" y="1067"/>
                      <a:pt x="317" y="808"/>
                    </a:cubicBezTo>
                    <a:cubicBezTo>
                      <a:pt x="204" y="548"/>
                      <a:pt x="121" y="277"/>
                      <a:pt x="6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Google Shape;12;p2"/>
              <p:cNvSpPr/>
              <p:nvPr/>
            </p:nvSpPr>
            <p:spPr>
              <a:xfrm>
                <a:off x="3470225" y="4544353"/>
                <a:ext cx="83018" cy="46781"/>
              </a:xfrm>
              <a:custGeom>
                <a:avLst/>
                <a:gdLst/>
                <a:ahLst/>
                <a:cxnLst/>
                <a:rect l="l" t="t" r="r" b="b"/>
                <a:pathLst>
                  <a:path w="2110" h="1189" extrusionOk="0">
                    <a:moveTo>
                      <a:pt x="471" y="501"/>
                    </a:moveTo>
                    <a:cubicBezTo>
                      <a:pt x="682" y="276"/>
                      <a:pt x="1016" y="81"/>
                      <a:pt x="1320" y="24"/>
                    </a:cubicBezTo>
                    <a:cubicBezTo>
                      <a:pt x="1447" y="1"/>
                      <a:pt x="1590" y="17"/>
                      <a:pt x="1707" y="71"/>
                    </a:cubicBezTo>
                    <a:cubicBezTo>
                      <a:pt x="1794" y="111"/>
                      <a:pt x="1869" y="180"/>
                      <a:pt x="1899" y="271"/>
                    </a:cubicBezTo>
                    <a:cubicBezTo>
                      <a:pt x="2110" y="887"/>
                      <a:pt x="994" y="1188"/>
                      <a:pt x="588" y="1176"/>
                    </a:cubicBezTo>
                    <a:cubicBezTo>
                      <a:pt x="484" y="1173"/>
                      <a:pt x="85" y="1160"/>
                      <a:pt x="40" y="1041"/>
                    </a:cubicBezTo>
                    <a:cubicBezTo>
                      <a:pt x="1" y="932"/>
                      <a:pt x="393" y="585"/>
                      <a:pt x="471" y="50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Google Shape;13;p2"/>
              <p:cNvSpPr/>
              <p:nvPr/>
            </p:nvSpPr>
            <p:spPr>
              <a:xfrm>
                <a:off x="3397635" y="4526884"/>
                <a:ext cx="77746" cy="62086"/>
              </a:xfrm>
              <a:custGeom>
                <a:avLst/>
                <a:gdLst/>
                <a:ahLst/>
                <a:cxnLst/>
                <a:rect l="l" t="t" r="r" b="b"/>
                <a:pathLst>
                  <a:path w="1976" h="1578" extrusionOk="0">
                    <a:moveTo>
                      <a:pt x="1674" y="829"/>
                    </a:moveTo>
                    <a:cubicBezTo>
                      <a:pt x="1551" y="546"/>
                      <a:pt x="1300" y="252"/>
                      <a:pt x="1032" y="97"/>
                    </a:cubicBezTo>
                    <a:cubicBezTo>
                      <a:pt x="920" y="32"/>
                      <a:pt x="780" y="0"/>
                      <a:pt x="650" y="14"/>
                    </a:cubicBezTo>
                    <a:cubicBezTo>
                      <a:pt x="556" y="22"/>
                      <a:pt x="461" y="63"/>
                      <a:pt x="403" y="138"/>
                    </a:cubicBezTo>
                    <a:cubicBezTo>
                      <a:pt x="1" y="650"/>
                      <a:pt x="953" y="1303"/>
                      <a:pt x="1341" y="1427"/>
                    </a:cubicBezTo>
                    <a:cubicBezTo>
                      <a:pt x="1440" y="1458"/>
                      <a:pt x="1821" y="1578"/>
                      <a:pt x="1903" y="1480"/>
                    </a:cubicBezTo>
                    <a:cubicBezTo>
                      <a:pt x="1976" y="1391"/>
                      <a:pt x="1719" y="933"/>
                      <a:pt x="1674" y="82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Google Shape;14;p2"/>
              <p:cNvSpPr/>
              <p:nvPr/>
            </p:nvSpPr>
            <p:spPr>
              <a:xfrm>
                <a:off x="3482186" y="4472273"/>
                <a:ext cx="82979" cy="46742"/>
              </a:xfrm>
              <a:custGeom>
                <a:avLst/>
                <a:gdLst/>
                <a:ahLst/>
                <a:cxnLst/>
                <a:rect l="l" t="t" r="r" b="b"/>
                <a:pathLst>
                  <a:path w="2109" h="1188" extrusionOk="0">
                    <a:moveTo>
                      <a:pt x="472" y="502"/>
                    </a:moveTo>
                    <a:cubicBezTo>
                      <a:pt x="681" y="275"/>
                      <a:pt x="1016" y="81"/>
                      <a:pt x="1320" y="24"/>
                    </a:cubicBezTo>
                    <a:cubicBezTo>
                      <a:pt x="1448" y="0"/>
                      <a:pt x="1590" y="16"/>
                      <a:pt x="1708" y="71"/>
                    </a:cubicBezTo>
                    <a:cubicBezTo>
                      <a:pt x="1793" y="112"/>
                      <a:pt x="1869" y="181"/>
                      <a:pt x="1900" y="270"/>
                    </a:cubicBezTo>
                    <a:cubicBezTo>
                      <a:pt x="2109" y="887"/>
                      <a:pt x="995" y="1188"/>
                      <a:pt x="587" y="1176"/>
                    </a:cubicBezTo>
                    <a:cubicBezTo>
                      <a:pt x="483" y="1173"/>
                      <a:pt x="84" y="1159"/>
                      <a:pt x="40" y="1040"/>
                    </a:cubicBezTo>
                    <a:cubicBezTo>
                      <a:pt x="0" y="931"/>
                      <a:pt x="394" y="585"/>
                      <a:pt x="472" y="50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15;p2"/>
              <p:cNvSpPr/>
              <p:nvPr/>
            </p:nvSpPr>
            <p:spPr>
              <a:xfrm>
                <a:off x="3405543" y="4462162"/>
                <a:ext cx="81247" cy="55162"/>
              </a:xfrm>
              <a:custGeom>
                <a:avLst/>
                <a:gdLst/>
                <a:ahLst/>
                <a:cxnLst/>
                <a:rect l="l" t="t" r="r" b="b"/>
                <a:pathLst>
                  <a:path w="2065" h="1402" extrusionOk="0">
                    <a:moveTo>
                      <a:pt x="1681" y="683"/>
                    </a:moveTo>
                    <a:cubicBezTo>
                      <a:pt x="1516" y="423"/>
                      <a:pt x="1223" y="169"/>
                      <a:pt x="935" y="59"/>
                    </a:cubicBezTo>
                    <a:cubicBezTo>
                      <a:pt x="814" y="12"/>
                      <a:pt x="670" y="1"/>
                      <a:pt x="544" y="33"/>
                    </a:cubicBezTo>
                    <a:cubicBezTo>
                      <a:pt x="452" y="58"/>
                      <a:pt x="366" y="111"/>
                      <a:pt x="320" y="194"/>
                    </a:cubicBezTo>
                    <a:cubicBezTo>
                      <a:pt x="0" y="761"/>
                      <a:pt x="1041" y="1261"/>
                      <a:pt x="1443" y="1326"/>
                    </a:cubicBezTo>
                    <a:cubicBezTo>
                      <a:pt x="1546" y="1342"/>
                      <a:pt x="1940" y="1401"/>
                      <a:pt x="2005" y="1292"/>
                    </a:cubicBezTo>
                    <a:cubicBezTo>
                      <a:pt x="2065" y="1193"/>
                      <a:pt x="1741" y="780"/>
                      <a:pt x="1681" y="68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16;p2"/>
              <p:cNvSpPr/>
              <p:nvPr/>
            </p:nvSpPr>
            <p:spPr>
              <a:xfrm>
                <a:off x="3480219" y="4378554"/>
                <a:ext cx="90769" cy="66965"/>
              </a:xfrm>
              <a:custGeom>
                <a:avLst/>
                <a:gdLst/>
                <a:ahLst/>
                <a:cxnLst/>
                <a:rect l="l" t="t" r="r" b="b"/>
                <a:pathLst>
                  <a:path w="2307" h="1702" extrusionOk="0">
                    <a:moveTo>
                      <a:pt x="392" y="864"/>
                    </a:moveTo>
                    <a:cubicBezTo>
                      <a:pt x="557" y="553"/>
                      <a:pt x="867" y="241"/>
                      <a:pt x="1184" y="89"/>
                    </a:cubicBezTo>
                    <a:cubicBezTo>
                      <a:pt x="1317" y="26"/>
                      <a:pt x="1479" y="1"/>
                      <a:pt x="1624" y="27"/>
                    </a:cubicBezTo>
                    <a:cubicBezTo>
                      <a:pt x="1731" y="45"/>
                      <a:pt x="1833" y="100"/>
                      <a:pt x="1894" y="189"/>
                    </a:cubicBezTo>
                    <a:cubicBezTo>
                      <a:pt x="2306" y="805"/>
                      <a:pt x="1170" y="1463"/>
                      <a:pt x="719" y="1571"/>
                    </a:cubicBezTo>
                    <a:cubicBezTo>
                      <a:pt x="604" y="1598"/>
                      <a:pt x="160" y="1701"/>
                      <a:pt x="77" y="1583"/>
                    </a:cubicBezTo>
                    <a:cubicBezTo>
                      <a:pt x="1" y="1476"/>
                      <a:pt x="331" y="979"/>
                      <a:pt x="392" y="86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17;p2"/>
              <p:cNvSpPr/>
              <p:nvPr/>
            </p:nvSpPr>
            <p:spPr>
              <a:xfrm>
                <a:off x="3392048" y="4389256"/>
                <a:ext cx="94074" cy="56381"/>
              </a:xfrm>
              <a:custGeom>
                <a:avLst/>
                <a:gdLst/>
                <a:ahLst/>
                <a:cxnLst/>
                <a:rect l="l" t="t" r="r" b="b"/>
                <a:pathLst>
                  <a:path w="2391" h="1433" extrusionOk="0">
                    <a:moveTo>
                      <a:pt x="1892" y="653"/>
                    </a:moveTo>
                    <a:cubicBezTo>
                      <a:pt x="1673" y="378"/>
                      <a:pt x="1310" y="128"/>
                      <a:pt x="971" y="37"/>
                    </a:cubicBezTo>
                    <a:cubicBezTo>
                      <a:pt x="829" y="0"/>
                      <a:pt x="665" y="5"/>
                      <a:pt x="527" y="58"/>
                    </a:cubicBezTo>
                    <a:cubicBezTo>
                      <a:pt x="426" y="95"/>
                      <a:pt x="335" y="168"/>
                      <a:pt x="293" y="268"/>
                    </a:cubicBezTo>
                    <a:cubicBezTo>
                      <a:pt x="0" y="949"/>
                      <a:pt x="1240" y="1386"/>
                      <a:pt x="1703" y="1408"/>
                    </a:cubicBezTo>
                    <a:cubicBezTo>
                      <a:pt x="1821" y="1413"/>
                      <a:pt x="2275" y="1433"/>
                      <a:pt x="2336" y="1301"/>
                    </a:cubicBezTo>
                    <a:cubicBezTo>
                      <a:pt x="2390" y="1181"/>
                      <a:pt x="1974" y="754"/>
                      <a:pt x="1892" y="65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18;p2"/>
              <p:cNvSpPr/>
              <p:nvPr/>
            </p:nvSpPr>
            <p:spPr>
              <a:xfrm>
                <a:off x="3458934" y="4289084"/>
                <a:ext cx="71805" cy="83569"/>
              </a:xfrm>
              <a:custGeom>
                <a:avLst/>
                <a:gdLst/>
                <a:ahLst/>
                <a:cxnLst/>
                <a:rect l="l" t="t" r="r" b="b"/>
                <a:pathLst>
                  <a:path w="1825" h="2124" extrusionOk="0">
                    <a:moveTo>
                      <a:pt x="112" y="1273"/>
                    </a:moveTo>
                    <a:cubicBezTo>
                      <a:pt x="138" y="926"/>
                      <a:pt x="295" y="520"/>
                      <a:pt x="523" y="256"/>
                    </a:cubicBezTo>
                    <a:cubicBezTo>
                      <a:pt x="618" y="146"/>
                      <a:pt x="756" y="60"/>
                      <a:pt x="898" y="26"/>
                    </a:cubicBezTo>
                    <a:cubicBezTo>
                      <a:pt x="1001" y="0"/>
                      <a:pt x="1116" y="9"/>
                      <a:pt x="1207" y="66"/>
                    </a:cubicBezTo>
                    <a:cubicBezTo>
                      <a:pt x="1824" y="461"/>
                      <a:pt x="1054" y="1510"/>
                      <a:pt x="688" y="1784"/>
                    </a:cubicBezTo>
                    <a:cubicBezTo>
                      <a:pt x="595" y="1855"/>
                      <a:pt x="235" y="2124"/>
                      <a:pt x="112" y="2051"/>
                    </a:cubicBezTo>
                    <a:cubicBezTo>
                      <a:pt x="1" y="1983"/>
                      <a:pt x="102" y="1402"/>
                      <a:pt x="112" y="127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9;p2"/>
              <p:cNvSpPr/>
              <p:nvPr/>
            </p:nvSpPr>
            <p:spPr>
              <a:xfrm>
                <a:off x="3372061" y="4325202"/>
                <a:ext cx="93484" cy="51975"/>
              </a:xfrm>
              <a:custGeom>
                <a:avLst/>
                <a:gdLst/>
                <a:ahLst/>
                <a:cxnLst/>
                <a:rect l="l" t="t" r="r" b="b"/>
                <a:pathLst>
                  <a:path w="2376" h="1321" extrusionOk="0">
                    <a:moveTo>
                      <a:pt x="1831" y="530"/>
                    </a:moveTo>
                    <a:cubicBezTo>
                      <a:pt x="1586" y="283"/>
                      <a:pt x="1202" y="75"/>
                      <a:pt x="858" y="23"/>
                    </a:cubicBezTo>
                    <a:cubicBezTo>
                      <a:pt x="714" y="1"/>
                      <a:pt x="554" y="24"/>
                      <a:pt x="423" y="91"/>
                    </a:cubicBezTo>
                    <a:cubicBezTo>
                      <a:pt x="328" y="140"/>
                      <a:pt x="246" y="220"/>
                      <a:pt x="215" y="322"/>
                    </a:cubicBezTo>
                    <a:cubicBezTo>
                      <a:pt x="1" y="1024"/>
                      <a:pt x="1266" y="1321"/>
                      <a:pt x="1724" y="1294"/>
                    </a:cubicBezTo>
                    <a:cubicBezTo>
                      <a:pt x="1842" y="1286"/>
                      <a:pt x="2290" y="1257"/>
                      <a:pt x="2335" y="1120"/>
                    </a:cubicBezTo>
                    <a:cubicBezTo>
                      <a:pt x="2376" y="997"/>
                      <a:pt x="1921" y="621"/>
                      <a:pt x="1831" y="53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20;p2"/>
              <p:cNvSpPr/>
              <p:nvPr/>
            </p:nvSpPr>
            <p:spPr>
              <a:xfrm>
                <a:off x="3401727" y="4197056"/>
                <a:ext cx="67477" cy="97379"/>
              </a:xfrm>
              <a:custGeom>
                <a:avLst/>
                <a:gdLst/>
                <a:ahLst/>
                <a:cxnLst/>
                <a:rect l="l" t="t" r="r" b="b"/>
                <a:pathLst>
                  <a:path w="1715" h="2475" extrusionOk="0">
                    <a:moveTo>
                      <a:pt x="49" y="1584"/>
                    </a:moveTo>
                    <a:cubicBezTo>
                      <a:pt x="1" y="1205"/>
                      <a:pt x="80" y="732"/>
                      <a:pt x="267" y="399"/>
                    </a:cubicBezTo>
                    <a:cubicBezTo>
                      <a:pt x="346" y="259"/>
                      <a:pt x="474" y="135"/>
                      <a:pt x="620" y="67"/>
                    </a:cubicBezTo>
                    <a:cubicBezTo>
                      <a:pt x="726" y="17"/>
                      <a:pt x="851" y="0"/>
                      <a:pt x="962" y="42"/>
                    </a:cubicBezTo>
                    <a:cubicBezTo>
                      <a:pt x="1715" y="332"/>
                      <a:pt x="1116" y="1631"/>
                      <a:pt x="783" y="2009"/>
                    </a:cubicBezTo>
                    <a:cubicBezTo>
                      <a:pt x="698" y="2105"/>
                      <a:pt x="369" y="2474"/>
                      <a:pt x="220" y="2422"/>
                    </a:cubicBezTo>
                    <a:cubicBezTo>
                      <a:pt x="85" y="2374"/>
                      <a:pt x="68" y="1725"/>
                      <a:pt x="49" y="158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3311155" y="4257254"/>
                <a:ext cx="100448" cy="52250"/>
              </a:xfrm>
              <a:custGeom>
                <a:avLst/>
                <a:gdLst/>
                <a:ahLst/>
                <a:cxnLst/>
                <a:rect l="l" t="t" r="r" b="b"/>
                <a:pathLst>
                  <a:path w="2553" h="1328" extrusionOk="0">
                    <a:moveTo>
                      <a:pt x="1862" y="350"/>
                    </a:moveTo>
                    <a:cubicBezTo>
                      <a:pt x="1544" y="138"/>
                      <a:pt x="1084" y="1"/>
                      <a:pt x="703" y="20"/>
                    </a:cubicBezTo>
                    <a:cubicBezTo>
                      <a:pt x="542" y="28"/>
                      <a:pt x="375" y="88"/>
                      <a:pt x="250" y="189"/>
                    </a:cubicBezTo>
                    <a:cubicBezTo>
                      <a:pt x="158" y="262"/>
                      <a:pt x="86" y="367"/>
                      <a:pt x="76" y="483"/>
                    </a:cubicBezTo>
                    <a:cubicBezTo>
                      <a:pt x="1" y="1286"/>
                      <a:pt x="1430" y="1328"/>
                      <a:pt x="1916" y="1195"/>
                    </a:cubicBezTo>
                    <a:cubicBezTo>
                      <a:pt x="2041" y="1162"/>
                      <a:pt x="2518" y="1032"/>
                      <a:pt x="2537" y="875"/>
                    </a:cubicBezTo>
                    <a:cubicBezTo>
                      <a:pt x="2553" y="732"/>
                      <a:pt x="1980" y="429"/>
                      <a:pt x="1862" y="35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22;p2"/>
              <p:cNvSpPr/>
              <p:nvPr/>
            </p:nvSpPr>
            <p:spPr>
              <a:xfrm>
                <a:off x="3346841" y="4125842"/>
                <a:ext cx="67437" cy="97379"/>
              </a:xfrm>
              <a:custGeom>
                <a:avLst/>
                <a:gdLst/>
                <a:ahLst/>
                <a:cxnLst/>
                <a:rect l="l" t="t" r="r" b="b"/>
                <a:pathLst>
                  <a:path w="1714" h="2475" extrusionOk="0">
                    <a:moveTo>
                      <a:pt x="49" y="1585"/>
                    </a:moveTo>
                    <a:cubicBezTo>
                      <a:pt x="0" y="1206"/>
                      <a:pt x="79" y="734"/>
                      <a:pt x="266" y="400"/>
                    </a:cubicBezTo>
                    <a:cubicBezTo>
                      <a:pt x="346" y="260"/>
                      <a:pt x="473" y="136"/>
                      <a:pt x="619" y="68"/>
                    </a:cubicBezTo>
                    <a:cubicBezTo>
                      <a:pt x="726" y="18"/>
                      <a:pt x="851" y="1"/>
                      <a:pt x="961" y="43"/>
                    </a:cubicBezTo>
                    <a:cubicBezTo>
                      <a:pt x="1714" y="333"/>
                      <a:pt x="1116" y="1632"/>
                      <a:pt x="782" y="2009"/>
                    </a:cubicBezTo>
                    <a:cubicBezTo>
                      <a:pt x="697" y="2106"/>
                      <a:pt x="368" y="2475"/>
                      <a:pt x="219" y="2423"/>
                    </a:cubicBezTo>
                    <a:cubicBezTo>
                      <a:pt x="84" y="2375"/>
                      <a:pt x="66" y="1726"/>
                      <a:pt x="49" y="158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23;p2"/>
              <p:cNvSpPr/>
              <p:nvPr/>
            </p:nvSpPr>
            <p:spPr>
              <a:xfrm>
                <a:off x="3255286" y="4169279"/>
                <a:ext cx="102730" cy="58034"/>
              </a:xfrm>
              <a:custGeom>
                <a:avLst/>
                <a:gdLst/>
                <a:ahLst/>
                <a:cxnLst/>
                <a:rect l="l" t="t" r="r" b="b"/>
                <a:pathLst>
                  <a:path w="2611" h="1475" extrusionOk="0">
                    <a:moveTo>
                      <a:pt x="2033" y="630"/>
                    </a:moveTo>
                    <a:cubicBezTo>
                      <a:pt x="1775" y="348"/>
                      <a:pt x="1363" y="103"/>
                      <a:pt x="987" y="30"/>
                    </a:cubicBezTo>
                    <a:cubicBezTo>
                      <a:pt x="829" y="0"/>
                      <a:pt x="652" y="18"/>
                      <a:pt x="506" y="84"/>
                    </a:cubicBezTo>
                    <a:cubicBezTo>
                      <a:pt x="399" y="134"/>
                      <a:pt x="305" y="219"/>
                      <a:pt x="267" y="330"/>
                    </a:cubicBezTo>
                    <a:cubicBezTo>
                      <a:pt x="1" y="1091"/>
                      <a:pt x="1377" y="1475"/>
                      <a:pt x="1881" y="1465"/>
                    </a:cubicBezTo>
                    <a:cubicBezTo>
                      <a:pt x="2010" y="1461"/>
                      <a:pt x="2504" y="1450"/>
                      <a:pt x="2561" y="1303"/>
                    </a:cubicBezTo>
                    <a:cubicBezTo>
                      <a:pt x="2611" y="1168"/>
                      <a:pt x="2128" y="734"/>
                      <a:pt x="2033" y="63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24;p2"/>
              <p:cNvSpPr/>
              <p:nvPr/>
            </p:nvSpPr>
            <p:spPr>
              <a:xfrm>
                <a:off x="3331103" y="4047074"/>
                <a:ext cx="82152" cy="76841"/>
              </a:xfrm>
              <a:custGeom>
                <a:avLst/>
                <a:gdLst/>
                <a:ahLst/>
                <a:cxnLst/>
                <a:rect l="l" t="t" r="r" b="b"/>
                <a:pathLst>
                  <a:path w="2088" h="1953" extrusionOk="0">
                    <a:moveTo>
                      <a:pt x="244" y="1089"/>
                    </a:moveTo>
                    <a:cubicBezTo>
                      <a:pt x="336" y="751"/>
                      <a:pt x="567" y="379"/>
                      <a:pt x="842" y="163"/>
                    </a:cubicBezTo>
                    <a:cubicBezTo>
                      <a:pt x="957" y="72"/>
                      <a:pt x="1109" y="13"/>
                      <a:pt x="1256" y="6"/>
                    </a:cubicBezTo>
                    <a:cubicBezTo>
                      <a:pt x="1362" y="1"/>
                      <a:pt x="1475" y="30"/>
                      <a:pt x="1553" y="105"/>
                    </a:cubicBezTo>
                    <a:cubicBezTo>
                      <a:pt x="2088" y="611"/>
                      <a:pt x="1131" y="1500"/>
                      <a:pt x="717" y="1703"/>
                    </a:cubicBezTo>
                    <a:cubicBezTo>
                      <a:pt x="611" y="1755"/>
                      <a:pt x="205" y="1952"/>
                      <a:pt x="97" y="1856"/>
                    </a:cubicBezTo>
                    <a:cubicBezTo>
                      <a:pt x="0" y="1768"/>
                      <a:pt x="211" y="1214"/>
                      <a:pt x="244" y="108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25;p2"/>
              <p:cNvSpPr/>
              <p:nvPr/>
            </p:nvSpPr>
            <p:spPr>
              <a:xfrm>
                <a:off x="3245647" y="4063953"/>
                <a:ext cx="92500" cy="60788"/>
              </a:xfrm>
              <a:custGeom>
                <a:avLst/>
                <a:gdLst/>
                <a:ahLst/>
                <a:cxnLst/>
                <a:rect l="l" t="t" r="r" b="b"/>
                <a:pathLst>
                  <a:path w="2351" h="1545" extrusionOk="0">
                    <a:moveTo>
                      <a:pt x="1900" y="739"/>
                    </a:moveTo>
                    <a:cubicBezTo>
                      <a:pt x="1705" y="450"/>
                      <a:pt x="1365" y="173"/>
                      <a:pt x="1036" y="56"/>
                    </a:cubicBezTo>
                    <a:cubicBezTo>
                      <a:pt x="897" y="7"/>
                      <a:pt x="735" y="0"/>
                      <a:pt x="593" y="41"/>
                    </a:cubicBezTo>
                    <a:cubicBezTo>
                      <a:pt x="491" y="71"/>
                      <a:pt x="394" y="134"/>
                      <a:pt x="345" y="229"/>
                    </a:cubicBezTo>
                    <a:cubicBezTo>
                      <a:pt x="0" y="882"/>
                      <a:pt x="1194" y="1414"/>
                      <a:pt x="1651" y="1474"/>
                    </a:cubicBezTo>
                    <a:cubicBezTo>
                      <a:pt x="1769" y="1488"/>
                      <a:pt x="2217" y="1544"/>
                      <a:pt x="2287" y="1418"/>
                    </a:cubicBezTo>
                    <a:cubicBezTo>
                      <a:pt x="2351" y="1304"/>
                      <a:pt x="1973" y="847"/>
                      <a:pt x="1900" y="73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26;p2"/>
              <p:cNvSpPr/>
              <p:nvPr/>
            </p:nvSpPr>
            <p:spPr>
              <a:xfrm>
                <a:off x="3340506" y="3943833"/>
                <a:ext cx="85536" cy="73339"/>
              </a:xfrm>
              <a:custGeom>
                <a:avLst/>
                <a:gdLst/>
                <a:ahLst/>
                <a:cxnLst/>
                <a:rect l="l" t="t" r="r" b="b"/>
                <a:pathLst>
                  <a:path w="2174" h="1864" extrusionOk="0">
                    <a:moveTo>
                      <a:pt x="297" y="1005"/>
                    </a:moveTo>
                    <a:cubicBezTo>
                      <a:pt x="415" y="676"/>
                      <a:pt x="676" y="324"/>
                      <a:pt x="966" y="129"/>
                    </a:cubicBezTo>
                    <a:cubicBezTo>
                      <a:pt x="1089" y="48"/>
                      <a:pt x="1243" y="1"/>
                      <a:pt x="1391" y="6"/>
                    </a:cubicBezTo>
                    <a:cubicBezTo>
                      <a:pt x="1499" y="8"/>
                      <a:pt x="1608" y="46"/>
                      <a:pt x="1679" y="127"/>
                    </a:cubicBezTo>
                    <a:cubicBezTo>
                      <a:pt x="2173" y="674"/>
                      <a:pt x="1148" y="1485"/>
                      <a:pt x="720" y="1655"/>
                    </a:cubicBezTo>
                    <a:cubicBezTo>
                      <a:pt x="611" y="1698"/>
                      <a:pt x="190" y="1863"/>
                      <a:pt x="91" y="1758"/>
                    </a:cubicBezTo>
                    <a:cubicBezTo>
                      <a:pt x="0" y="1664"/>
                      <a:pt x="254" y="1126"/>
                      <a:pt x="297" y="100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27;p2"/>
              <p:cNvSpPr/>
              <p:nvPr/>
            </p:nvSpPr>
            <p:spPr>
              <a:xfrm>
                <a:off x="3256742" y="3952253"/>
                <a:ext cx="90926" cy="65195"/>
              </a:xfrm>
              <a:custGeom>
                <a:avLst/>
                <a:gdLst/>
                <a:ahLst/>
                <a:cxnLst/>
                <a:rect l="l" t="t" r="r" b="b"/>
                <a:pathLst>
                  <a:path w="2311" h="1657" extrusionOk="0">
                    <a:moveTo>
                      <a:pt x="1905" y="829"/>
                    </a:moveTo>
                    <a:cubicBezTo>
                      <a:pt x="1734" y="526"/>
                      <a:pt x="1417" y="223"/>
                      <a:pt x="1098" y="80"/>
                    </a:cubicBezTo>
                    <a:cubicBezTo>
                      <a:pt x="964" y="21"/>
                      <a:pt x="803" y="1"/>
                      <a:pt x="658" y="31"/>
                    </a:cubicBezTo>
                    <a:cubicBezTo>
                      <a:pt x="553" y="52"/>
                      <a:pt x="453" y="109"/>
                      <a:pt x="394" y="199"/>
                    </a:cubicBezTo>
                    <a:cubicBezTo>
                      <a:pt x="1" y="822"/>
                      <a:pt x="1149" y="1447"/>
                      <a:pt x="1601" y="1541"/>
                    </a:cubicBezTo>
                    <a:cubicBezTo>
                      <a:pt x="1716" y="1566"/>
                      <a:pt x="2158" y="1656"/>
                      <a:pt x="2238" y="1536"/>
                    </a:cubicBezTo>
                    <a:cubicBezTo>
                      <a:pt x="2310" y="1427"/>
                      <a:pt x="1970" y="942"/>
                      <a:pt x="1905" y="82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28;p2"/>
              <p:cNvSpPr/>
              <p:nvPr/>
            </p:nvSpPr>
            <p:spPr>
              <a:xfrm>
                <a:off x="3362028" y="3840553"/>
                <a:ext cx="74126" cy="63503"/>
              </a:xfrm>
              <a:custGeom>
                <a:avLst/>
                <a:gdLst/>
                <a:ahLst/>
                <a:cxnLst/>
                <a:rect l="l" t="t" r="r" b="b"/>
                <a:pathLst>
                  <a:path w="1884" h="1614" extrusionOk="0">
                    <a:moveTo>
                      <a:pt x="258" y="871"/>
                    </a:moveTo>
                    <a:cubicBezTo>
                      <a:pt x="360" y="586"/>
                      <a:pt x="586" y="280"/>
                      <a:pt x="838" y="112"/>
                    </a:cubicBezTo>
                    <a:cubicBezTo>
                      <a:pt x="944" y="41"/>
                      <a:pt x="1078" y="0"/>
                      <a:pt x="1205" y="4"/>
                    </a:cubicBezTo>
                    <a:cubicBezTo>
                      <a:pt x="1298" y="8"/>
                      <a:pt x="1394" y="41"/>
                      <a:pt x="1456" y="109"/>
                    </a:cubicBezTo>
                    <a:cubicBezTo>
                      <a:pt x="1884" y="584"/>
                      <a:pt x="996" y="1287"/>
                      <a:pt x="625" y="1434"/>
                    </a:cubicBezTo>
                    <a:cubicBezTo>
                      <a:pt x="529" y="1472"/>
                      <a:pt x="165" y="1614"/>
                      <a:pt x="79" y="1524"/>
                    </a:cubicBezTo>
                    <a:cubicBezTo>
                      <a:pt x="1" y="1442"/>
                      <a:pt x="221" y="976"/>
                      <a:pt x="258" y="87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29;p2"/>
              <p:cNvSpPr/>
              <p:nvPr/>
            </p:nvSpPr>
            <p:spPr>
              <a:xfrm>
                <a:off x="3289437" y="3847871"/>
                <a:ext cx="78808" cy="56499"/>
              </a:xfrm>
              <a:custGeom>
                <a:avLst/>
                <a:gdLst/>
                <a:ahLst/>
                <a:cxnLst/>
                <a:rect l="l" t="t" r="r" b="b"/>
                <a:pathLst>
                  <a:path w="2003" h="1436" extrusionOk="0">
                    <a:moveTo>
                      <a:pt x="1651" y="718"/>
                    </a:moveTo>
                    <a:cubicBezTo>
                      <a:pt x="1503" y="455"/>
                      <a:pt x="1228" y="193"/>
                      <a:pt x="952" y="70"/>
                    </a:cubicBezTo>
                    <a:cubicBezTo>
                      <a:pt x="835" y="18"/>
                      <a:pt x="695" y="0"/>
                      <a:pt x="570" y="26"/>
                    </a:cubicBezTo>
                    <a:cubicBezTo>
                      <a:pt x="480" y="45"/>
                      <a:pt x="392" y="93"/>
                      <a:pt x="342" y="172"/>
                    </a:cubicBezTo>
                    <a:cubicBezTo>
                      <a:pt x="1" y="712"/>
                      <a:pt x="996" y="1253"/>
                      <a:pt x="1386" y="1336"/>
                    </a:cubicBezTo>
                    <a:cubicBezTo>
                      <a:pt x="1486" y="1356"/>
                      <a:pt x="1870" y="1435"/>
                      <a:pt x="1940" y="1331"/>
                    </a:cubicBezTo>
                    <a:cubicBezTo>
                      <a:pt x="2003" y="1237"/>
                      <a:pt x="1707" y="816"/>
                      <a:pt x="1651" y="718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30;p2"/>
              <p:cNvSpPr/>
              <p:nvPr/>
            </p:nvSpPr>
            <p:spPr>
              <a:xfrm>
                <a:off x="3324060" y="3726728"/>
                <a:ext cx="52565" cy="77628"/>
              </a:xfrm>
              <a:custGeom>
                <a:avLst/>
                <a:gdLst/>
                <a:ahLst/>
                <a:cxnLst/>
                <a:rect l="l" t="t" r="r" b="b"/>
                <a:pathLst>
                  <a:path w="1336" h="1973" extrusionOk="0">
                    <a:moveTo>
                      <a:pt x="49" y="1275"/>
                    </a:moveTo>
                    <a:cubicBezTo>
                      <a:pt x="1" y="977"/>
                      <a:pt x="52" y="600"/>
                      <a:pt x="192" y="331"/>
                    </a:cubicBezTo>
                    <a:cubicBezTo>
                      <a:pt x="250" y="218"/>
                      <a:pt x="349" y="117"/>
                      <a:pt x="463" y="59"/>
                    </a:cubicBezTo>
                    <a:cubicBezTo>
                      <a:pt x="545" y="17"/>
                      <a:pt x="645" y="1"/>
                      <a:pt x="732" y="32"/>
                    </a:cubicBezTo>
                    <a:cubicBezTo>
                      <a:pt x="1336" y="241"/>
                      <a:pt x="895" y="1285"/>
                      <a:pt x="641" y="1592"/>
                    </a:cubicBezTo>
                    <a:cubicBezTo>
                      <a:pt x="576" y="1671"/>
                      <a:pt x="324" y="1972"/>
                      <a:pt x="205" y="1934"/>
                    </a:cubicBezTo>
                    <a:cubicBezTo>
                      <a:pt x="98" y="1899"/>
                      <a:pt x="67" y="1385"/>
                      <a:pt x="49" y="12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31;p2"/>
              <p:cNvSpPr/>
              <p:nvPr/>
            </p:nvSpPr>
            <p:spPr>
              <a:xfrm>
                <a:off x="3253988" y="3776421"/>
                <a:ext cx="79005" cy="41234"/>
              </a:xfrm>
              <a:custGeom>
                <a:avLst/>
                <a:gdLst/>
                <a:ahLst/>
                <a:cxnLst/>
                <a:rect l="l" t="t" r="r" b="b"/>
                <a:pathLst>
                  <a:path w="2008" h="1048" extrusionOk="0">
                    <a:moveTo>
                      <a:pt x="1450" y="258"/>
                    </a:moveTo>
                    <a:cubicBezTo>
                      <a:pt x="1193" y="99"/>
                      <a:pt x="826" y="1"/>
                      <a:pt x="524" y="27"/>
                    </a:cubicBezTo>
                    <a:cubicBezTo>
                      <a:pt x="396" y="37"/>
                      <a:pt x="266" y="89"/>
                      <a:pt x="168" y="172"/>
                    </a:cubicBezTo>
                    <a:cubicBezTo>
                      <a:pt x="98" y="231"/>
                      <a:pt x="45" y="317"/>
                      <a:pt x="40" y="410"/>
                    </a:cubicBezTo>
                    <a:cubicBezTo>
                      <a:pt x="0" y="1047"/>
                      <a:pt x="1133" y="1044"/>
                      <a:pt x="1514" y="927"/>
                    </a:cubicBezTo>
                    <a:cubicBezTo>
                      <a:pt x="1612" y="897"/>
                      <a:pt x="1986" y="781"/>
                      <a:pt x="1997" y="657"/>
                    </a:cubicBezTo>
                    <a:cubicBezTo>
                      <a:pt x="2007" y="544"/>
                      <a:pt x="1545" y="318"/>
                      <a:pt x="1450" y="258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32;p2"/>
              <p:cNvSpPr/>
              <p:nvPr/>
            </p:nvSpPr>
            <p:spPr>
              <a:xfrm>
                <a:off x="3281411" y="3675934"/>
                <a:ext cx="44066" cy="59804"/>
              </a:xfrm>
              <a:custGeom>
                <a:avLst/>
                <a:gdLst/>
                <a:ahLst/>
                <a:cxnLst/>
                <a:rect l="l" t="t" r="r" b="b"/>
                <a:pathLst>
                  <a:path w="1120" h="1520" extrusionOk="0">
                    <a:moveTo>
                      <a:pt x="18" y="948"/>
                    </a:moveTo>
                    <a:cubicBezTo>
                      <a:pt x="6" y="709"/>
                      <a:pt x="79" y="419"/>
                      <a:pt x="213" y="219"/>
                    </a:cubicBezTo>
                    <a:cubicBezTo>
                      <a:pt x="269" y="137"/>
                      <a:pt x="356" y="66"/>
                      <a:pt x="450" y="30"/>
                    </a:cubicBezTo>
                    <a:cubicBezTo>
                      <a:pt x="518" y="4"/>
                      <a:pt x="597" y="0"/>
                      <a:pt x="664" y="33"/>
                    </a:cubicBezTo>
                    <a:cubicBezTo>
                      <a:pt x="1120" y="250"/>
                      <a:pt x="680" y="1031"/>
                      <a:pt x="453" y="1250"/>
                    </a:cubicBezTo>
                    <a:cubicBezTo>
                      <a:pt x="395" y="1305"/>
                      <a:pt x="171" y="1520"/>
                      <a:pt x="82" y="1479"/>
                    </a:cubicBezTo>
                    <a:cubicBezTo>
                      <a:pt x="0" y="1443"/>
                      <a:pt x="21" y="1037"/>
                      <a:pt x="16" y="948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33;p2"/>
              <p:cNvSpPr/>
              <p:nvPr/>
            </p:nvSpPr>
            <p:spPr>
              <a:xfrm>
                <a:off x="3246040" y="3632026"/>
                <a:ext cx="32735" cy="62952"/>
              </a:xfrm>
              <a:custGeom>
                <a:avLst/>
                <a:gdLst/>
                <a:ahLst/>
                <a:cxnLst/>
                <a:rect l="l" t="t" r="r" b="b"/>
                <a:pathLst>
                  <a:path w="832" h="1600" extrusionOk="0">
                    <a:moveTo>
                      <a:pt x="219" y="1167"/>
                    </a:moveTo>
                    <a:cubicBezTo>
                      <a:pt x="87" y="968"/>
                      <a:pt x="0" y="682"/>
                      <a:pt x="11" y="441"/>
                    </a:cubicBezTo>
                    <a:cubicBezTo>
                      <a:pt x="16" y="341"/>
                      <a:pt x="53" y="237"/>
                      <a:pt x="117" y="158"/>
                    </a:cubicBezTo>
                    <a:cubicBezTo>
                      <a:pt x="162" y="100"/>
                      <a:pt x="228" y="55"/>
                      <a:pt x="301" y="49"/>
                    </a:cubicBezTo>
                    <a:cubicBezTo>
                      <a:pt x="804" y="1"/>
                      <a:pt x="831" y="895"/>
                      <a:pt x="749" y="1199"/>
                    </a:cubicBezTo>
                    <a:cubicBezTo>
                      <a:pt x="728" y="1277"/>
                      <a:pt x="648" y="1576"/>
                      <a:pt x="550" y="1588"/>
                    </a:cubicBezTo>
                    <a:cubicBezTo>
                      <a:pt x="461" y="1599"/>
                      <a:pt x="269" y="1240"/>
                      <a:pt x="219" y="1167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34;p2"/>
              <p:cNvSpPr/>
              <p:nvPr/>
            </p:nvSpPr>
            <p:spPr>
              <a:xfrm>
                <a:off x="3221922" y="3709023"/>
                <a:ext cx="63818" cy="33640"/>
              </a:xfrm>
              <a:custGeom>
                <a:avLst/>
                <a:gdLst/>
                <a:ahLst/>
                <a:cxnLst/>
                <a:rect l="l" t="t" r="r" b="b"/>
                <a:pathLst>
                  <a:path w="1622" h="855" extrusionOk="0">
                    <a:moveTo>
                      <a:pt x="1209" y="268"/>
                    </a:moveTo>
                    <a:cubicBezTo>
                      <a:pt x="1021" y="119"/>
                      <a:pt x="742" y="10"/>
                      <a:pt x="503" y="3"/>
                    </a:cubicBezTo>
                    <a:cubicBezTo>
                      <a:pt x="401" y="0"/>
                      <a:pt x="295" y="29"/>
                      <a:pt x="211" y="86"/>
                    </a:cubicBezTo>
                    <a:cubicBezTo>
                      <a:pt x="150" y="125"/>
                      <a:pt x="101" y="188"/>
                      <a:pt x="88" y="260"/>
                    </a:cubicBezTo>
                    <a:cubicBezTo>
                      <a:pt x="0" y="758"/>
                      <a:pt x="891" y="855"/>
                      <a:pt x="1200" y="798"/>
                    </a:cubicBezTo>
                    <a:cubicBezTo>
                      <a:pt x="1279" y="783"/>
                      <a:pt x="1584" y="725"/>
                      <a:pt x="1604" y="628"/>
                    </a:cubicBezTo>
                    <a:cubicBezTo>
                      <a:pt x="1621" y="540"/>
                      <a:pt x="1278" y="322"/>
                      <a:pt x="1209" y="266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35;p2"/>
              <p:cNvSpPr/>
              <p:nvPr/>
            </p:nvSpPr>
            <p:spPr>
              <a:xfrm>
                <a:off x="3472468" y="4563199"/>
                <a:ext cx="52014" cy="21915"/>
              </a:xfrm>
              <a:custGeom>
                <a:avLst/>
                <a:gdLst/>
                <a:ahLst/>
                <a:cxnLst/>
                <a:rect l="l" t="t" r="r" b="b"/>
                <a:pathLst>
                  <a:path w="1322" h="557" extrusionOk="0">
                    <a:moveTo>
                      <a:pt x="1322" y="1"/>
                    </a:moveTo>
                    <a:lnTo>
                      <a:pt x="1322" y="1"/>
                    </a:lnTo>
                    <a:cubicBezTo>
                      <a:pt x="1206" y="32"/>
                      <a:pt x="1093" y="72"/>
                      <a:pt x="980" y="112"/>
                    </a:cubicBezTo>
                    <a:cubicBezTo>
                      <a:pt x="868" y="153"/>
                      <a:pt x="757" y="198"/>
                      <a:pt x="647" y="244"/>
                    </a:cubicBezTo>
                    <a:cubicBezTo>
                      <a:pt x="537" y="291"/>
                      <a:pt x="427" y="338"/>
                      <a:pt x="319" y="391"/>
                    </a:cubicBezTo>
                    <a:cubicBezTo>
                      <a:pt x="211" y="443"/>
                      <a:pt x="105" y="496"/>
                      <a:pt x="1" y="557"/>
                    </a:cubicBezTo>
                    <a:cubicBezTo>
                      <a:pt x="116" y="525"/>
                      <a:pt x="230" y="485"/>
                      <a:pt x="343" y="444"/>
                    </a:cubicBezTo>
                    <a:cubicBezTo>
                      <a:pt x="455" y="405"/>
                      <a:pt x="565" y="359"/>
                      <a:pt x="676" y="313"/>
                    </a:cubicBezTo>
                    <a:cubicBezTo>
                      <a:pt x="786" y="266"/>
                      <a:pt x="896" y="219"/>
                      <a:pt x="1003" y="167"/>
                    </a:cubicBezTo>
                    <a:cubicBezTo>
                      <a:pt x="1111" y="115"/>
                      <a:pt x="1218" y="62"/>
                      <a:pt x="132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" name="Google Shape;36;p2"/>
              <p:cNvSpPr/>
              <p:nvPr/>
            </p:nvSpPr>
            <p:spPr>
              <a:xfrm>
                <a:off x="3484429" y="4491985"/>
                <a:ext cx="48316" cy="21050"/>
              </a:xfrm>
              <a:custGeom>
                <a:avLst/>
                <a:gdLst/>
                <a:ahLst/>
                <a:cxnLst/>
                <a:rect l="l" t="t" r="r" b="b"/>
                <a:pathLst>
                  <a:path w="1228" h="535" extrusionOk="0">
                    <a:moveTo>
                      <a:pt x="1227" y="1"/>
                    </a:moveTo>
                    <a:cubicBezTo>
                      <a:pt x="1012" y="62"/>
                      <a:pt x="804" y="144"/>
                      <a:pt x="599" y="232"/>
                    </a:cubicBezTo>
                    <a:cubicBezTo>
                      <a:pt x="395" y="323"/>
                      <a:pt x="193" y="418"/>
                      <a:pt x="0" y="534"/>
                    </a:cubicBezTo>
                    <a:cubicBezTo>
                      <a:pt x="217" y="472"/>
                      <a:pt x="424" y="389"/>
                      <a:pt x="629" y="301"/>
                    </a:cubicBezTo>
                    <a:cubicBezTo>
                      <a:pt x="833" y="212"/>
                      <a:pt x="1035" y="117"/>
                      <a:pt x="122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" name="Google Shape;37;p2"/>
              <p:cNvSpPr/>
              <p:nvPr/>
            </p:nvSpPr>
            <p:spPr>
              <a:xfrm>
                <a:off x="3483917" y="4400351"/>
                <a:ext cx="49339" cy="40132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020" extrusionOk="0">
                    <a:moveTo>
                      <a:pt x="1254" y="0"/>
                    </a:moveTo>
                    <a:lnTo>
                      <a:pt x="1254" y="0"/>
                    </a:lnTo>
                    <a:cubicBezTo>
                      <a:pt x="1140" y="73"/>
                      <a:pt x="1031" y="153"/>
                      <a:pt x="922" y="233"/>
                    </a:cubicBezTo>
                    <a:cubicBezTo>
                      <a:pt x="813" y="312"/>
                      <a:pt x="708" y="397"/>
                      <a:pt x="604" y="481"/>
                    </a:cubicBezTo>
                    <a:cubicBezTo>
                      <a:pt x="500" y="566"/>
                      <a:pt x="396" y="652"/>
                      <a:pt x="295" y="742"/>
                    </a:cubicBezTo>
                    <a:cubicBezTo>
                      <a:pt x="195" y="831"/>
                      <a:pt x="95" y="922"/>
                      <a:pt x="1" y="1019"/>
                    </a:cubicBezTo>
                    <a:cubicBezTo>
                      <a:pt x="115" y="946"/>
                      <a:pt x="224" y="867"/>
                      <a:pt x="333" y="787"/>
                    </a:cubicBezTo>
                    <a:cubicBezTo>
                      <a:pt x="440" y="707"/>
                      <a:pt x="546" y="623"/>
                      <a:pt x="651" y="539"/>
                    </a:cubicBezTo>
                    <a:cubicBezTo>
                      <a:pt x="755" y="454"/>
                      <a:pt x="859" y="368"/>
                      <a:pt x="959" y="278"/>
                    </a:cubicBezTo>
                    <a:cubicBezTo>
                      <a:pt x="1059" y="189"/>
                      <a:pt x="1160" y="98"/>
                      <a:pt x="125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" name="Google Shape;38;p2"/>
              <p:cNvSpPr/>
              <p:nvPr/>
            </p:nvSpPr>
            <p:spPr>
              <a:xfrm>
                <a:off x="3463891" y="4316901"/>
                <a:ext cx="29273" cy="52408"/>
              </a:xfrm>
              <a:custGeom>
                <a:avLst/>
                <a:gdLst/>
                <a:ahLst/>
                <a:cxnLst/>
                <a:rect l="l" t="t" r="r" b="b"/>
                <a:pathLst>
                  <a:path w="744" h="1332" extrusionOk="0">
                    <a:moveTo>
                      <a:pt x="744" y="0"/>
                    </a:moveTo>
                    <a:lnTo>
                      <a:pt x="744" y="0"/>
                    </a:lnTo>
                    <a:cubicBezTo>
                      <a:pt x="668" y="104"/>
                      <a:pt x="600" y="211"/>
                      <a:pt x="532" y="318"/>
                    </a:cubicBezTo>
                    <a:cubicBezTo>
                      <a:pt x="465" y="426"/>
                      <a:pt x="402" y="536"/>
                      <a:pt x="339" y="648"/>
                    </a:cubicBezTo>
                    <a:cubicBezTo>
                      <a:pt x="278" y="759"/>
                      <a:pt x="218" y="871"/>
                      <a:pt x="162" y="985"/>
                    </a:cubicBezTo>
                    <a:cubicBezTo>
                      <a:pt x="105" y="1099"/>
                      <a:pt x="49" y="1212"/>
                      <a:pt x="1" y="1331"/>
                    </a:cubicBezTo>
                    <a:lnTo>
                      <a:pt x="2" y="1331"/>
                    </a:lnTo>
                    <a:cubicBezTo>
                      <a:pt x="78" y="1229"/>
                      <a:pt x="146" y="1121"/>
                      <a:pt x="213" y="1013"/>
                    </a:cubicBezTo>
                    <a:cubicBezTo>
                      <a:pt x="281" y="905"/>
                      <a:pt x="343" y="795"/>
                      <a:pt x="406" y="684"/>
                    </a:cubicBezTo>
                    <a:cubicBezTo>
                      <a:pt x="466" y="574"/>
                      <a:pt x="527" y="462"/>
                      <a:pt x="584" y="347"/>
                    </a:cubicBezTo>
                    <a:cubicBezTo>
                      <a:pt x="640" y="233"/>
                      <a:pt x="695" y="119"/>
                      <a:pt x="74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" name="Google Shape;39;p2"/>
              <p:cNvSpPr/>
              <p:nvPr/>
            </p:nvSpPr>
            <p:spPr>
              <a:xfrm>
                <a:off x="3408691" y="4219207"/>
                <a:ext cx="21246" cy="68342"/>
              </a:xfrm>
              <a:custGeom>
                <a:avLst/>
                <a:gdLst/>
                <a:ahLst/>
                <a:cxnLst/>
                <a:rect l="l" t="t" r="r" b="b"/>
                <a:pathLst>
                  <a:path w="540" h="1737" extrusionOk="0">
                    <a:moveTo>
                      <a:pt x="539" y="0"/>
                    </a:moveTo>
                    <a:cubicBezTo>
                      <a:pt x="480" y="140"/>
                      <a:pt x="428" y="283"/>
                      <a:pt x="377" y="426"/>
                    </a:cubicBezTo>
                    <a:cubicBezTo>
                      <a:pt x="325" y="569"/>
                      <a:pt x="279" y="712"/>
                      <a:pt x="234" y="857"/>
                    </a:cubicBezTo>
                    <a:cubicBezTo>
                      <a:pt x="190" y="1002"/>
                      <a:pt x="146" y="1147"/>
                      <a:pt x="109" y="1294"/>
                    </a:cubicBezTo>
                    <a:cubicBezTo>
                      <a:pt x="69" y="1441"/>
                      <a:pt x="31" y="1587"/>
                      <a:pt x="1" y="1736"/>
                    </a:cubicBezTo>
                    <a:cubicBezTo>
                      <a:pt x="60" y="1597"/>
                      <a:pt x="112" y="1454"/>
                      <a:pt x="163" y="1311"/>
                    </a:cubicBezTo>
                    <a:cubicBezTo>
                      <a:pt x="215" y="1168"/>
                      <a:pt x="261" y="1024"/>
                      <a:pt x="307" y="880"/>
                    </a:cubicBezTo>
                    <a:cubicBezTo>
                      <a:pt x="350" y="735"/>
                      <a:pt x="395" y="590"/>
                      <a:pt x="433" y="444"/>
                    </a:cubicBezTo>
                    <a:cubicBezTo>
                      <a:pt x="471" y="296"/>
                      <a:pt x="510" y="150"/>
                      <a:pt x="53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" name="Google Shape;40;p2"/>
              <p:cNvSpPr/>
              <p:nvPr/>
            </p:nvSpPr>
            <p:spPr>
              <a:xfrm>
                <a:off x="3355733" y="4153777"/>
                <a:ext cx="22112" cy="64604"/>
              </a:xfrm>
              <a:custGeom>
                <a:avLst/>
                <a:gdLst/>
                <a:ahLst/>
                <a:cxnLst/>
                <a:rect l="l" t="t" r="r" b="b"/>
                <a:pathLst>
                  <a:path w="562" h="1642" extrusionOk="0">
                    <a:moveTo>
                      <a:pt x="562" y="0"/>
                    </a:moveTo>
                    <a:cubicBezTo>
                      <a:pt x="500" y="133"/>
                      <a:pt x="447" y="267"/>
                      <a:pt x="393" y="402"/>
                    </a:cubicBezTo>
                    <a:cubicBezTo>
                      <a:pt x="340" y="535"/>
                      <a:pt x="293" y="673"/>
                      <a:pt x="245" y="809"/>
                    </a:cubicBezTo>
                    <a:cubicBezTo>
                      <a:pt x="199" y="945"/>
                      <a:pt x="153" y="1083"/>
                      <a:pt x="114" y="1221"/>
                    </a:cubicBezTo>
                    <a:cubicBezTo>
                      <a:pt x="73" y="1360"/>
                      <a:pt x="33" y="1500"/>
                      <a:pt x="1" y="1641"/>
                    </a:cubicBezTo>
                    <a:cubicBezTo>
                      <a:pt x="63" y="1510"/>
                      <a:pt x="116" y="1375"/>
                      <a:pt x="168" y="1241"/>
                    </a:cubicBezTo>
                    <a:cubicBezTo>
                      <a:pt x="221" y="1106"/>
                      <a:pt x="270" y="970"/>
                      <a:pt x="317" y="834"/>
                    </a:cubicBezTo>
                    <a:cubicBezTo>
                      <a:pt x="364" y="696"/>
                      <a:pt x="409" y="559"/>
                      <a:pt x="449" y="420"/>
                    </a:cubicBezTo>
                    <a:cubicBezTo>
                      <a:pt x="490" y="281"/>
                      <a:pt x="530" y="143"/>
                      <a:pt x="56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" name="Google Shape;41;p2"/>
              <p:cNvSpPr/>
              <p:nvPr/>
            </p:nvSpPr>
            <p:spPr>
              <a:xfrm>
                <a:off x="3335628" y="4070366"/>
                <a:ext cx="41194" cy="49378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1255" extrusionOk="0">
                    <a:moveTo>
                      <a:pt x="1047" y="0"/>
                    </a:moveTo>
                    <a:lnTo>
                      <a:pt x="1047" y="0"/>
                    </a:lnTo>
                    <a:cubicBezTo>
                      <a:pt x="948" y="95"/>
                      <a:pt x="855" y="195"/>
                      <a:pt x="763" y="295"/>
                    </a:cubicBezTo>
                    <a:cubicBezTo>
                      <a:pt x="670" y="395"/>
                      <a:pt x="582" y="499"/>
                      <a:pt x="494" y="604"/>
                    </a:cubicBezTo>
                    <a:cubicBezTo>
                      <a:pt x="408" y="709"/>
                      <a:pt x="321" y="814"/>
                      <a:pt x="239" y="923"/>
                    </a:cubicBezTo>
                    <a:cubicBezTo>
                      <a:pt x="156" y="1031"/>
                      <a:pt x="75" y="1141"/>
                      <a:pt x="0" y="1255"/>
                    </a:cubicBezTo>
                    <a:cubicBezTo>
                      <a:pt x="99" y="1161"/>
                      <a:pt x="192" y="1060"/>
                      <a:pt x="284" y="960"/>
                    </a:cubicBezTo>
                    <a:cubicBezTo>
                      <a:pt x="377" y="860"/>
                      <a:pt x="465" y="756"/>
                      <a:pt x="553" y="652"/>
                    </a:cubicBezTo>
                    <a:cubicBezTo>
                      <a:pt x="639" y="547"/>
                      <a:pt x="726" y="441"/>
                      <a:pt x="808" y="332"/>
                    </a:cubicBezTo>
                    <a:cubicBezTo>
                      <a:pt x="890" y="225"/>
                      <a:pt x="971" y="116"/>
                      <a:pt x="104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" name="Google Shape;42;p2"/>
              <p:cNvSpPr/>
              <p:nvPr/>
            </p:nvSpPr>
            <p:spPr>
              <a:xfrm>
                <a:off x="3346054" y="3963073"/>
                <a:ext cx="38755" cy="42493"/>
              </a:xfrm>
              <a:custGeom>
                <a:avLst/>
                <a:gdLst/>
                <a:ahLst/>
                <a:cxnLst/>
                <a:rect l="l" t="t" r="r" b="b"/>
                <a:pathLst>
                  <a:path w="985" h="1080" extrusionOk="0">
                    <a:moveTo>
                      <a:pt x="985" y="1"/>
                    </a:moveTo>
                    <a:cubicBezTo>
                      <a:pt x="891" y="80"/>
                      <a:pt x="804" y="165"/>
                      <a:pt x="717" y="251"/>
                    </a:cubicBezTo>
                    <a:cubicBezTo>
                      <a:pt x="629" y="336"/>
                      <a:pt x="548" y="425"/>
                      <a:pt x="465" y="515"/>
                    </a:cubicBezTo>
                    <a:cubicBezTo>
                      <a:pt x="383" y="605"/>
                      <a:pt x="301" y="695"/>
                      <a:pt x="225" y="790"/>
                    </a:cubicBezTo>
                    <a:cubicBezTo>
                      <a:pt x="148" y="884"/>
                      <a:pt x="71" y="979"/>
                      <a:pt x="0" y="1079"/>
                    </a:cubicBezTo>
                    <a:cubicBezTo>
                      <a:pt x="93" y="1000"/>
                      <a:pt x="181" y="915"/>
                      <a:pt x="268" y="829"/>
                    </a:cubicBezTo>
                    <a:cubicBezTo>
                      <a:pt x="355" y="744"/>
                      <a:pt x="438" y="655"/>
                      <a:pt x="520" y="565"/>
                    </a:cubicBezTo>
                    <a:cubicBezTo>
                      <a:pt x="602" y="475"/>
                      <a:pt x="683" y="385"/>
                      <a:pt x="759" y="291"/>
                    </a:cubicBezTo>
                    <a:cubicBezTo>
                      <a:pt x="837" y="196"/>
                      <a:pt x="914" y="102"/>
                      <a:pt x="98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" name="Google Shape;43;p2"/>
              <p:cNvSpPr/>
              <p:nvPr/>
            </p:nvSpPr>
            <p:spPr>
              <a:xfrm>
                <a:off x="3365726" y="3863609"/>
                <a:ext cx="33719" cy="36670"/>
              </a:xfrm>
              <a:custGeom>
                <a:avLst/>
                <a:gdLst/>
                <a:ahLst/>
                <a:cxnLst/>
                <a:rect l="l" t="t" r="r" b="b"/>
                <a:pathLst>
                  <a:path w="857" h="932" extrusionOk="0">
                    <a:moveTo>
                      <a:pt x="856" y="0"/>
                    </a:moveTo>
                    <a:lnTo>
                      <a:pt x="856" y="0"/>
                    </a:lnTo>
                    <a:cubicBezTo>
                      <a:pt x="692" y="135"/>
                      <a:pt x="543" y="286"/>
                      <a:pt x="401" y="440"/>
                    </a:cubicBezTo>
                    <a:cubicBezTo>
                      <a:pt x="258" y="596"/>
                      <a:pt x="121" y="756"/>
                      <a:pt x="1" y="931"/>
                    </a:cubicBezTo>
                    <a:cubicBezTo>
                      <a:pt x="165" y="796"/>
                      <a:pt x="313" y="645"/>
                      <a:pt x="456" y="492"/>
                    </a:cubicBezTo>
                    <a:cubicBezTo>
                      <a:pt x="598" y="336"/>
                      <a:pt x="735" y="176"/>
                      <a:pt x="85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44;p2"/>
              <p:cNvSpPr/>
              <p:nvPr/>
            </p:nvSpPr>
            <p:spPr>
              <a:xfrm>
                <a:off x="3332559" y="3747463"/>
                <a:ext cx="14164" cy="54847"/>
              </a:xfrm>
              <a:custGeom>
                <a:avLst/>
                <a:gdLst/>
                <a:ahLst/>
                <a:cxnLst/>
                <a:rect l="l" t="t" r="r" b="b"/>
                <a:pathLst>
                  <a:path w="360" h="1394" extrusionOk="0">
                    <a:moveTo>
                      <a:pt x="360" y="0"/>
                    </a:moveTo>
                    <a:lnTo>
                      <a:pt x="360" y="0"/>
                    </a:lnTo>
                    <a:cubicBezTo>
                      <a:pt x="314" y="113"/>
                      <a:pt x="277" y="227"/>
                      <a:pt x="242" y="341"/>
                    </a:cubicBezTo>
                    <a:cubicBezTo>
                      <a:pt x="205" y="456"/>
                      <a:pt x="174" y="571"/>
                      <a:pt x="143" y="687"/>
                    </a:cubicBezTo>
                    <a:cubicBezTo>
                      <a:pt x="114" y="804"/>
                      <a:pt x="86" y="920"/>
                      <a:pt x="62" y="1038"/>
                    </a:cubicBezTo>
                    <a:cubicBezTo>
                      <a:pt x="38" y="1155"/>
                      <a:pt x="15" y="1273"/>
                      <a:pt x="0" y="1393"/>
                    </a:cubicBezTo>
                    <a:cubicBezTo>
                      <a:pt x="45" y="1282"/>
                      <a:pt x="82" y="1167"/>
                      <a:pt x="118" y="1053"/>
                    </a:cubicBezTo>
                    <a:cubicBezTo>
                      <a:pt x="155" y="937"/>
                      <a:pt x="186" y="822"/>
                      <a:pt x="217" y="706"/>
                    </a:cubicBezTo>
                    <a:cubicBezTo>
                      <a:pt x="246" y="590"/>
                      <a:pt x="274" y="473"/>
                      <a:pt x="298" y="355"/>
                    </a:cubicBezTo>
                    <a:cubicBezTo>
                      <a:pt x="322" y="238"/>
                      <a:pt x="345" y="120"/>
                      <a:pt x="36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" name="Google Shape;45;p2"/>
              <p:cNvSpPr/>
              <p:nvPr/>
            </p:nvSpPr>
            <p:spPr>
              <a:xfrm>
                <a:off x="3284991" y="3693797"/>
                <a:ext cx="14361" cy="40014"/>
              </a:xfrm>
              <a:custGeom>
                <a:avLst/>
                <a:gdLst/>
                <a:ahLst/>
                <a:cxnLst/>
                <a:rect l="l" t="t" r="r" b="b"/>
                <a:pathLst>
                  <a:path w="365" h="1017" extrusionOk="0">
                    <a:moveTo>
                      <a:pt x="365" y="1"/>
                    </a:moveTo>
                    <a:cubicBezTo>
                      <a:pt x="276" y="160"/>
                      <a:pt x="209" y="326"/>
                      <a:pt x="147" y="496"/>
                    </a:cubicBezTo>
                    <a:cubicBezTo>
                      <a:pt x="88" y="664"/>
                      <a:pt x="33" y="837"/>
                      <a:pt x="1" y="1016"/>
                    </a:cubicBezTo>
                    <a:cubicBezTo>
                      <a:pt x="89" y="856"/>
                      <a:pt x="157" y="690"/>
                      <a:pt x="218" y="521"/>
                    </a:cubicBezTo>
                    <a:cubicBezTo>
                      <a:pt x="278" y="351"/>
                      <a:pt x="331" y="180"/>
                      <a:pt x="36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46;p2"/>
              <p:cNvSpPr/>
              <p:nvPr/>
            </p:nvSpPr>
            <p:spPr>
              <a:xfrm>
                <a:off x="3257371" y="3652327"/>
                <a:ext cx="10348" cy="42217"/>
              </a:xfrm>
              <a:custGeom>
                <a:avLst/>
                <a:gdLst/>
                <a:ahLst/>
                <a:cxnLst/>
                <a:rect l="l" t="t" r="r" b="b"/>
                <a:pathLst>
                  <a:path w="263" h="1073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4" y="187"/>
                      <a:pt x="52" y="368"/>
                      <a:pt x="94" y="546"/>
                    </a:cubicBezTo>
                    <a:cubicBezTo>
                      <a:pt x="139" y="724"/>
                      <a:pt x="189" y="901"/>
                      <a:pt x="262" y="1072"/>
                    </a:cubicBezTo>
                    <a:cubicBezTo>
                      <a:pt x="247" y="886"/>
                      <a:pt x="210" y="707"/>
                      <a:pt x="168" y="527"/>
                    </a:cubicBezTo>
                    <a:cubicBezTo>
                      <a:pt x="123" y="349"/>
                      <a:pt x="73" y="173"/>
                      <a:pt x="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47;p2"/>
              <p:cNvSpPr/>
              <p:nvPr/>
            </p:nvSpPr>
            <p:spPr>
              <a:xfrm>
                <a:off x="3240296" y="3720709"/>
                <a:ext cx="40801" cy="14204"/>
              </a:xfrm>
              <a:custGeom>
                <a:avLst/>
                <a:gdLst/>
                <a:ahLst/>
                <a:cxnLst/>
                <a:rect l="l" t="t" r="r" b="b"/>
                <a:pathLst>
                  <a:path w="1037" h="361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164" y="88"/>
                      <a:pt x="333" y="155"/>
                      <a:pt x="505" y="216"/>
                    </a:cubicBezTo>
                    <a:cubicBezTo>
                      <a:pt x="679" y="275"/>
                      <a:pt x="853" y="328"/>
                      <a:pt x="1037" y="361"/>
                    </a:cubicBezTo>
                    <a:cubicBezTo>
                      <a:pt x="873" y="271"/>
                      <a:pt x="703" y="206"/>
                      <a:pt x="530" y="144"/>
                    </a:cubicBezTo>
                    <a:cubicBezTo>
                      <a:pt x="358" y="86"/>
                      <a:pt x="183" y="32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" name="Google Shape;48;p2"/>
              <p:cNvSpPr/>
              <p:nvPr/>
            </p:nvSpPr>
            <p:spPr>
              <a:xfrm>
                <a:off x="3275666" y="3799949"/>
                <a:ext cx="50637" cy="4407"/>
              </a:xfrm>
              <a:custGeom>
                <a:avLst/>
                <a:gdLst/>
                <a:ahLst/>
                <a:cxnLst/>
                <a:rect l="l" t="t" r="r" b="b"/>
                <a:pathLst>
                  <a:path w="1287" h="112" extrusionOk="0">
                    <a:moveTo>
                      <a:pt x="216" y="1"/>
                    </a:moveTo>
                    <a:cubicBezTo>
                      <a:pt x="144" y="1"/>
                      <a:pt x="72" y="3"/>
                      <a:pt x="0" y="7"/>
                    </a:cubicBezTo>
                    <a:cubicBezTo>
                      <a:pt x="212" y="53"/>
                      <a:pt x="426" y="77"/>
                      <a:pt x="640" y="94"/>
                    </a:cubicBezTo>
                    <a:cubicBezTo>
                      <a:pt x="784" y="104"/>
                      <a:pt x="927" y="111"/>
                      <a:pt x="1071" y="111"/>
                    </a:cubicBezTo>
                    <a:cubicBezTo>
                      <a:pt x="1142" y="111"/>
                      <a:pt x="1214" y="110"/>
                      <a:pt x="1287" y="105"/>
                    </a:cubicBezTo>
                    <a:cubicBezTo>
                      <a:pt x="1075" y="59"/>
                      <a:pt x="861" y="36"/>
                      <a:pt x="646" y="18"/>
                    </a:cubicBezTo>
                    <a:cubicBezTo>
                      <a:pt x="504" y="8"/>
                      <a:pt x="360" y="1"/>
                      <a:pt x="21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" name="Google Shape;49;p2"/>
              <p:cNvSpPr/>
              <p:nvPr/>
            </p:nvSpPr>
            <p:spPr>
              <a:xfrm>
                <a:off x="3319142" y="3865458"/>
                <a:ext cx="45522" cy="30925"/>
              </a:xfrm>
              <a:custGeom>
                <a:avLst/>
                <a:gdLst/>
                <a:ahLst/>
                <a:cxnLst/>
                <a:rect l="l" t="t" r="r" b="b"/>
                <a:pathLst>
                  <a:path w="1157" h="786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177" y="156"/>
                      <a:pt x="365" y="292"/>
                      <a:pt x="557" y="424"/>
                    </a:cubicBezTo>
                    <a:cubicBezTo>
                      <a:pt x="750" y="554"/>
                      <a:pt x="947" y="679"/>
                      <a:pt x="1156" y="785"/>
                    </a:cubicBezTo>
                    <a:cubicBezTo>
                      <a:pt x="980" y="629"/>
                      <a:pt x="792" y="493"/>
                      <a:pt x="600" y="362"/>
                    </a:cubicBezTo>
                    <a:cubicBezTo>
                      <a:pt x="406" y="232"/>
                      <a:pt x="210" y="107"/>
                      <a:pt x="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" name="Google Shape;50;p2"/>
              <p:cNvSpPr/>
              <p:nvPr/>
            </p:nvSpPr>
            <p:spPr>
              <a:xfrm>
                <a:off x="3291640" y="3970470"/>
                <a:ext cx="51739" cy="40093"/>
              </a:xfrm>
              <a:custGeom>
                <a:avLst/>
                <a:gdLst/>
                <a:ahLst/>
                <a:cxnLst/>
                <a:rect l="l" t="t" r="r" b="b"/>
                <a:pathLst>
                  <a:path w="1315" h="1019" extrusionOk="0">
                    <a:moveTo>
                      <a:pt x="0" y="1"/>
                    </a:moveTo>
                    <a:cubicBezTo>
                      <a:pt x="99" y="99"/>
                      <a:pt x="205" y="189"/>
                      <a:pt x="310" y="278"/>
                    </a:cubicBezTo>
                    <a:cubicBezTo>
                      <a:pt x="416" y="369"/>
                      <a:pt x="524" y="454"/>
                      <a:pt x="633" y="540"/>
                    </a:cubicBezTo>
                    <a:cubicBezTo>
                      <a:pt x="743" y="624"/>
                      <a:pt x="853" y="708"/>
                      <a:pt x="967" y="787"/>
                    </a:cubicBezTo>
                    <a:cubicBezTo>
                      <a:pt x="1080" y="867"/>
                      <a:pt x="1194" y="946"/>
                      <a:pt x="1314" y="1019"/>
                    </a:cubicBezTo>
                    <a:cubicBezTo>
                      <a:pt x="1214" y="921"/>
                      <a:pt x="1109" y="831"/>
                      <a:pt x="1003" y="741"/>
                    </a:cubicBezTo>
                    <a:cubicBezTo>
                      <a:pt x="898" y="651"/>
                      <a:pt x="789" y="566"/>
                      <a:pt x="680" y="480"/>
                    </a:cubicBezTo>
                    <a:cubicBezTo>
                      <a:pt x="570" y="396"/>
                      <a:pt x="460" y="312"/>
                      <a:pt x="346" y="233"/>
                    </a:cubicBezTo>
                    <a:cubicBezTo>
                      <a:pt x="233" y="152"/>
                      <a:pt x="119" y="74"/>
                      <a:pt x="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" name="Google Shape;51;p2"/>
              <p:cNvSpPr/>
              <p:nvPr/>
            </p:nvSpPr>
            <p:spPr>
              <a:xfrm>
                <a:off x="3280624" y="4082681"/>
                <a:ext cx="54414" cy="34820"/>
              </a:xfrm>
              <a:custGeom>
                <a:avLst/>
                <a:gdLst/>
                <a:ahLst/>
                <a:cxnLst/>
                <a:rect l="l" t="t" r="r" b="b"/>
                <a:pathLst>
                  <a:path w="1383" h="885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107" y="87"/>
                      <a:pt x="218" y="167"/>
                      <a:pt x="330" y="246"/>
                    </a:cubicBezTo>
                    <a:cubicBezTo>
                      <a:pt x="441" y="325"/>
                      <a:pt x="556" y="401"/>
                      <a:pt x="670" y="475"/>
                    </a:cubicBezTo>
                    <a:cubicBezTo>
                      <a:pt x="787" y="548"/>
                      <a:pt x="902" y="621"/>
                      <a:pt x="1021" y="688"/>
                    </a:cubicBezTo>
                    <a:cubicBezTo>
                      <a:pt x="1140" y="757"/>
                      <a:pt x="1258" y="824"/>
                      <a:pt x="1382" y="885"/>
                    </a:cubicBezTo>
                    <a:cubicBezTo>
                      <a:pt x="1276" y="798"/>
                      <a:pt x="1164" y="718"/>
                      <a:pt x="1052" y="640"/>
                    </a:cubicBezTo>
                    <a:cubicBezTo>
                      <a:pt x="940" y="560"/>
                      <a:pt x="826" y="485"/>
                      <a:pt x="711" y="411"/>
                    </a:cubicBezTo>
                    <a:cubicBezTo>
                      <a:pt x="596" y="338"/>
                      <a:pt x="481" y="265"/>
                      <a:pt x="362" y="198"/>
                    </a:cubicBezTo>
                    <a:cubicBezTo>
                      <a:pt x="243" y="128"/>
                      <a:pt x="124" y="61"/>
                      <a:pt x="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" name="Google Shape;52;p2"/>
              <p:cNvSpPr/>
              <p:nvPr/>
            </p:nvSpPr>
            <p:spPr>
              <a:xfrm>
                <a:off x="3293293" y="4195168"/>
                <a:ext cx="60198" cy="23882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607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122" y="65"/>
                      <a:pt x="247" y="122"/>
                      <a:pt x="372" y="179"/>
                    </a:cubicBezTo>
                    <a:cubicBezTo>
                      <a:pt x="497" y="236"/>
                      <a:pt x="623" y="287"/>
                      <a:pt x="751" y="339"/>
                    </a:cubicBezTo>
                    <a:cubicBezTo>
                      <a:pt x="878" y="389"/>
                      <a:pt x="1006" y="438"/>
                      <a:pt x="1136" y="481"/>
                    </a:cubicBezTo>
                    <a:cubicBezTo>
                      <a:pt x="1266" y="526"/>
                      <a:pt x="1396" y="571"/>
                      <a:pt x="1530" y="606"/>
                    </a:cubicBezTo>
                    <a:cubicBezTo>
                      <a:pt x="1407" y="541"/>
                      <a:pt x="1283" y="484"/>
                      <a:pt x="1158" y="428"/>
                    </a:cubicBezTo>
                    <a:cubicBezTo>
                      <a:pt x="1033" y="371"/>
                      <a:pt x="906" y="319"/>
                      <a:pt x="778" y="268"/>
                    </a:cubicBezTo>
                    <a:cubicBezTo>
                      <a:pt x="650" y="219"/>
                      <a:pt x="523" y="169"/>
                      <a:pt x="393" y="125"/>
                    </a:cubicBezTo>
                    <a:cubicBezTo>
                      <a:pt x="263" y="80"/>
                      <a:pt x="133" y="37"/>
                      <a:pt x="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Google Shape;53;p2"/>
              <p:cNvSpPr/>
              <p:nvPr/>
            </p:nvSpPr>
            <p:spPr>
              <a:xfrm>
                <a:off x="3348061" y="4281412"/>
                <a:ext cx="58978" cy="8971"/>
              </a:xfrm>
              <a:custGeom>
                <a:avLst/>
                <a:gdLst/>
                <a:ahLst/>
                <a:cxnLst/>
                <a:rect l="l" t="t" r="r" b="b"/>
                <a:pathLst>
                  <a:path w="1499" h="228" extrusionOk="0">
                    <a:moveTo>
                      <a:pt x="0" y="1"/>
                    </a:moveTo>
                    <a:cubicBezTo>
                      <a:pt x="123" y="35"/>
                      <a:pt x="247" y="61"/>
                      <a:pt x="370" y="86"/>
                    </a:cubicBezTo>
                    <a:cubicBezTo>
                      <a:pt x="494" y="112"/>
                      <a:pt x="619" y="132"/>
                      <a:pt x="744" y="152"/>
                    </a:cubicBezTo>
                    <a:cubicBezTo>
                      <a:pt x="868" y="170"/>
                      <a:pt x="993" y="188"/>
                      <a:pt x="1120" y="200"/>
                    </a:cubicBezTo>
                    <a:cubicBezTo>
                      <a:pt x="1245" y="212"/>
                      <a:pt x="1371" y="225"/>
                      <a:pt x="1499" y="227"/>
                    </a:cubicBezTo>
                    <a:cubicBezTo>
                      <a:pt x="1376" y="193"/>
                      <a:pt x="1252" y="167"/>
                      <a:pt x="1128" y="142"/>
                    </a:cubicBezTo>
                    <a:cubicBezTo>
                      <a:pt x="1004" y="116"/>
                      <a:pt x="879" y="96"/>
                      <a:pt x="756" y="76"/>
                    </a:cubicBezTo>
                    <a:cubicBezTo>
                      <a:pt x="630" y="59"/>
                      <a:pt x="505" y="40"/>
                      <a:pt x="379" y="29"/>
                    </a:cubicBezTo>
                    <a:cubicBezTo>
                      <a:pt x="254" y="16"/>
                      <a:pt x="128" y="4"/>
                      <a:pt x="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" name="Google Shape;54;p2"/>
              <p:cNvSpPr/>
              <p:nvPr/>
            </p:nvSpPr>
            <p:spPr>
              <a:xfrm>
                <a:off x="3399405" y="4346134"/>
                <a:ext cx="59136" cy="21443"/>
              </a:xfrm>
              <a:custGeom>
                <a:avLst/>
                <a:gdLst/>
                <a:ahLst/>
                <a:cxnLst/>
                <a:rect l="l" t="t" r="r" b="b"/>
                <a:pathLst>
                  <a:path w="1503" h="545" extrusionOk="0">
                    <a:moveTo>
                      <a:pt x="0" y="0"/>
                    </a:moveTo>
                    <a:cubicBezTo>
                      <a:pt x="120" y="60"/>
                      <a:pt x="243" y="113"/>
                      <a:pt x="367" y="164"/>
                    </a:cubicBezTo>
                    <a:cubicBezTo>
                      <a:pt x="489" y="216"/>
                      <a:pt x="615" y="261"/>
                      <a:pt x="738" y="308"/>
                    </a:cubicBezTo>
                    <a:cubicBezTo>
                      <a:pt x="865" y="353"/>
                      <a:pt x="990" y="398"/>
                      <a:pt x="1117" y="436"/>
                    </a:cubicBezTo>
                    <a:cubicBezTo>
                      <a:pt x="1245" y="476"/>
                      <a:pt x="1372" y="514"/>
                      <a:pt x="1502" y="545"/>
                    </a:cubicBezTo>
                    <a:cubicBezTo>
                      <a:pt x="1382" y="484"/>
                      <a:pt x="1260" y="432"/>
                      <a:pt x="1137" y="382"/>
                    </a:cubicBezTo>
                    <a:cubicBezTo>
                      <a:pt x="1014" y="330"/>
                      <a:pt x="889" y="284"/>
                      <a:pt x="764" y="237"/>
                    </a:cubicBezTo>
                    <a:cubicBezTo>
                      <a:pt x="639" y="192"/>
                      <a:pt x="514" y="148"/>
                      <a:pt x="387" y="109"/>
                    </a:cubicBezTo>
                    <a:cubicBezTo>
                      <a:pt x="259" y="70"/>
                      <a:pt x="132" y="31"/>
                      <a:pt x="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" name="Google Shape;55;p2"/>
              <p:cNvSpPr/>
              <p:nvPr/>
            </p:nvSpPr>
            <p:spPr>
              <a:xfrm>
                <a:off x="3424035" y="4411131"/>
                <a:ext cx="54532" cy="26164"/>
              </a:xfrm>
              <a:custGeom>
                <a:avLst/>
                <a:gdLst/>
                <a:ahLst/>
                <a:cxnLst/>
                <a:rect l="l" t="t" r="r" b="b"/>
                <a:pathLst>
                  <a:path w="1386" h="665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109" y="71"/>
                      <a:pt x="221" y="133"/>
                      <a:pt x="334" y="193"/>
                    </a:cubicBezTo>
                    <a:cubicBezTo>
                      <a:pt x="447" y="254"/>
                      <a:pt x="562" y="311"/>
                      <a:pt x="677" y="367"/>
                    </a:cubicBezTo>
                    <a:cubicBezTo>
                      <a:pt x="792" y="421"/>
                      <a:pt x="909" y="476"/>
                      <a:pt x="1026" y="525"/>
                    </a:cubicBezTo>
                    <a:cubicBezTo>
                      <a:pt x="1144" y="575"/>
                      <a:pt x="1263" y="624"/>
                      <a:pt x="1385" y="665"/>
                    </a:cubicBezTo>
                    <a:cubicBezTo>
                      <a:pt x="1276" y="596"/>
                      <a:pt x="1165" y="534"/>
                      <a:pt x="1052" y="472"/>
                    </a:cubicBezTo>
                    <a:cubicBezTo>
                      <a:pt x="940" y="411"/>
                      <a:pt x="824" y="354"/>
                      <a:pt x="709" y="298"/>
                    </a:cubicBezTo>
                    <a:cubicBezTo>
                      <a:pt x="593" y="244"/>
                      <a:pt x="478" y="189"/>
                      <a:pt x="359" y="140"/>
                    </a:cubicBezTo>
                    <a:cubicBezTo>
                      <a:pt x="241" y="90"/>
                      <a:pt x="122" y="42"/>
                      <a:pt x="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56;p2"/>
              <p:cNvSpPr/>
              <p:nvPr/>
            </p:nvSpPr>
            <p:spPr>
              <a:xfrm>
                <a:off x="3434146" y="4483054"/>
                <a:ext cx="48748" cy="26951"/>
              </a:xfrm>
              <a:custGeom>
                <a:avLst/>
                <a:gdLst/>
                <a:ahLst/>
                <a:cxnLst/>
                <a:rect l="l" t="t" r="r" b="b"/>
                <a:pathLst>
                  <a:path w="1239" h="685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96" y="72"/>
                      <a:pt x="196" y="135"/>
                      <a:pt x="296" y="198"/>
                    </a:cubicBezTo>
                    <a:cubicBezTo>
                      <a:pt x="395" y="261"/>
                      <a:pt x="498" y="318"/>
                      <a:pt x="601" y="376"/>
                    </a:cubicBezTo>
                    <a:cubicBezTo>
                      <a:pt x="705" y="432"/>
                      <a:pt x="808" y="489"/>
                      <a:pt x="914" y="540"/>
                    </a:cubicBezTo>
                    <a:cubicBezTo>
                      <a:pt x="1021" y="592"/>
                      <a:pt x="1127" y="641"/>
                      <a:pt x="1239" y="685"/>
                    </a:cubicBezTo>
                    <a:cubicBezTo>
                      <a:pt x="1143" y="614"/>
                      <a:pt x="1043" y="551"/>
                      <a:pt x="943" y="489"/>
                    </a:cubicBezTo>
                    <a:cubicBezTo>
                      <a:pt x="843" y="426"/>
                      <a:pt x="741" y="368"/>
                      <a:pt x="638" y="309"/>
                    </a:cubicBezTo>
                    <a:cubicBezTo>
                      <a:pt x="534" y="254"/>
                      <a:pt x="430" y="198"/>
                      <a:pt x="323" y="147"/>
                    </a:cubicBezTo>
                    <a:cubicBezTo>
                      <a:pt x="217" y="95"/>
                      <a:pt x="110" y="44"/>
                      <a:pt x="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57;p2"/>
              <p:cNvSpPr/>
              <p:nvPr/>
            </p:nvSpPr>
            <p:spPr>
              <a:xfrm>
                <a:off x="3429740" y="4542937"/>
                <a:ext cx="41155" cy="39188"/>
              </a:xfrm>
              <a:custGeom>
                <a:avLst/>
                <a:gdLst/>
                <a:ahLst/>
                <a:cxnLst/>
                <a:rect l="l" t="t" r="r" b="b"/>
                <a:pathLst>
                  <a:path w="1046" h="996" extrusionOk="0">
                    <a:moveTo>
                      <a:pt x="1" y="1"/>
                    </a:moveTo>
                    <a:cubicBezTo>
                      <a:pt x="78" y="95"/>
                      <a:pt x="159" y="183"/>
                      <a:pt x="242" y="271"/>
                    </a:cubicBezTo>
                    <a:cubicBezTo>
                      <a:pt x="325" y="359"/>
                      <a:pt x="411" y="442"/>
                      <a:pt x="497" y="526"/>
                    </a:cubicBezTo>
                    <a:cubicBezTo>
                      <a:pt x="585" y="608"/>
                      <a:pt x="673" y="689"/>
                      <a:pt x="765" y="767"/>
                    </a:cubicBezTo>
                    <a:cubicBezTo>
                      <a:pt x="856" y="845"/>
                      <a:pt x="948" y="923"/>
                      <a:pt x="1046" y="995"/>
                    </a:cubicBezTo>
                    <a:cubicBezTo>
                      <a:pt x="970" y="901"/>
                      <a:pt x="887" y="812"/>
                      <a:pt x="804" y="725"/>
                    </a:cubicBezTo>
                    <a:cubicBezTo>
                      <a:pt x="723" y="637"/>
                      <a:pt x="636" y="554"/>
                      <a:pt x="549" y="470"/>
                    </a:cubicBezTo>
                    <a:cubicBezTo>
                      <a:pt x="463" y="388"/>
                      <a:pt x="375" y="307"/>
                      <a:pt x="283" y="229"/>
                    </a:cubicBezTo>
                    <a:cubicBezTo>
                      <a:pt x="191" y="149"/>
                      <a:pt x="100" y="73"/>
                      <a:pt x="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8" name="Google Shape;58;p2"/>
            <p:cNvGrpSpPr/>
            <p:nvPr/>
          </p:nvGrpSpPr>
          <p:grpSpPr>
            <a:xfrm>
              <a:off x="8634328" y="369785"/>
              <a:ext cx="283978" cy="747254"/>
              <a:chOff x="3969875" y="1708525"/>
              <a:chExt cx="85675" cy="225450"/>
            </a:xfrm>
          </p:grpSpPr>
          <p:sp>
            <p:nvSpPr>
              <p:cNvPr id="59" name="Google Shape;59;p2"/>
              <p:cNvSpPr/>
              <p:nvPr/>
            </p:nvSpPr>
            <p:spPr>
              <a:xfrm>
                <a:off x="3969875" y="1708525"/>
                <a:ext cx="48350" cy="48350"/>
              </a:xfrm>
              <a:custGeom>
                <a:avLst/>
                <a:gdLst/>
                <a:ahLst/>
                <a:cxnLst/>
                <a:rect l="l" t="t" r="r" b="b"/>
                <a:pathLst>
                  <a:path w="1934" h="1934" extrusionOk="0">
                    <a:moveTo>
                      <a:pt x="966" y="0"/>
                    </a:moveTo>
                    <a:cubicBezTo>
                      <a:pt x="432" y="0"/>
                      <a:pt x="0" y="432"/>
                      <a:pt x="0" y="967"/>
                    </a:cubicBezTo>
                    <a:cubicBezTo>
                      <a:pt x="0" y="1501"/>
                      <a:pt x="432" y="1933"/>
                      <a:pt x="966" y="1933"/>
                    </a:cubicBezTo>
                    <a:cubicBezTo>
                      <a:pt x="1500" y="1933"/>
                      <a:pt x="1933" y="1501"/>
                      <a:pt x="1933" y="967"/>
                    </a:cubicBezTo>
                    <a:cubicBezTo>
                      <a:pt x="1933" y="432"/>
                      <a:pt x="1500" y="0"/>
                      <a:pt x="96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" name="Google Shape;60;p2"/>
              <p:cNvSpPr/>
              <p:nvPr/>
            </p:nvSpPr>
            <p:spPr>
              <a:xfrm>
                <a:off x="4031375" y="1847950"/>
                <a:ext cx="24175" cy="24175"/>
              </a:xfrm>
              <a:custGeom>
                <a:avLst/>
                <a:gdLst/>
                <a:ahLst/>
                <a:cxnLst/>
                <a:rect l="l" t="t" r="r" b="b"/>
                <a:pathLst>
                  <a:path w="967" h="967" extrusionOk="0">
                    <a:moveTo>
                      <a:pt x="483" y="0"/>
                    </a:moveTo>
                    <a:cubicBezTo>
                      <a:pt x="216" y="0"/>
                      <a:pt x="1" y="216"/>
                      <a:pt x="1" y="483"/>
                    </a:cubicBezTo>
                    <a:cubicBezTo>
                      <a:pt x="1" y="749"/>
                      <a:pt x="216" y="966"/>
                      <a:pt x="483" y="966"/>
                    </a:cubicBezTo>
                    <a:cubicBezTo>
                      <a:pt x="750" y="966"/>
                      <a:pt x="966" y="749"/>
                      <a:pt x="966" y="483"/>
                    </a:cubicBezTo>
                    <a:cubicBezTo>
                      <a:pt x="966" y="216"/>
                      <a:pt x="750" y="0"/>
                      <a:pt x="48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" name="Google Shape;61;p2"/>
              <p:cNvSpPr/>
              <p:nvPr/>
            </p:nvSpPr>
            <p:spPr>
              <a:xfrm>
                <a:off x="4022425" y="1748075"/>
                <a:ext cx="8550" cy="8550"/>
              </a:xfrm>
              <a:custGeom>
                <a:avLst/>
                <a:gdLst/>
                <a:ahLst/>
                <a:cxnLst/>
                <a:rect l="l" t="t" r="r" b="b"/>
                <a:pathLst>
                  <a:path w="342" h="342" extrusionOk="0">
                    <a:moveTo>
                      <a:pt x="172" y="1"/>
                    </a:moveTo>
                    <a:cubicBezTo>
                      <a:pt x="77" y="1"/>
                      <a:pt x="1" y="77"/>
                      <a:pt x="1" y="171"/>
                    </a:cubicBezTo>
                    <a:cubicBezTo>
                      <a:pt x="1" y="266"/>
                      <a:pt x="77" y="341"/>
                      <a:pt x="172" y="341"/>
                    </a:cubicBezTo>
                    <a:cubicBezTo>
                      <a:pt x="266" y="341"/>
                      <a:pt x="341" y="266"/>
                      <a:pt x="341" y="171"/>
                    </a:cubicBezTo>
                    <a:cubicBezTo>
                      <a:pt x="341" y="77"/>
                      <a:pt x="266" y="1"/>
                      <a:pt x="17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" name="Google Shape;62;p2"/>
              <p:cNvSpPr/>
              <p:nvPr/>
            </p:nvSpPr>
            <p:spPr>
              <a:xfrm>
                <a:off x="4043450" y="1925425"/>
                <a:ext cx="8550" cy="8550"/>
              </a:xfrm>
              <a:custGeom>
                <a:avLst/>
                <a:gdLst/>
                <a:ahLst/>
                <a:cxnLst/>
                <a:rect l="l" t="t" r="r" b="b"/>
                <a:pathLst>
                  <a:path w="342" h="342" extrusionOk="0">
                    <a:moveTo>
                      <a:pt x="170" y="1"/>
                    </a:moveTo>
                    <a:cubicBezTo>
                      <a:pt x="76" y="1"/>
                      <a:pt x="0" y="76"/>
                      <a:pt x="0" y="170"/>
                    </a:cubicBezTo>
                    <a:cubicBezTo>
                      <a:pt x="0" y="264"/>
                      <a:pt x="76" y="341"/>
                      <a:pt x="170" y="341"/>
                    </a:cubicBezTo>
                    <a:cubicBezTo>
                      <a:pt x="264" y="341"/>
                      <a:pt x="341" y="264"/>
                      <a:pt x="341" y="170"/>
                    </a:cubicBezTo>
                    <a:cubicBezTo>
                      <a:pt x="341" y="76"/>
                      <a:pt x="264" y="1"/>
                      <a:pt x="17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" name="Google Shape;63;p2"/>
              <p:cNvSpPr/>
              <p:nvPr/>
            </p:nvSpPr>
            <p:spPr>
              <a:xfrm>
                <a:off x="4018200" y="1899375"/>
                <a:ext cx="17050" cy="17000"/>
              </a:xfrm>
              <a:custGeom>
                <a:avLst/>
                <a:gdLst/>
                <a:ahLst/>
                <a:cxnLst/>
                <a:rect l="l" t="t" r="r" b="b"/>
                <a:pathLst>
                  <a:path w="682" h="680" extrusionOk="0">
                    <a:moveTo>
                      <a:pt x="341" y="0"/>
                    </a:moveTo>
                    <a:cubicBezTo>
                      <a:pt x="152" y="0"/>
                      <a:pt x="0" y="152"/>
                      <a:pt x="0" y="341"/>
                    </a:cubicBezTo>
                    <a:cubicBezTo>
                      <a:pt x="0" y="528"/>
                      <a:pt x="152" y="680"/>
                      <a:pt x="341" y="680"/>
                    </a:cubicBezTo>
                    <a:cubicBezTo>
                      <a:pt x="529" y="680"/>
                      <a:pt x="681" y="528"/>
                      <a:pt x="681" y="341"/>
                    </a:cubicBezTo>
                    <a:cubicBezTo>
                      <a:pt x="681" y="152"/>
                      <a:pt x="529" y="0"/>
                      <a:pt x="34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" name="Google Shape;64;p2"/>
              <p:cNvSpPr/>
              <p:nvPr/>
            </p:nvSpPr>
            <p:spPr>
              <a:xfrm>
                <a:off x="3994000" y="1801550"/>
                <a:ext cx="17075" cy="17050"/>
              </a:xfrm>
              <a:custGeom>
                <a:avLst/>
                <a:gdLst/>
                <a:ahLst/>
                <a:cxnLst/>
                <a:rect l="l" t="t" r="r" b="b"/>
                <a:pathLst>
                  <a:path w="683" h="682" extrusionOk="0">
                    <a:moveTo>
                      <a:pt x="341" y="0"/>
                    </a:moveTo>
                    <a:cubicBezTo>
                      <a:pt x="155" y="0"/>
                      <a:pt x="1" y="152"/>
                      <a:pt x="1" y="341"/>
                    </a:cubicBezTo>
                    <a:cubicBezTo>
                      <a:pt x="1" y="529"/>
                      <a:pt x="155" y="681"/>
                      <a:pt x="341" y="681"/>
                    </a:cubicBezTo>
                    <a:cubicBezTo>
                      <a:pt x="530" y="681"/>
                      <a:pt x="682" y="529"/>
                      <a:pt x="682" y="341"/>
                    </a:cubicBezTo>
                    <a:cubicBezTo>
                      <a:pt x="682" y="152"/>
                      <a:pt x="530" y="0"/>
                      <a:pt x="34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65" name="Google Shape;65;p2"/>
          <p:cNvSpPr txBox="1">
            <a:spLocks noGrp="1"/>
          </p:cNvSpPr>
          <p:nvPr>
            <p:ph type="ctrTitle"/>
          </p:nvPr>
        </p:nvSpPr>
        <p:spPr>
          <a:xfrm>
            <a:off x="713252" y="2209900"/>
            <a:ext cx="5867400" cy="910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0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66" name="Google Shape;66;p2"/>
          <p:cNvSpPr txBox="1">
            <a:spLocks noGrp="1"/>
          </p:cNvSpPr>
          <p:nvPr>
            <p:ph type="subTitle" idx="1"/>
          </p:nvPr>
        </p:nvSpPr>
        <p:spPr>
          <a:xfrm>
            <a:off x="713225" y="3137950"/>
            <a:ext cx="5867400" cy="47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5" name="Google Shape;445;p11"/>
          <p:cNvGrpSpPr/>
          <p:nvPr/>
        </p:nvGrpSpPr>
        <p:grpSpPr>
          <a:xfrm>
            <a:off x="-78584" y="369785"/>
            <a:ext cx="9551618" cy="4830941"/>
            <a:chOff x="-78584" y="369785"/>
            <a:chExt cx="9551618" cy="4830941"/>
          </a:xfrm>
        </p:grpSpPr>
        <p:grpSp>
          <p:nvGrpSpPr>
            <p:cNvPr id="446" name="Google Shape;446;p11"/>
            <p:cNvGrpSpPr/>
            <p:nvPr/>
          </p:nvGrpSpPr>
          <p:grpSpPr>
            <a:xfrm>
              <a:off x="-78584" y="2935816"/>
              <a:ext cx="748887" cy="2264909"/>
              <a:chOff x="3221922" y="3632026"/>
              <a:chExt cx="349066" cy="1055705"/>
            </a:xfrm>
          </p:grpSpPr>
          <p:sp>
            <p:nvSpPr>
              <p:cNvPr id="447" name="Google Shape;447;p11"/>
              <p:cNvSpPr/>
              <p:nvPr/>
            </p:nvSpPr>
            <p:spPr>
              <a:xfrm>
                <a:off x="3266263" y="3688839"/>
                <a:ext cx="223755" cy="998891"/>
              </a:xfrm>
              <a:custGeom>
                <a:avLst/>
                <a:gdLst/>
                <a:ahLst/>
                <a:cxnLst/>
                <a:rect l="l" t="t" r="r" b="b"/>
                <a:pathLst>
                  <a:path w="5687" h="25388" extrusionOk="0">
                    <a:moveTo>
                      <a:pt x="65" y="0"/>
                    </a:moveTo>
                    <a:lnTo>
                      <a:pt x="0" y="12"/>
                    </a:lnTo>
                    <a:cubicBezTo>
                      <a:pt x="58" y="294"/>
                      <a:pt x="141" y="570"/>
                      <a:pt x="255" y="835"/>
                    </a:cubicBezTo>
                    <a:cubicBezTo>
                      <a:pt x="370" y="1099"/>
                      <a:pt x="515" y="1348"/>
                      <a:pt x="674" y="1587"/>
                    </a:cubicBezTo>
                    <a:cubicBezTo>
                      <a:pt x="991" y="2065"/>
                      <a:pt x="1366" y="2497"/>
                      <a:pt x="1693" y="2961"/>
                    </a:cubicBezTo>
                    <a:cubicBezTo>
                      <a:pt x="1856" y="3194"/>
                      <a:pt x="2007" y="3434"/>
                      <a:pt x="2140" y="3684"/>
                    </a:cubicBezTo>
                    <a:cubicBezTo>
                      <a:pt x="2259" y="3938"/>
                      <a:pt x="2368" y="4201"/>
                      <a:pt x="2414" y="4481"/>
                    </a:cubicBezTo>
                    <a:cubicBezTo>
                      <a:pt x="2449" y="4617"/>
                      <a:pt x="2454" y="4759"/>
                      <a:pt x="2473" y="4898"/>
                    </a:cubicBezTo>
                    <a:cubicBezTo>
                      <a:pt x="2477" y="4968"/>
                      <a:pt x="2478" y="5039"/>
                      <a:pt x="2480" y="5110"/>
                    </a:cubicBezTo>
                    <a:cubicBezTo>
                      <a:pt x="2484" y="5180"/>
                      <a:pt x="2485" y="5251"/>
                      <a:pt x="2480" y="5321"/>
                    </a:cubicBezTo>
                    <a:lnTo>
                      <a:pt x="2472" y="5533"/>
                    </a:lnTo>
                    <a:lnTo>
                      <a:pt x="2452" y="5745"/>
                    </a:lnTo>
                    <a:cubicBezTo>
                      <a:pt x="2441" y="5886"/>
                      <a:pt x="2415" y="6026"/>
                      <a:pt x="2395" y="6166"/>
                    </a:cubicBezTo>
                    <a:cubicBezTo>
                      <a:pt x="2302" y="6727"/>
                      <a:pt x="2156" y="7278"/>
                      <a:pt x="2030" y="7835"/>
                    </a:cubicBezTo>
                    <a:cubicBezTo>
                      <a:pt x="1967" y="8114"/>
                      <a:pt x="1906" y="8394"/>
                      <a:pt x="1864" y="8677"/>
                    </a:cubicBezTo>
                    <a:cubicBezTo>
                      <a:pt x="1822" y="8961"/>
                      <a:pt x="1786" y="9244"/>
                      <a:pt x="1758" y="9529"/>
                    </a:cubicBezTo>
                    <a:cubicBezTo>
                      <a:pt x="1729" y="9814"/>
                      <a:pt x="1709" y="10099"/>
                      <a:pt x="1700" y="10386"/>
                    </a:cubicBezTo>
                    <a:cubicBezTo>
                      <a:pt x="1690" y="10672"/>
                      <a:pt x="1694" y="10959"/>
                      <a:pt x="1713" y="11245"/>
                    </a:cubicBezTo>
                    <a:cubicBezTo>
                      <a:pt x="1746" y="11819"/>
                      <a:pt x="1848" y="12388"/>
                      <a:pt x="2023" y="12937"/>
                    </a:cubicBezTo>
                    <a:cubicBezTo>
                      <a:pt x="2069" y="13073"/>
                      <a:pt x="2114" y="13209"/>
                      <a:pt x="2170" y="13342"/>
                    </a:cubicBezTo>
                    <a:cubicBezTo>
                      <a:pt x="2220" y="13477"/>
                      <a:pt x="2284" y="13608"/>
                      <a:pt x="2349" y="13737"/>
                    </a:cubicBezTo>
                    <a:cubicBezTo>
                      <a:pt x="2483" y="13994"/>
                      <a:pt x="2651" y="14230"/>
                      <a:pt x="2828" y="14456"/>
                    </a:cubicBezTo>
                    <a:cubicBezTo>
                      <a:pt x="3185" y="14908"/>
                      <a:pt x="3592" y="15311"/>
                      <a:pt x="3963" y="15740"/>
                    </a:cubicBezTo>
                    <a:cubicBezTo>
                      <a:pt x="4148" y="15955"/>
                      <a:pt x="4323" y="16177"/>
                      <a:pt x="4478" y="16413"/>
                    </a:cubicBezTo>
                    <a:cubicBezTo>
                      <a:pt x="4633" y="16647"/>
                      <a:pt x="4764" y="16897"/>
                      <a:pt x="4880" y="17156"/>
                    </a:cubicBezTo>
                    <a:cubicBezTo>
                      <a:pt x="5112" y="17672"/>
                      <a:pt x="5288" y="18213"/>
                      <a:pt x="5397" y="18768"/>
                    </a:cubicBezTo>
                    <a:cubicBezTo>
                      <a:pt x="5504" y="19323"/>
                      <a:pt x="5553" y="19890"/>
                      <a:pt x="5525" y="20454"/>
                    </a:cubicBezTo>
                    <a:cubicBezTo>
                      <a:pt x="5497" y="21019"/>
                      <a:pt x="5415" y="21581"/>
                      <a:pt x="5289" y="22134"/>
                    </a:cubicBezTo>
                    <a:cubicBezTo>
                      <a:pt x="5036" y="23241"/>
                      <a:pt x="4610" y="24302"/>
                      <a:pt x="4114" y="25322"/>
                    </a:cubicBezTo>
                    <a:lnTo>
                      <a:pt x="4249" y="25388"/>
                    </a:lnTo>
                    <a:cubicBezTo>
                      <a:pt x="4745" y="24358"/>
                      <a:pt x="5172" y="23285"/>
                      <a:pt x="5425" y="22165"/>
                    </a:cubicBezTo>
                    <a:cubicBezTo>
                      <a:pt x="5551" y="21605"/>
                      <a:pt x="5633" y="21034"/>
                      <a:pt x="5659" y="20459"/>
                    </a:cubicBezTo>
                    <a:cubicBezTo>
                      <a:pt x="5686" y="19884"/>
                      <a:pt x="5634" y="19307"/>
                      <a:pt x="5523" y="18742"/>
                    </a:cubicBezTo>
                    <a:cubicBezTo>
                      <a:pt x="5410" y="18178"/>
                      <a:pt x="5229" y="17627"/>
                      <a:pt x="4992" y="17104"/>
                    </a:cubicBezTo>
                    <a:cubicBezTo>
                      <a:pt x="4874" y="16842"/>
                      <a:pt x="4739" y="16586"/>
                      <a:pt x="4579" y="16346"/>
                    </a:cubicBezTo>
                    <a:cubicBezTo>
                      <a:pt x="4420" y="16104"/>
                      <a:pt x="4240" y="15878"/>
                      <a:pt x="4052" y="15662"/>
                    </a:cubicBezTo>
                    <a:cubicBezTo>
                      <a:pt x="3677" y="15230"/>
                      <a:pt x="3269" y="14829"/>
                      <a:pt x="2916" y="14386"/>
                    </a:cubicBezTo>
                    <a:cubicBezTo>
                      <a:pt x="2742" y="14164"/>
                      <a:pt x="2577" y="13934"/>
                      <a:pt x="2446" y="13685"/>
                    </a:cubicBezTo>
                    <a:cubicBezTo>
                      <a:pt x="2383" y="13560"/>
                      <a:pt x="2321" y="13435"/>
                      <a:pt x="2271" y="13302"/>
                    </a:cubicBezTo>
                    <a:cubicBezTo>
                      <a:pt x="2215" y="13171"/>
                      <a:pt x="2171" y="13037"/>
                      <a:pt x="2125" y="12903"/>
                    </a:cubicBezTo>
                    <a:cubicBezTo>
                      <a:pt x="1952" y="12366"/>
                      <a:pt x="1849" y="11805"/>
                      <a:pt x="1814" y="11239"/>
                    </a:cubicBezTo>
                    <a:cubicBezTo>
                      <a:pt x="1796" y="10956"/>
                      <a:pt x="1791" y="10672"/>
                      <a:pt x="1799" y="10388"/>
                    </a:cubicBezTo>
                    <a:cubicBezTo>
                      <a:pt x="1807" y="10105"/>
                      <a:pt x="1827" y="9821"/>
                      <a:pt x="1854" y="9538"/>
                    </a:cubicBezTo>
                    <a:cubicBezTo>
                      <a:pt x="1881" y="9255"/>
                      <a:pt x="1916" y="8973"/>
                      <a:pt x="1957" y="8692"/>
                    </a:cubicBezTo>
                    <a:cubicBezTo>
                      <a:pt x="1997" y="8411"/>
                      <a:pt x="2057" y="8132"/>
                      <a:pt x="2119" y="7855"/>
                    </a:cubicBezTo>
                    <a:cubicBezTo>
                      <a:pt x="2244" y="7299"/>
                      <a:pt x="2388" y="6745"/>
                      <a:pt x="2480" y="6179"/>
                    </a:cubicBezTo>
                    <a:cubicBezTo>
                      <a:pt x="2499" y="6038"/>
                      <a:pt x="2525" y="5897"/>
                      <a:pt x="2536" y="5754"/>
                    </a:cubicBezTo>
                    <a:lnTo>
                      <a:pt x="2556" y="5539"/>
                    </a:lnTo>
                    <a:lnTo>
                      <a:pt x="2565" y="5324"/>
                    </a:lnTo>
                    <a:cubicBezTo>
                      <a:pt x="2568" y="5252"/>
                      <a:pt x="2567" y="5180"/>
                      <a:pt x="2563" y="5107"/>
                    </a:cubicBezTo>
                    <a:cubicBezTo>
                      <a:pt x="2561" y="5035"/>
                      <a:pt x="2560" y="4964"/>
                      <a:pt x="2555" y="4892"/>
                    </a:cubicBezTo>
                    <a:cubicBezTo>
                      <a:pt x="2535" y="4749"/>
                      <a:pt x="2530" y="4604"/>
                      <a:pt x="2493" y="4464"/>
                    </a:cubicBezTo>
                    <a:cubicBezTo>
                      <a:pt x="2444" y="4178"/>
                      <a:pt x="2333" y="3908"/>
                      <a:pt x="2209" y="3648"/>
                    </a:cubicBezTo>
                    <a:cubicBezTo>
                      <a:pt x="2074" y="3395"/>
                      <a:pt x="1919" y="3152"/>
                      <a:pt x="1755" y="2918"/>
                    </a:cubicBezTo>
                    <a:cubicBezTo>
                      <a:pt x="1424" y="2450"/>
                      <a:pt x="1048" y="2020"/>
                      <a:pt x="732" y="1548"/>
                    </a:cubicBezTo>
                    <a:cubicBezTo>
                      <a:pt x="575" y="1312"/>
                      <a:pt x="432" y="1067"/>
                      <a:pt x="317" y="808"/>
                    </a:cubicBezTo>
                    <a:cubicBezTo>
                      <a:pt x="204" y="548"/>
                      <a:pt x="121" y="277"/>
                      <a:pt x="6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8" name="Google Shape;448;p11"/>
              <p:cNvSpPr/>
              <p:nvPr/>
            </p:nvSpPr>
            <p:spPr>
              <a:xfrm>
                <a:off x="3470225" y="4544353"/>
                <a:ext cx="83018" cy="46781"/>
              </a:xfrm>
              <a:custGeom>
                <a:avLst/>
                <a:gdLst/>
                <a:ahLst/>
                <a:cxnLst/>
                <a:rect l="l" t="t" r="r" b="b"/>
                <a:pathLst>
                  <a:path w="2110" h="1189" extrusionOk="0">
                    <a:moveTo>
                      <a:pt x="471" y="501"/>
                    </a:moveTo>
                    <a:cubicBezTo>
                      <a:pt x="682" y="276"/>
                      <a:pt x="1016" y="81"/>
                      <a:pt x="1320" y="24"/>
                    </a:cubicBezTo>
                    <a:cubicBezTo>
                      <a:pt x="1447" y="1"/>
                      <a:pt x="1590" y="17"/>
                      <a:pt x="1707" y="71"/>
                    </a:cubicBezTo>
                    <a:cubicBezTo>
                      <a:pt x="1794" y="111"/>
                      <a:pt x="1869" y="180"/>
                      <a:pt x="1899" y="271"/>
                    </a:cubicBezTo>
                    <a:cubicBezTo>
                      <a:pt x="2110" y="887"/>
                      <a:pt x="994" y="1188"/>
                      <a:pt x="588" y="1176"/>
                    </a:cubicBezTo>
                    <a:cubicBezTo>
                      <a:pt x="484" y="1173"/>
                      <a:pt x="85" y="1160"/>
                      <a:pt x="40" y="1041"/>
                    </a:cubicBezTo>
                    <a:cubicBezTo>
                      <a:pt x="1" y="932"/>
                      <a:pt x="393" y="585"/>
                      <a:pt x="471" y="50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9" name="Google Shape;449;p11"/>
              <p:cNvSpPr/>
              <p:nvPr/>
            </p:nvSpPr>
            <p:spPr>
              <a:xfrm>
                <a:off x="3397635" y="4526884"/>
                <a:ext cx="77746" cy="62086"/>
              </a:xfrm>
              <a:custGeom>
                <a:avLst/>
                <a:gdLst/>
                <a:ahLst/>
                <a:cxnLst/>
                <a:rect l="l" t="t" r="r" b="b"/>
                <a:pathLst>
                  <a:path w="1976" h="1578" extrusionOk="0">
                    <a:moveTo>
                      <a:pt x="1674" y="829"/>
                    </a:moveTo>
                    <a:cubicBezTo>
                      <a:pt x="1551" y="546"/>
                      <a:pt x="1300" y="252"/>
                      <a:pt x="1032" y="97"/>
                    </a:cubicBezTo>
                    <a:cubicBezTo>
                      <a:pt x="920" y="32"/>
                      <a:pt x="780" y="0"/>
                      <a:pt x="650" y="14"/>
                    </a:cubicBezTo>
                    <a:cubicBezTo>
                      <a:pt x="556" y="22"/>
                      <a:pt x="461" y="63"/>
                      <a:pt x="403" y="138"/>
                    </a:cubicBezTo>
                    <a:cubicBezTo>
                      <a:pt x="1" y="650"/>
                      <a:pt x="953" y="1303"/>
                      <a:pt x="1341" y="1427"/>
                    </a:cubicBezTo>
                    <a:cubicBezTo>
                      <a:pt x="1440" y="1458"/>
                      <a:pt x="1821" y="1578"/>
                      <a:pt x="1903" y="1480"/>
                    </a:cubicBezTo>
                    <a:cubicBezTo>
                      <a:pt x="1976" y="1391"/>
                      <a:pt x="1719" y="933"/>
                      <a:pt x="1674" y="82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0" name="Google Shape;450;p11"/>
              <p:cNvSpPr/>
              <p:nvPr/>
            </p:nvSpPr>
            <p:spPr>
              <a:xfrm>
                <a:off x="3482186" y="4472273"/>
                <a:ext cx="82979" cy="46742"/>
              </a:xfrm>
              <a:custGeom>
                <a:avLst/>
                <a:gdLst/>
                <a:ahLst/>
                <a:cxnLst/>
                <a:rect l="l" t="t" r="r" b="b"/>
                <a:pathLst>
                  <a:path w="2109" h="1188" extrusionOk="0">
                    <a:moveTo>
                      <a:pt x="472" y="502"/>
                    </a:moveTo>
                    <a:cubicBezTo>
                      <a:pt x="681" y="275"/>
                      <a:pt x="1016" y="81"/>
                      <a:pt x="1320" y="24"/>
                    </a:cubicBezTo>
                    <a:cubicBezTo>
                      <a:pt x="1448" y="0"/>
                      <a:pt x="1590" y="16"/>
                      <a:pt x="1708" y="71"/>
                    </a:cubicBezTo>
                    <a:cubicBezTo>
                      <a:pt x="1793" y="112"/>
                      <a:pt x="1869" y="181"/>
                      <a:pt x="1900" y="270"/>
                    </a:cubicBezTo>
                    <a:cubicBezTo>
                      <a:pt x="2109" y="887"/>
                      <a:pt x="995" y="1188"/>
                      <a:pt x="587" y="1176"/>
                    </a:cubicBezTo>
                    <a:cubicBezTo>
                      <a:pt x="483" y="1173"/>
                      <a:pt x="84" y="1159"/>
                      <a:pt x="40" y="1040"/>
                    </a:cubicBezTo>
                    <a:cubicBezTo>
                      <a:pt x="0" y="931"/>
                      <a:pt x="394" y="585"/>
                      <a:pt x="472" y="50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1" name="Google Shape;451;p11"/>
              <p:cNvSpPr/>
              <p:nvPr/>
            </p:nvSpPr>
            <p:spPr>
              <a:xfrm>
                <a:off x="3405543" y="4462162"/>
                <a:ext cx="81247" cy="55162"/>
              </a:xfrm>
              <a:custGeom>
                <a:avLst/>
                <a:gdLst/>
                <a:ahLst/>
                <a:cxnLst/>
                <a:rect l="l" t="t" r="r" b="b"/>
                <a:pathLst>
                  <a:path w="2065" h="1402" extrusionOk="0">
                    <a:moveTo>
                      <a:pt x="1681" y="683"/>
                    </a:moveTo>
                    <a:cubicBezTo>
                      <a:pt x="1516" y="423"/>
                      <a:pt x="1223" y="169"/>
                      <a:pt x="935" y="59"/>
                    </a:cubicBezTo>
                    <a:cubicBezTo>
                      <a:pt x="814" y="12"/>
                      <a:pt x="670" y="1"/>
                      <a:pt x="544" y="33"/>
                    </a:cubicBezTo>
                    <a:cubicBezTo>
                      <a:pt x="452" y="58"/>
                      <a:pt x="366" y="111"/>
                      <a:pt x="320" y="194"/>
                    </a:cubicBezTo>
                    <a:cubicBezTo>
                      <a:pt x="0" y="761"/>
                      <a:pt x="1041" y="1261"/>
                      <a:pt x="1443" y="1326"/>
                    </a:cubicBezTo>
                    <a:cubicBezTo>
                      <a:pt x="1546" y="1342"/>
                      <a:pt x="1940" y="1401"/>
                      <a:pt x="2005" y="1292"/>
                    </a:cubicBezTo>
                    <a:cubicBezTo>
                      <a:pt x="2065" y="1193"/>
                      <a:pt x="1741" y="780"/>
                      <a:pt x="1681" y="68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2" name="Google Shape;452;p11"/>
              <p:cNvSpPr/>
              <p:nvPr/>
            </p:nvSpPr>
            <p:spPr>
              <a:xfrm>
                <a:off x="3480219" y="4378554"/>
                <a:ext cx="90769" cy="66965"/>
              </a:xfrm>
              <a:custGeom>
                <a:avLst/>
                <a:gdLst/>
                <a:ahLst/>
                <a:cxnLst/>
                <a:rect l="l" t="t" r="r" b="b"/>
                <a:pathLst>
                  <a:path w="2307" h="1702" extrusionOk="0">
                    <a:moveTo>
                      <a:pt x="392" y="864"/>
                    </a:moveTo>
                    <a:cubicBezTo>
                      <a:pt x="557" y="553"/>
                      <a:pt x="867" y="241"/>
                      <a:pt x="1184" y="89"/>
                    </a:cubicBezTo>
                    <a:cubicBezTo>
                      <a:pt x="1317" y="26"/>
                      <a:pt x="1479" y="1"/>
                      <a:pt x="1624" y="27"/>
                    </a:cubicBezTo>
                    <a:cubicBezTo>
                      <a:pt x="1731" y="45"/>
                      <a:pt x="1833" y="100"/>
                      <a:pt x="1894" y="189"/>
                    </a:cubicBezTo>
                    <a:cubicBezTo>
                      <a:pt x="2306" y="805"/>
                      <a:pt x="1170" y="1463"/>
                      <a:pt x="719" y="1571"/>
                    </a:cubicBezTo>
                    <a:cubicBezTo>
                      <a:pt x="604" y="1598"/>
                      <a:pt x="160" y="1701"/>
                      <a:pt x="77" y="1583"/>
                    </a:cubicBezTo>
                    <a:cubicBezTo>
                      <a:pt x="1" y="1476"/>
                      <a:pt x="331" y="979"/>
                      <a:pt x="392" y="86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3" name="Google Shape;453;p11"/>
              <p:cNvSpPr/>
              <p:nvPr/>
            </p:nvSpPr>
            <p:spPr>
              <a:xfrm>
                <a:off x="3392048" y="4389256"/>
                <a:ext cx="94074" cy="56381"/>
              </a:xfrm>
              <a:custGeom>
                <a:avLst/>
                <a:gdLst/>
                <a:ahLst/>
                <a:cxnLst/>
                <a:rect l="l" t="t" r="r" b="b"/>
                <a:pathLst>
                  <a:path w="2391" h="1433" extrusionOk="0">
                    <a:moveTo>
                      <a:pt x="1892" y="653"/>
                    </a:moveTo>
                    <a:cubicBezTo>
                      <a:pt x="1673" y="378"/>
                      <a:pt x="1310" y="128"/>
                      <a:pt x="971" y="37"/>
                    </a:cubicBezTo>
                    <a:cubicBezTo>
                      <a:pt x="829" y="0"/>
                      <a:pt x="665" y="5"/>
                      <a:pt x="527" y="58"/>
                    </a:cubicBezTo>
                    <a:cubicBezTo>
                      <a:pt x="426" y="95"/>
                      <a:pt x="335" y="168"/>
                      <a:pt x="293" y="268"/>
                    </a:cubicBezTo>
                    <a:cubicBezTo>
                      <a:pt x="0" y="949"/>
                      <a:pt x="1240" y="1386"/>
                      <a:pt x="1703" y="1408"/>
                    </a:cubicBezTo>
                    <a:cubicBezTo>
                      <a:pt x="1821" y="1413"/>
                      <a:pt x="2275" y="1433"/>
                      <a:pt x="2336" y="1301"/>
                    </a:cubicBezTo>
                    <a:cubicBezTo>
                      <a:pt x="2390" y="1181"/>
                      <a:pt x="1974" y="754"/>
                      <a:pt x="1892" y="65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4" name="Google Shape;454;p11"/>
              <p:cNvSpPr/>
              <p:nvPr/>
            </p:nvSpPr>
            <p:spPr>
              <a:xfrm>
                <a:off x="3458934" y="4289084"/>
                <a:ext cx="71805" cy="83569"/>
              </a:xfrm>
              <a:custGeom>
                <a:avLst/>
                <a:gdLst/>
                <a:ahLst/>
                <a:cxnLst/>
                <a:rect l="l" t="t" r="r" b="b"/>
                <a:pathLst>
                  <a:path w="1825" h="2124" extrusionOk="0">
                    <a:moveTo>
                      <a:pt x="112" y="1273"/>
                    </a:moveTo>
                    <a:cubicBezTo>
                      <a:pt x="138" y="926"/>
                      <a:pt x="295" y="520"/>
                      <a:pt x="523" y="256"/>
                    </a:cubicBezTo>
                    <a:cubicBezTo>
                      <a:pt x="618" y="146"/>
                      <a:pt x="756" y="60"/>
                      <a:pt x="898" y="26"/>
                    </a:cubicBezTo>
                    <a:cubicBezTo>
                      <a:pt x="1001" y="0"/>
                      <a:pt x="1116" y="9"/>
                      <a:pt x="1207" y="66"/>
                    </a:cubicBezTo>
                    <a:cubicBezTo>
                      <a:pt x="1824" y="461"/>
                      <a:pt x="1054" y="1510"/>
                      <a:pt x="688" y="1784"/>
                    </a:cubicBezTo>
                    <a:cubicBezTo>
                      <a:pt x="595" y="1855"/>
                      <a:pt x="235" y="2124"/>
                      <a:pt x="112" y="2051"/>
                    </a:cubicBezTo>
                    <a:cubicBezTo>
                      <a:pt x="1" y="1983"/>
                      <a:pt x="102" y="1402"/>
                      <a:pt x="112" y="127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5" name="Google Shape;455;p11"/>
              <p:cNvSpPr/>
              <p:nvPr/>
            </p:nvSpPr>
            <p:spPr>
              <a:xfrm>
                <a:off x="3372061" y="4325202"/>
                <a:ext cx="93484" cy="51975"/>
              </a:xfrm>
              <a:custGeom>
                <a:avLst/>
                <a:gdLst/>
                <a:ahLst/>
                <a:cxnLst/>
                <a:rect l="l" t="t" r="r" b="b"/>
                <a:pathLst>
                  <a:path w="2376" h="1321" extrusionOk="0">
                    <a:moveTo>
                      <a:pt x="1831" y="530"/>
                    </a:moveTo>
                    <a:cubicBezTo>
                      <a:pt x="1586" y="283"/>
                      <a:pt x="1202" y="75"/>
                      <a:pt x="858" y="23"/>
                    </a:cubicBezTo>
                    <a:cubicBezTo>
                      <a:pt x="714" y="1"/>
                      <a:pt x="554" y="24"/>
                      <a:pt x="423" y="91"/>
                    </a:cubicBezTo>
                    <a:cubicBezTo>
                      <a:pt x="328" y="140"/>
                      <a:pt x="246" y="220"/>
                      <a:pt x="215" y="322"/>
                    </a:cubicBezTo>
                    <a:cubicBezTo>
                      <a:pt x="1" y="1024"/>
                      <a:pt x="1266" y="1321"/>
                      <a:pt x="1724" y="1294"/>
                    </a:cubicBezTo>
                    <a:cubicBezTo>
                      <a:pt x="1842" y="1286"/>
                      <a:pt x="2290" y="1257"/>
                      <a:pt x="2335" y="1120"/>
                    </a:cubicBezTo>
                    <a:cubicBezTo>
                      <a:pt x="2376" y="997"/>
                      <a:pt x="1921" y="621"/>
                      <a:pt x="1831" y="53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6" name="Google Shape;456;p11"/>
              <p:cNvSpPr/>
              <p:nvPr/>
            </p:nvSpPr>
            <p:spPr>
              <a:xfrm>
                <a:off x="3401727" y="4197056"/>
                <a:ext cx="67477" cy="97379"/>
              </a:xfrm>
              <a:custGeom>
                <a:avLst/>
                <a:gdLst/>
                <a:ahLst/>
                <a:cxnLst/>
                <a:rect l="l" t="t" r="r" b="b"/>
                <a:pathLst>
                  <a:path w="1715" h="2475" extrusionOk="0">
                    <a:moveTo>
                      <a:pt x="49" y="1584"/>
                    </a:moveTo>
                    <a:cubicBezTo>
                      <a:pt x="1" y="1205"/>
                      <a:pt x="80" y="732"/>
                      <a:pt x="267" y="399"/>
                    </a:cubicBezTo>
                    <a:cubicBezTo>
                      <a:pt x="346" y="259"/>
                      <a:pt x="474" y="135"/>
                      <a:pt x="620" y="67"/>
                    </a:cubicBezTo>
                    <a:cubicBezTo>
                      <a:pt x="726" y="17"/>
                      <a:pt x="851" y="0"/>
                      <a:pt x="962" y="42"/>
                    </a:cubicBezTo>
                    <a:cubicBezTo>
                      <a:pt x="1715" y="332"/>
                      <a:pt x="1116" y="1631"/>
                      <a:pt x="783" y="2009"/>
                    </a:cubicBezTo>
                    <a:cubicBezTo>
                      <a:pt x="698" y="2105"/>
                      <a:pt x="369" y="2474"/>
                      <a:pt x="220" y="2422"/>
                    </a:cubicBezTo>
                    <a:cubicBezTo>
                      <a:pt x="85" y="2374"/>
                      <a:pt x="68" y="1725"/>
                      <a:pt x="49" y="158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7" name="Google Shape;457;p11"/>
              <p:cNvSpPr/>
              <p:nvPr/>
            </p:nvSpPr>
            <p:spPr>
              <a:xfrm>
                <a:off x="3311155" y="4257254"/>
                <a:ext cx="100448" cy="52250"/>
              </a:xfrm>
              <a:custGeom>
                <a:avLst/>
                <a:gdLst/>
                <a:ahLst/>
                <a:cxnLst/>
                <a:rect l="l" t="t" r="r" b="b"/>
                <a:pathLst>
                  <a:path w="2553" h="1328" extrusionOk="0">
                    <a:moveTo>
                      <a:pt x="1862" y="350"/>
                    </a:moveTo>
                    <a:cubicBezTo>
                      <a:pt x="1544" y="138"/>
                      <a:pt x="1084" y="1"/>
                      <a:pt x="703" y="20"/>
                    </a:cubicBezTo>
                    <a:cubicBezTo>
                      <a:pt x="542" y="28"/>
                      <a:pt x="375" y="88"/>
                      <a:pt x="250" y="189"/>
                    </a:cubicBezTo>
                    <a:cubicBezTo>
                      <a:pt x="158" y="262"/>
                      <a:pt x="86" y="367"/>
                      <a:pt x="76" y="483"/>
                    </a:cubicBezTo>
                    <a:cubicBezTo>
                      <a:pt x="1" y="1286"/>
                      <a:pt x="1430" y="1328"/>
                      <a:pt x="1916" y="1195"/>
                    </a:cubicBezTo>
                    <a:cubicBezTo>
                      <a:pt x="2041" y="1162"/>
                      <a:pt x="2518" y="1032"/>
                      <a:pt x="2537" y="875"/>
                    </a:cubicBezTo>
                    <a:cubicBezTo>
                      <a:pt x="2553" y="732"/>
                      <a:pt x="1980" y="429"/>
                      <a:pt x="1862" y="35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8" name="Google Shape;458;p11"/>
              <p:cNvSpPr/>
              <p:nvPr/>
            </p:nvSpPr>
            <p:spPr>
              <a:xfrm>
                <a:off x="3346841" y="4125842"/>
                <a:ext cx="67437" cy="97379"/>
              </a:xfrm>
              <a:custGeom>
                <a:avLst/>
                <a:gdLst/>
                <a:ahLst/>
                <a:cxnLst/>
                <a:rect l="l" t="t" r="r" b="b"/>
                <a:pathLst>
                  <a:path w="1714" h="2475" extrusionOk="0">
                    <a:moveTo>
                      <a:pt x="49" y="1585"/>
                    </a:moveTo>
                    <a:cubicBezTo>
                      <a:pt x="0" y="1206"/>
                      <a:pt x="79" y="734"/>
                      <a:pt x="266" y="400"/>
                    </a:cubicBezTo>
                    <a:cubicBezTo>
                      <a:pt x="346" y="260"/>
                      <a:pt x="473" y="136"/>
                      <a:pt x="619" y="68"/>
                    </a:cubicBezTo>
                    <a:cubicBezTo>
                      <a:pt x="726" y="18"/>
                      <a:pt x="851" y="1"/>
                      <a:pt x="961" y="43"/>
                    </a:cubicBezTo>
                    <a:cubicBezTo>
                      <a:pt x="1714" y="333"/>
                      <a:pt x="1116" y="1632"/>
                      <a:pt x="782" y="2009"/>
                    </a:cubicBezTo>
                    <a:cubicBezTo>
                      <a:pt x="697" y="2106"/>
                      <a:pt x="368" y="2475"/>
                      <a:pt x="219" y="2423"/>
                    </a:cubicBezTo>
                    <a:cubicBezTo>
                      <a:pt x="84" y="2375"/>
                      <a:pt x="66" y="1726"/>
                      <a:pt x="49" y="158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9" name="Google Shape;459;p11"/>
              <p:cNvSpPr/>
              <p:nvPr/>
            </p:nvSpPr>
            <p:spPr>
              <a:xfrm>
                <a:off x="3255286" y="4169279"/>
                <a:ext cx="102730" cy="58034"/>
              </a:xfrm>
              <a:custGeom>
                <a:avLst/>
                <a:gdLst/>
                <a:ahLst/>
                <a:cxnLst/>
                <a:rect l="l" t="t" r="r" b="b"/>
                <a:pathLst>
                  <a:path w="2611" h="1475" extrusionOk="0">
                    <a:moveTo>
                      <a:pt x="2033" y="630"/>
                    </a:moveTo>
                    <a:cubicBezTo>
                      <a:pt x="1775" y="348"/>
                      <a:pt x="1363" y="103"/>
                      <a:pt x="987" y="30"/>
                    </a:cubicBezTo>
                    <a:cubicBezTo>
                      <a:pt x="829" y="0"/>
                      <a:pt x="652" y="18"/>
                      <a:pt x="506" y="84"/>
                    </a:cubicBezTo>
                    <a:cubicBezTo>
                      <a:pt x="399" y="134"/>
                      <a:pt x="305" y="219"/>
                      <a:pt x="267" y="330"/>
                    </a:cubicBezTo>
                    <a:cubicBezTo>
                      <a:pt x="1" y="1091"/>
                      <a:pt x="1377" y="1475"/>
                      <a:pt x="1881" y="1465"/>
                    </a:cubicBezTo>
                    <a:cubicBezTo>
                      <a:pt x="2010" y="1461"/>
                      <a:pt x="2504" y="1450"/>
                      <a:pt x="2561" y="1303"/>
                    </a:cubicBezTo>
                    <a:cubicBezTo>
                      <a:pt x="2611" y="1168"/>
                      <a:pt x="2128" y="734"/>
                      <a:pt x="2033" y="63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0" name="Google Shape;460;p11"/>
              <p:cNvSpPr/>
              <p:nvPr/>
            </p:nvSpPr>
            <p:spPr>
              <a:xfrm>
                <a:off x="3331103" y="4047074"/>
                <a:ext cx="82152" cy="76841"/>
              </a:xfrm>
              <a:custGeom>
                <a:avLst/>
                <a:gdLst/>
                <a:ahLst/>
                <a:cxnLst/>
                <a:rect l="l" t="t" r="r" b="b"/>
                <a:pathLst>
                  <a:path w="2088" h="1953" extrusionOk="0">
                    <a:moveTo>
                      <a:pt x="244" y="1089"/>
                    </a:moveTo>
                    <a:cubicBezTo>
                      <a:pt x="336" y="751"/>
                      <a:pt x="567" y="379"/>
                      <a:pt x="842" y="163"/>
                    </a:cubicBezTo>
                    <a:cubicBezTo>
                      <a:pt x="957" y="72"/>
                      <a:pt x="1109" y="13"/>
                      <a:pt x="1256" y="6"/>
                    </a:cubicBezTo>
                    <a:cubicBezTo>
                      <a:pt x="1362" y="1"/>
                      <a:pt x="1475" y="30"/>
                      <a:pt x="1553" y="105"/>
                    </a:cubicBezTo>
                    <a:cubicBezTo>
                      <a:pt x="2088" y="611"/>
                      <a:pt x="1131" y="1500"/>
                      <a:pt x="717" y="1703"/>
                    </a:cubicBezTo>
                    <a:cubicBezTo>
                      <a:pt x="611" y="1755"/>
                      <a:pt x="205" y="1952"/>
                      <a:pt x="97" y="1856"/>
                    </a:cubicBezTo>
                    <a:cubicBezTo>
                      <a:pt x="0" y="1768"/>
                      <a:pt x="211" y="1214"/>
                      <a:pt x="244" y="108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1" name="Google Shape;461;p11"/>
              <p:cNvSpPr/>
              <p:nvPr/>
            </p:nvSpPr>
            <p:spPr>
              <a:xfrm>
                <a:off x="3245647" y="4063953"/>
                <a:ext cx="92500" cy="60788"/>
              </a:xfrm>
              <a:custGeom>
                <a:avLst/>
                <a:gdLst/>
                <a:ahLst/>
                <a:cxnLst/>
                <a:rect l="l" t="t" r="r" b="b"/>
                <a:pathLst>
                  <a:path w="2351" h="1545" extrusionOk="0">
                    <a:moveTo>
                      <a:pt x="1900" y="739"/>
                    </a:moveTo>
                    <a:cubicBezTo>
                      <a:pt x="1705" y="450"/>
                      <a:pt x="1365" y="173"/>
                      <a:pt x="1036" y="56"/>
                    </a:cubicBezTo>
                    <a:cubicBezTo>
                      <a:pt x="897" y="7"/>
                      <a:pt x="735" y="0"/>
                      <a:pt x="593" y="41"/>
                    </a:cubicBezTo>
                    <a:cubicBezTo>
                      <a:pt x="491" y="71"/>
                      <a:pt x="394" y="134"/>
                      <a:pt x="345" y="229"/>
                    </a:cubicBezTo>
                    <a:cubicBezTo>
                      <a:pt x="0" y="882"/>
                      <a:pt x="1194" y="1414"/>
                      <a:pt x="1651" y="1474"/>
                    </a:cubicBezTo>
                    <a:cubicBezTo>
                      <a:pt x="1769" y="1488"/>
                      <a:pt x="2217" y="1544"/>
                      <a:pt x="2287" y="1418"/>
                    </a:cubicBezTo>
                    <a:cubicBezTo>
                      <a:pt x="2351" y="1304"/>
                      <a:pt x="1973" y="847"/>
                      <a:pt x="1900" y="73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2" name="Google Shape;462;p11"/>
              <p:cNvSpPr/>
              <p:nvPr/>
            </p:nvSpPr>
            <p:spPr>
              <a:xfrm>
                <a:off x="3340506" y="3943833"/>
                <a:ext cx="85536" cy="73339"/>
              </a:xfrm>
              <a:custGeom>
                <a:avLst/>
                <a:gdLst/>
                <a:ahLst/>
                <a:cxnLst/>
                <a:rect l="l" t="t" r="r" b="b"/>
                <a:pathLst>
                  <a:path w="2174" h="1864" extrusionOk="0">
                    <a:moveTo>
                      <a:pt x="297" y="1005"/>
                    </a:moveTo>
                    <a:cubicBezTo>
                      <a:pt x="415" y="676"/>
                      <a:pt x="676" y="324"/>
                      <a:pt x="966" y="129"/>
                    </a:cubicBezTo>
                    <a:cubicBezTo>
                      <a:pt x="1089" y="48"/>
                      <a:pt x="1243" y="1"/>
                      <a:pt x="1391" y="6"/>
                    </a:cubicBezTo>
                    <a:cubicBezTo>
                      <a:pt x="1499" y="8"/>
                      <a:pt x="1608" y="46"/>
                      <a:pt x="1679" y="127"/>
                    </a:cubicBezTo>
                    <a:cubicBezTo>
                      <a:pt x="2173" y="674"/>
                      <a:pt x="1148" y="1485"/>
                      <a:pt x="720" y="1655"/>
                    </a:cubicBezTo>
                    <a:cubicBezTo>
                      <a:pt x="611" y="1698"/>
                      <a:pt x="190" y="1863"/>
                      <a:pt x="91" y="1758"/>
                    </a:cubicBezTo>
                    <a:cubicBezTo>
                      <a:pt x="0" y="1664"/>
                      <a:pt x="254" y="1126"/>
                      <a:pt x="297" y="100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3" name="Google Shape;463;p11"/>
              <p:cNvSpPr/>
              <p:nvPr/>
            </p:nvSpPr>
            <p:spPr>
              <a:xfrm>
                <a:off x="3256742" y="3952253"/>
                <a:ext cx="90926" cy="65195"/>
              </a:xfrm>
              <a:custGeom>
                <a:avLst/>
                <a:gdLst/>
                <a:ahLst/>
                <a:cxnLst/>
                <a:rect l="l" t="t" r="r" b="b"/>
                <a:pathLst>
                  <a:path w="2311" h="1657" extrusionOk="0">
                    <a:moveTo>
                      <a:pt x="1905" y="829"/>
                    </a:moveTo>
                    <a:cubicBezTo>
                      <a:pt x="1734" y="526"/>
                      <a:pt x="1417" y="223"/>
                      <a:pt x="1098" y="80"/>
                    </a:cubicBezTo>
                    <a:cubicBezTo>
                      <a:pt x="964" y="21"/>
                      <a:pt x="803" y="1"/>
                      <a:pt x="658" y="31"/>
                    </a:cubicBezTo>
                    <a:cubicBezTo>
                      <a:pt x="553" y="52"/>
                      <a:pt x="453" y="109"/>
                      <a:pt x="394" y="199"/>
                    </a:cubicBezTo>
                    <a:cubicBezTo>
                      <a:pt x="1" y="822"/>
                      <a:pt x="1149" y="1447"/>
                      <a:pt x="1601" y="1541"/>
                    </a:cubicBezTo>
                    <a:cubicBezTo>
                      <a:pt x="1716" y="1566"/>
                      <a:pt x="2158" y="1656"/>
                      <a:pt x="2238" y="1536"/>
                    </a:cubicBezTo>
                    <a:cubicBezTo>
                      <a:pt x="2310" y="1427"/>
                      <a:pt x="1970" y="942"/>
                      <a:pt x="1905" y="82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4" name="Google Shape;464;p11"/>
              <p:cNvSpPr/>
              <p:nvPr/>
            </p:nvSpPr>
            <p:spPr>
              <a:xfrm>
                <a:off x="3362028" y="3840553"/>
                <a:ext cx="74126" cy="63503"/>
              </a:xfrm>
              <a:custGeom>
                <a:avLst/>
                <a:gdLst/>
                <a:ahLst/>
                <a:cxnLst/>
                <a:rect l="l" t="t" r="r" b="b"/>
                <a:pathLst>
                  <a:path w="1884" h="1614" extrusionOk="0">
                    <a:moveTo>
                      <a:pt x="258" y="871"/>
                    </a:moveTo>
                    <a:cubicBezTo>
                      <a:pt x="360" y="586"/>
                      <a:pt x="586" y="280"/>
                      <a:pt x="838" y="112"/>
                    </a:cubicBezTo>
                    <a:cubicBezTo>
                      <a:pt x="944" y="41"/>
                      <a:pt x="1078" y="0"/>
                      <a:pt x="1205" y="4"/>
                    </a:cubicBezTo>
                    <a:cubicBezTo>
                      <a:pt x="1298" y="8"/>
                      <a:pt x="1394" y="41"/>
                      <a:pt x="1456" y="109"/>
                    </a:cubicBezTo>
                    <a:cubicBezTo>
                      <a:pt x="1884" y="584"/>
                      <a:pt x="996" y="1287"/>
                      <a:pt x="625" y="1434"/>
                    </a:cubicBezTo>
                    <a:cubicBezTo>
                      <a:pt x="529" y="1472"/>
                      <a:pt x="165" y="1614"/>
                      <a:pt x="79" y="1524"/>
                    </a:cubicBezTo>
                    <a:cubicBezTo>
                      <a:pt x="1" y="1442"/>
                      <a:pt x="221" y="976"/>
                      <a:pt x="258" y="87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5" name="Google Shape;465;p11"/>
              <p:cNvSpPr/>
              <p:nvPr/>
            </p:nvSpPr>
            <p:spPr>
              <a:xfrm>
                <a:off x="3289437" y="3847871"/>
                <a:ext cx="78808" cy="56499"/>
              </a:xfrm>
              <a:custGeom>
                <a:avLst/>
                <a:gdLst/>
                <a:ahLst/>
                <a:cxnLst/>
                <a:rect l="l" t="t" r="r" b="b"/>
                <a:pathLst>
                  <a:path w="2003" h="1436" extrusionOk="0">
                    <a:moveTo>
                      <a:pt x="1651" y="718"/>
                    </a:moveTo>
                    <a:cubicBezTo>
                      <a:pt x="1503" y="455"/>
                      <a:pt x="1228" y="193"/>
                      <a:pt x="952" y="70"/>
                    </a:cubicBezTo>
                    <a:cubicBezTo>
                      <a:pt x="835" y="18"/>
                      <a:pt x="695" y="0"/>
                      <a:pt x="570" y="26"/>
                    </a:cubicBezTo>
                    <a:cubicBezTo>
                      <a:pt x="480" y="45"/>
                      <a:pt x="392" y="93"/>
                      <a:pt x="342" y="172"/>
                    </a:cubicBezTo>
                    <a:cubicBezTo>
                      <a:pt x="1" y="712"/>
                      <a:pt x="996" y="1253"/>
                      <a:pt x="1386" y="1336"/>
                    </a:cubicBezTo>
                    <a:cubicBezTo>
                      <a:pt x="1486" y="1356"/>
                      <a:pt x="1870" y="1435"/>
                      <a:pt x="1940" y="1331"/>
                    </a:cubicBezTo>
                    <a:cubicBezTo>
                      <a:pt x="2003" y="1237"/>
                      <a:pt x="1707" y="816"/>
                      <a:pt x="1651" y="718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6" name="Google Shape;466;p11"/>
              <p:cNvSpPr/>
              <p:nvPr/>
            </p:nvSpPr>
            <p:spPr>
              <a:xfrm>
                <a:off x="3324060" y="3726728"/>
                <a:ext cx="52565" cy="77628"/>
              </a:xfrm>
              <a:custGeom>
                <a:avLst/>
                <a:gdLst/>
                <a:ahLst/>
                <a:cxnLst/>
                <a:rect l="l" t="t" r="r" b="b"/>
                <a:pathLst>
                  <a:path w="1336" h="1973" extrusionOk="0">
                    <a:moveTo>
                      <a:pt x="49" y="1275"/>
                    </a:moveTo>
                    <a:cubicBezTo>
                      <a:pt x="1" y="977"/>
                      <a:pt x="52" y="600"/>
                      <a:pt x="192" y="331"/>
                    </a:cubicBezTo>
                    <a:cubicBezTo>
                      <a:pt x="250" y="218"/>
                      <a:pt x="349" y="117"/>
                      <a:pt x="463" y="59"/>
                    </a:cubicBezTo>
                    <a:cubicBezTo>
                      <a:pt x="545" y="17"/>
                      <a:pt x="645" y="1"/>
                      <a:pt x="732" y="32"/>
                    </a:cubicBezTo>
                    <a:cubicBezTo>
                      <a:pt x="1336" y="241"/>
                      <a:pt x="895" y="1285"/>
                      <a:pt x="641" y="1592"/>
                    </a:cubicBezTo>
                    <a:cubicBezTo>
                      <a:pt x="576" y="1671"/>
                      <a:pt x="324" y="1972"/>
                      <a:pt x="205" y="1934"/>
                    </a:cubicBezTo>
                    <a:cubicBezTo>
                      <a:pt x="98" y="1899"/>
                      <a:pt x="67" y="1385"/>
                      <a:pt x="49" y="12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7" name="Google Shape;467;p11"/>
              <p:cNvSpPr/>
              <p:nvPr/>
            </p:nvSpPr>
            <p:spPr>
              <a:xfrm>
                <a:off x="3253988" y="3776421"/>
                <a:ext cx="79005" cy="41234"/>
              </a:xfrm>
              <a:custGeom>
                <a:avLst/>
                <a:gdLst/>
                <a:ahLst/>
                <a:cxnLst/>
                <a:rect l="l" t="t" r="r" b="b"/>
                <a:pathLst>
                  <a:path w="2008" h="1048" extrusionOk="0">
                    <a:moveTo>
                      <a:pt x="1450" y="258"/>
                    </a:moveTo>
                    <a:cubicBezTo>
                      <a:pt x="1193" y="99"/>
                      <a:pt x="826" y="1"/>
                      <a:pt x="524" y="27"/>
                    </a:cubicBezTo>
                    <a:cubicBezTo>
                      <a:pt x="396" y="37"/>
                      <a:pt x="266" y="89"/>
                      <a:pt x="168" y="172"/>
                    </a:cubicBezTo>
                    <a:cubicBezTo>
                      <a:pt x="98" y="231"/>
                      <a:pt x="45" y="317"/>
                      <a:pt x="40" y="410"/>
                    </a:cubicBezTo>
                    <a:cubicBezTo>
                      <a:pt x="0" y="1047"/>
                      <a:pt x="1133" y="1044"/>
                      <a:pt x="1514" y="927"/>
                    </a:cubicBezTo>
                    <a:cubicBezTo>
                      <a:pt x="1612" y="897"/>
                      <a:pt x="1986" y="781"/>
                      <a:pt x="1997" y="657"/>
                    </a:cubicBezTo>
                    <a:cubicBezTo>
                      <a:pt x="2007" y="544"/>
                      <a:pt x="1545" y="318"/>
                      <a:pt x="1450" y="258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8" name="Google Shape;468;p11"/>
              <p:cNvSpPr/>
              <p:nvPr/>
            </p:nvSpPr>
            <p:spPr>
              <a:xfrm>
                <a:off x="3281411" y="3675934"/>
                <a:ext cx="44066" cy="59804"/>
              </a:xfrm>
              <a:custGeom>
                <a:avLst/>
                <a:gdLst/>
                <a:ahLst/>
                <a:cxnLst/>
                <a:rect l="l" t="t" r="r" b="b"/>
                <a:pathLst>
                  <a:path w="1120" h="1520" extrusionOk="0">
                    <a:moveTo>
                      <a:pt x="18" y="948"/>
                    </a:moveTo>
                    <a:cubicBezTo>
                      <a:pt x="6" y="709"/>
                      <a:pt x="79" y="419"/>
                      <a:pt x="213" y="219"/>
                    </a:cubicBezTo>
                    <a:cubicBezTo>
                      <a:pt x="269" y="137"/>
                      <a:pt x="356" y="66"/>
                      <a:pt x="450" y="30"/>
                    </a:cubicBezTo>
                    <a:cubicBezTo>
                      <a:pt x="518" y="4"/>
                      <a:pt x="597" y="0"/>
                      <a:pt x="664" y="33"/>
                    </a:cubicBezTo>
                    <a:cubicBezTo>
                      <a:pt x="1120" y="250"/>
                      <a:pt x="680" y="1031"/>
                      <a:pt x="453" y="1250"/>
                    </a:cubicBezTo>
                    <a:cubicBezTo>
                      <a:pt x="395" y="1305"/>
                      <a:pt x="171" y="1520"/>
                      <a:pt x="82" y="1479"/>
                    </a:cubicBezTo>
                    <a:cubicBezTo>
                      <a:pt x="0" y="1443"/>
                      <a:pt x="21" y="1037"/>
                      <a:pt x="16" y="948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9" name="Google Shape;469;p11"/>
              <p:cNvSpPr/>
              <p:nvPr/>
            </p:nvSpPr>
            <p:spPr>
              <a:xfrm>
                <a:off x="3246040" y="3632026"/>
                <a:ext cx="32735" cy="62952"/>
              </a:xfrm>
              <a:custGeom>
                <a:avLst/>
                <a:gdLst/>
                <a:ahLst/>
                <a:cxnLst/>
                <a:rect l="l" t="t" r="r" b="b"/>
                <a:pathLst>
                  <a:path w="832" h="1600" extrusionOk="0">
                    <a:moveTo>
                      <a:pt x="219" y="1167"/>
                    </a:moveTo>
                    <a:cubicBezTo>
                      <a:pt x="87" y="968"/>
                      <a:pt x="0" y="682"/>
                      <a:pt x="11" y="441"/>
                    </a:cubicBezTo>
                    <a:cubicBezTo>
                      <a:pt x="16" y="341"/>
                      <a:pt x="53" y="237"/>
                      <a:pt x="117" y="158"/>
                    </a:cubicBezTo>
                    <a:cubicBezTo>
                      <a:pt x="162" y="100"/>
                      <a:pt x="228" y="55"/>
                      <a:pt x="301" y="49"/>
                    </a:cubicBezTo>
                    <a:cubicBezTo>
                      <a:pt x="804" y="1"/>
                      <a:pt x="831" y="895"/>
                      <a:pt x="749" y="1199"/>
                    </a:cubicBezTo>
                    <a:cubicBezTo>
                      <a:pt x="728" y="1277"/>
                      <a:pt x="648" y="1576"/>
                      <a:pt x="550" y="1588"/>
                    </a:cubicBezTo>
                    <a:cubicBezTo>
                      <a:pt x="461" y="1599"/>
                      <a:pt x="269" y="1240"/>
                      <a:pt x="219" y="1167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0" name="Google Shape;470;p11"/>
              <p:cNvSpPr/>
              <p:nvPr/>
            </p:nvSpPr>
            <p:spPr>
              <a:xfrm>
                <a:off x="3221922" y="3709023"/>
                <a:ext cx="63818" cy="33640"/>
              </a:xfrm>
              <a:custGeom>
                <a:avLst/>
                <a:gdLst/>
                <a:ahLst/>
                <a:cxnLst/>
                <a:rect l="l" t="t" r="r" b="b"/>
                <a:pathLst>
                  <a:path w="1622" h="855" extrusionOk="0">
                    <a:moveTo>
                      <a:pt x="1209" y="268"/>
                    </a:moveTo>
                    <a:cubicBezTo>
                      <a:pt x="1021" y="119"/>
                      <a:pt x="742" y="10"/>
                      <a:pt x="503" y="3"/>
                    </a:cubicBezTo>
                    <a:cubicBezTo>
                      <a:pt x="401" y="0"/>
                      <a:pt x="295" y="29"/>
                      <a:pt x="211" y="86"/>
                    </a:cubicBezTo>
                    <a:cubicBezTo>
                      <a:pt x="150" y="125"/>
                      <a:pt x="101" y="188"/>
                      <a:pt x="88" y="260"/>
                    </a:cubicBezTo>
                    <a:cubicBezTo>
                      <a:pt x="0" y="758"/>
                      <a:pt x="891" y="855"/>
                      <a:pt x="1200" y="798"/>
                    </a:cubicBezTo>
                    <a:cubicBezTo>
                      <a:pt x="1279" y="783"/>
                      <a:pt x="1584" y="725"/>
                      <a:pt x="1604" y="628"/>
                    </a:cubicBezTo>
                    <a:cubicBezTo>
                      <a:pt x="1621" y="540"/>
                      <a:pt x="1278" y="322"/>
                      <a:pt x="1209" y="266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1" name="Google Shape;471;p11"/>
              <p:cNvSpPr/>
              <p:nvPr/>
            </p:nvSpPr>
            <p:spPr>
              <a:xfrm>
                <a:off x="3472468" y="4563199"/>
                <a:ext cx="52014" cy="21915"/>
              </a:xfrm>
              <a:custGeom>
                <a:avLst/>
                <a:gdLst/>
                <a:ahLst/>
                <a:cxnLst/>
                <a:rect l="l" t="t" r="r" b="b"/>
                <a:pathLst>
                  <a:path w="1322" h="557" extrusionOk="0">
                    <a:moveTo>
                      <a:pt x="1322" y="1"/>
                    </a:moveTo>
                    <a:lnTo>
                      <a:pt x="1322" y="1"/>
                    </a:lnTo>
                    <a:cubicBezTo>
                      <a:pt x="1206" y="32"/>
                      <a:pt x="1093" y="72"/>
                      <a:pt x="980" y="112"/>
                    </a:cubicBezTo>
                    <a:cubicBezTo>
                      <a:pt x="868" y="153"/>
                      <a:pt x="757" y="198"/>
                      <a:pt x="647" y="244"/>
                    </a:cubicBezTo>
                    <a:cubicBezTo>
                      <a:pt x="537" y="291"/>
                      <a:pt x="427" y="338"/>
                      <a:pt x="319" y="391"/>
                    </a:cubicBezTo>
                    <a:cubicBezTo>
                      <a:pt x="211" y="443"/>
                      <a:pt x="105" y="496"/>
                      <a:pt x="1" y="557"/>
                    </a:cubicBezTo>
                    <a:cubicBezTo>
                      <a:pt x="116" y="525"/>
                      <a:pt x="230" y="485"/>
                      <a:pt x="343" y="444"/>
                    </a:cubicBezTo>
                    <a:cubicBezTo>
                      <a:pt x="455" y="405"/>
                      <a:pt x="565" y="359"/>
                      <a:pt x="676" y="313"/>
                    </a:cubicBezTo>
                    <a:cubicBezTo>
                      <a:pt x="786" y="266"/>
                      <a:pt x="896" y="219"/>
                      <a:pt x="1003" y="167"/>
                    </a:cubicBezTo>
                    <a:cubicBezTo>
                      <a:pt x="1111" y="115"/>
                      <a:pt x="1218" y="62"/>
                      <a:pt x="132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2" name="Google Shape;472;p11"/>
              <p:cNvSpPr/>
              <p:nvPr/>
            </p:nvSpPr>
            <p:spPr>
              <a:xfrm>
                <a:off x="3484429" y="4491985"/>
                <a:ext cx="48316" cy="21050"/>
              </a:xfrm>
              <a:custGeom>
                <a:avLst/>
                <a:gdLst/>
                <a:ahLst/>
                <a:cxnLst/>
                <a:rect l="l" t="t" r="r" b="b"/>
                <a:pathLst>
                  <a:path w="1228" h="535" extrusionOk="0">
                    <a:moveTo>
                      <a:pt x="1227" y="1"/>
                    </a:moveTo>
                    <a:cubicBezTo>
                      <a:pt x="1012" y="62"/>
                      <a:pt x="804" y="144"/>
                      <a:pt x="599" y="232"/>
                    </a:cubicBezTo>
                    <a:cubicBezTo>
                      <a:pt x="395" y="323"/>
                      <a:pt x="193" y="418"/>
                      <a:pt x="0" y="534"/>
                    </a:cubicBezTo>
                    <a:cubicBezTo>
                      <a:pt x="217" y="472"/>
                      <a:pt x="424" y="389"/>
                      <a:pt x="629" y="301"/>
                    </a:cubicBezTo>
                    <a:cubicBezTo>
                      <a:pt x="833" y="212"/>
                      <a:pt x="1035" y="117"/>
                      <a:pt x="122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3" name="Google Shape;473;p11"/>
              <p:cNvSpPr/>
              <p:nvPr/>
            </p:nvSpPr>
            <p:spPr>
              <a:xfrm>
                <a:off x="3483917" y="4400351"/>
                <a:ext cx="49339" cy="40132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020" extrusionOk="0">
                    <a:moveTo>
                      <a:pt x="1254" y="0"/>
                    </a:moveTo>
                    <a:lnTo>
                      <a:pt x="1254" y="0"/>
                    </a:lnTo>
                    <a:cubicBezTo>
                      <a:pt x="1140" y="73"/>
                      <a:pt x="1031" y="153"/>
                      <a:pt x="922" y="233"/>
                    </a:cubicBezTo>
                    <a:cubicBezTo>
                      <a:pt x="813" y="312"/>
                      <a:pt x="708" y="397"/>
                      <a:pt x="604" y="481"/>
                    </a:cubicBezTo>
                    <a:cubicBezTo>
                      <a:pt x="500" y="566"/>
                      <a:pt x="396" y="652"/>
                      <a:pt x="295" y="742"/>
                    </a:cubicBezTo>
                    <a:cubicBezTo>
                      <a:pt x="195" y="831"/>
                      <a:pt x="95" y="922"/>
                      <a:pt x="1" y="1019"/>
                    </a:cubicBezTo>
                    <a:cubicBezTo>
                      <a:pt x="115" y="946"/>
                      <a:pt x="224" y="867"/>
                      <a:pt x="333" y="787"/>
                    </a:cubicBezTo>
                    <a:cubicBezTo>
                      <a:pt x="440" y="707"/>
                      <a:pt x="546" y="623"/>
                      <a:pt x="651" y="539"/>
                    </a:cubicBezTo>
                    <a:cubicBezTo>
                      <a:pt x="755" y="454"/>
                      <a:pt x="859" y="368"/>
                      <a:pt x="959" y="278"/>
                    </a:cubicBezTo>
                    <a:cubicBezTo>
                      <a:pt x="1059" y="189"/>
                      <a:pt x="1160" y="98"/>
                      <a:pt x="125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4" name="Google Shape;474;p11"/>
              <p:cNvSpPr/>
              <p:nvPr/>
            </p:nvSpPr>
            <p:spPr>
              <a:xfrm>
                <a:off x="3463891" y="4316901"/>
                <a:ext cx="29273" cy="52408"/>
              </a:xfrm>
              <a:custGeom>
                <a:avLst/>
                <a:gdLst/>
                <a:ahLst/>
                <a:cxnLst/>
                <a:rect l="l" t="t" r="r" b="b"/>
                <a:pathLst>
                  <a:path w="744" h="1332" extrusionOk="0">
                    <a:moveTo>
                      <a:pt x="744" y="0"/>
                    </a:moveTo>
                    <a:lnTo>
                      <a:pt x="744" y="0"/>
                    </a:lnTo>
                    <a:cubicBezTo>
                      <a:pt x="668" y="104"/>
                      <a:pt x="600" y="211"/>
                      <a:pt x="532" y="318"/>
                    </a:cubicBezTo>
                    <a:cubicBezTo>
                      <a:pt x="465" y="426"/>
                      <a:pt x="402" y="536"/>
                      <a:pt x="339" y="648"/>
                    </a:cubicBezTo>
                    <a:cubicBezTo>
                      <a:pt x="278" y="759"/>
                      <a:pt x="218" y="871"/>
                      <a:pt x="162" y="985"/>
                    </a:cubicBezTo>
                    <a:cubicBezTo>
                      <a:pt x="105" y="1099"/>
                      <a:pt x="49" y="1212"/>
                      <a:pt x="1" y="1331"/>
                    </a:cubicBezTo>
                    <a:lnTo>
                      <a:pt x="2" y="1331"/>
                    </a:lnTo>
                    <a:cubicBezTo>
                      <a:pt x="78" y="1229"/>
                      <a:pt x="146" y="1121"/>
                      <a:pt x="213" y="1013"/>
                    </a:cubicBezTo>
                    <a:cubicBezTo>
                      <a:pt x="281" y="905"/>
                      <a:pt x="343" y="795"/>
                      <a:pt x="406" y="684"/>
                    </a:cubicBezTo>
                    <a:cubicBezTo>
                      <a:pt x="466" y="574"/>
                      <a:pt x="527" y="462"/>
                      <a:pt x="584" y="347"/>
                    </a:cubicBezTo>
                    <a:cubicBezTo>
                      <a:pt x="640" y="233"/>
                      <a:pt x="695" y="119"/>
                      <a:pt x="74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5" name="Google Shape;475;p11"/>
              <p:cNvSpPr/>
              <p:nvPr/>
            </p:nvSpPr>
            <p:spPr>
              <a:xfrm>
                <a:off x="3408691" y="4219207"/>
                <a:ext cx="21246" cy="68342"/>
              </a:xfrm>
              <a:custGeom>
                <a:avLst/>
                <a:gdLst/>
                <a:ahLst/>
                <a:cxnLst/>
                <a:rect l="l" t="t" r="r" b="b"/>
                <a:pathLst>
                  <a:path w="540" h="1737" extrusionOk="0">
                    <a:moveTo>
                      <a:pt x="539" y="0"/>
                    </a:moveTo>
                    <a:cubicBezTo>
                      <a:pt x="480" y="140"/>
                      <a:pt x="428" y="283"/>
                      <a:pt x="377" y="426"/>
                    </a:cubicBezTo>
                    <a:cubicBezTo>
                      <a:pt x="325" y="569"/>
                      <a:pt x="279" y="712"/>
                      <a:pt x="234" y="857"/>
                    </a:cubicBezTo>
                    <a:cubicBezTo>
                      <a:pt x="190" y="1002"/>
                      <a:pt x="146" y="1147"/>
                      <a:pt x="109" y="1294"/>
                    </a:cubicBezTo>
                    <a:cubicBezTo>
                      <a:pt x="69" y="1441"/>
                      <a:pt x="31" y="1587"/>
                      <a:pt x="1" y="1736"/>
                    </a:cubicBezTo>
                    <a:cubicBezTo>
                      <a:pt x="60" y="1597"/>
                      <a:pt x="112" y="1454"/>
                      <a:pt x="163" y="1311"/>
                    </a:cubicBezTo>
                    <a:cubicBezTo>
                      <a:pt x="215" y="1168"/>
                      <a:pt x="261" y="1024"/>
                      <a:pt x="307" y="880"/>
                    </a:cubicBezTo>
                    <a:cubicBezTo>
                      <a:pt x="350" y="735"/>
                      <a:pt x="395" y="590"/>
                      <a:pt x="433" y="444"/>
                    </a:cubicBezTo>
                    <a:cubicBezTo>
                      <a:pt x="471" y="296"/>
                      <a:pt x="510" y="150"/>
                      <a:pt x="53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6" name="Google Shape;476;p11"/>
              <p:cNvSpPr/>
              <p:nvPr/>
            </p:nvSpPr>
            <p:spPr>
              <a:xfrm>
                <a:off x="3355733" y="4153777"/>
                <a:ext cx="22112" cy="64604"/>
              </a:xfrm>
              <a:custGeom>
                <a:avLst/>
                <a:gdLst/>
                <a:ahLst/>
                <a:cxnLst/>
                <a:rect l="l" t="t" r="r" b="b"/>
                <a:pathLst>
                  <a:path w="562" h="1642" extrusionOk="0">
                    <a:moveTo>
                      <a:pt x="562" y="0"/>
                    </a:moveTo>
                    <a:cubicBezTo>
                      <a:pt x="500" y="133"/>
                      <a:pt x="447" y="267"/>
                      <a:pt x="393" y="402"/>
                    </a:cubicBezTo>
                    <a:cubicBezTo>
                      <a:pt x="340" y="535"/>
                      <a:pt x="293" y="673"/>
                      <a:pt x="245" y="809"/>
                    </a:cubicBezTo>
                    <a:cubicBezTo>
                      <a:pt x="199" y="945"/>
                      <a:pt x="153" y="1083"/>
                      <a:pt x="114" y="1221"/>
                    </a:cubicBezTo>
                    <a:cubicBezTo>
                      <a:pt x="73" y="1360"/>
                      <a:pt x="33" y="1500"/>
                      <a:pt x="1" y="1641"/>
                    </a:cubicBezTo>
                    <a:cubicBezTo>
                      <a:pt x="63" y="1510"/>
                      <a:pt x="116" y="1375"/>
                      <a:pt x="168" y="1241"/>
                    </a:cubicBezTo>
                    <a:cubicBezTo>
                      <a:pt x="221" y="1106"/>
                      <a:pt x="270" y="970"/>
                      <a:pt x="317" y="834"/>
                    </a:cubicBezTo>
                    <a:cubicBezTo>
                      <a:pt x="364" y="696"/>
                      <a:pt x="409" y="559"/>
                      <a:pt x="449" y="420"/>
                    </a:cubicBezTo>
                    <a:cubicBezTo>
                      <a:pt x="490" y="281"/>
                      <a:pt x="530" y="143"/>
                      <a:pt x="56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7" name="Google Shape;477;p11"/>
              <p:cNvSpPr/>
              <p:nvPr/>
            </p:nvSpPr>
            <p:spPr>
              <a:xfrm>
                <a:off x="3335628" y="4070366"/>
                <a:ext cx="41194" cy="49378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1255" extrusionOk="0">
                    <a:moveTo>
                      <a:pt x="1047" y="0"/>
                    </a:moveTo>
                    <a:lnTo>
                      <a:pt x="1047" y="0"/>
                    </a:lnTo>
                    <a:cubicBezTo>
                      <a:pt x="948" y="95"/>
                      <a:pt x="855" y="195"/>
                      <a:pt x="763" y="295"/>
                    </a:cubicBezTo>
                    <a:cubicBezTo>
                      <a:pt x="670" y="395"/>
                      <a:pt x="582" y="499"/>
                      <a:pt x="494" y="604"/>
                    </a:cubicBezTo>
                    <a:cubicBezTo>
                      <a:pt x="408" y="709"/>
                      <a:pt x="321" y="814"/>
                      <a:pt x="239" y="923"/>
                    </a:cubicBezTo>
                    <a:cubicBezTo>
                      <a:pt x="156" y="1031"/>
                      <a:pt x="75" y="1141"/>
                      <a:pt x="0" y="1255"/>
                    </a:cubicBezTo>
                    <a:cubicBezTo>
                      <a:pt x="99" y="1161"/>
                      <a:pt x="192" y="1060"/>
                      <a:pt x="284" y="960"/>
                    </a:cubicBezTo>
                    <a:cubicBezTo>
                      <a:pt x="377" y="860"/>
                      <a:pt x="465" y="756"/>
                      <a:pt x="553" y="652"/>
                    </a:cubicBezTo>
                    <a:cubicBezTo>
                      <a:pt x="639" y="547"/>
                      <a:pt x="726" y="441"/>
                      <a:pt x="808" y="332"/>
                    </a:cubicBezTo>
                    <a:cubicBezTo>
                      <a:pt x="890" y="225"/>
                      <a:pt x="971" y="116"/>
                      <a:pt x="104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8" name="Google Shape;478;p11"/>
              <p:cNvSpPr/>
              <p:nvPr/>
            </p:nvSpPr>
            <p:spPr>
              <a:xfrm>
                <a:off x="3346054" y="3963073"/>
                <a:ext cx="38755" cy="42493"/>
              </a:xfrm>
              <a:custGeom>
                <a:avLst/>
                <a:gdLst/>
                <a:ahLst/>
                <a:cxnLst/>
                <a:rect l="l" t="t" r="r" b="b"/>
                <a:pathLst>
                  <a:path w="985" h="1080" extrusionOk="0">
                    <a:moveTo>
                      <a:pt x="985" y="1"/>
                    </a:moveTo>
                    <a:cubicBezTo>
                      <a:pt x="891" y="80"/>
                      <a:pt x="804" y="165"/>
                      <a:pt x="717" y="251"/>
                    </a:cubicBezTo>
                    <a:cubicBezTo>
                      <a:pt x="629" y="336"/>
                      <a:pt x="548" y="425"/>
                      <a:pt x="465" y="515"/>
                    </a:cubicBezTo>
                    <a:cubicBezTo>
                      <a:pt x="383" y="605"/>
                      <a:pt x="301" y="695"/>
                      <a:pt x="225" y="790"/>
                    </a:cubicBezTo>
                    <a:cubicBezTo>
                      <a:pt x="148" y="884"/>
                      <a:pt x="71" y="979"/>
                      <a:pt x="0" y="1079"/>
                    </a:cubicBezTo>
                    <a:cubicBezTo>
                      <a:pt x="93" y="1000"/>
                      <a:pt x="181" y="915"/>
                      <a:pt x="268" y="829"/>
                    </a:cubicBezTo>
                    <a:cubicBezTo>
                      <a:pt x="355" y="744"/>
                      <a:pt x="438" y="655"/>
                      <a:pt x="520" y="565"/>
                    </a:cubicBezTo>
                    <a:cubicBezTo>
                      <a:pt x="602" y="475"/>
                      <a:pt x="683" y="385"/>
                      <a:pt x="759" y="291"/>
                    </a:cubicBezTo>
                    <a:cubicBezTo>
                      <a:pt x="837" y="196"/>
                      <a:pt x="914" y="102"/>
                      <a:pt x="98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9" name="Google Shape;479;p11"/>
              <p:cNvSpPr/>
              <p:nvPr/>
            </p:nvSpPr>
            <p:spPr>
              <a:xfrm>
                <a:off x="3365726" y="3863609"/>
                <a:ext cx="33719" cy="36670"/>
              </a:xfrm>
              <a:custGeom>
                <a:avLst/>
                <a:gdLst/>
                <a:ahLst/>
                <a:cxnLst/>
                <a:rect l="l" t="t" r="r" b="b"/>
                <a:pathLst>
                  <a:path w="857" h="932" extrusionOk="0">
                    <a:moveTo>
                      <a:pt x="856" y="0"/>
                    </a:moveTo>
                    <a:lnTo>
                      <a:pt x="856" y="0"/>
                    </a:lnTo>
                    <a:cubicBezTo>
                      <a:pt x="692" y="135"/>
                      <a:pt x="543" y="286"/>
                      <a:pt x="401" y="440"/>
                    </a:cubicBezTo>
                    <a:cubicBezTo>
                      <a:pt x="258" y="596"/>
                      <a:pt x="121" y="756"/>
                      <a:pt x="1" y="931"/>
                    </a:cubicBezTo>
                    <a:cubicBezTo>
                      <a:pt x="165" y="796"/>
                      <a:pt x="313" y="645"/>
                      <a:pt x="456" y="492"/>
                    </a:cubicBezTo>
                    <a:cubicBezTo>
                      <a:pt x="598" y="336"/>
                      <a:pt x="735" y="176"/>
                      <a:pt x="85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0" name="Google Shape;480;p11"/>
              <p:cNvSpPr/>
              <p:nvPr/>
            </p:nvSpPr>
            <p:spPr>
              <a:xfrm>
                <a:off x="3332559" y="3747463"/>
                <a:ext cx="14164" cy="54847"/>
              </a:xfrm>
              <a:custGeom>
                <a:avLst/>
                <a:gdLst/>
                <a:ahLst/>
                <a:cxnLst/>
                <a:rect l="l" t="t" r="r" b="b"/>
                <a:pathLst>
                  <a:path w="360" h="1394" extrusionOk="0">
                    <a:moveTo>
                      <a:pt x="360" y="0"/>
                    </a:moveTo>
                    <a:lnTo>
                      <a:pt x="360" y="0"/>
                    </a:lnTo>
                    <a:cubicBezTo>
                      <a:pt x="314" y="113"/>
                      <a:pt x="277" y="227"/>
                      <a:pt x="242" y="341"/>
                    </a:cubicBezTo>
                    <a:cubicBezTo>
                      <a:pt x="205" y="456"/>
                      <a:pt x="174" y="571"/>
                      <a:pt x="143" y="687"/>
                    </a:cubicBezTo>
                    <a:cubicBezTo>
                      <a:pt x="114" y="804"/>
                      <a:pt x="86" y="920"/>
                      <a:pt x="62" y="1038"/>
                    </a:cubicBezTo>
                    <a:cubicBezTo>
                      <a:pt x="38" y="1155"/>
                      <a:pt x="15" y="1273"/>
                      <a:pt x="0" y="1393"/>
                    </a:cubicBezTo>
                    <a:cubicBezTo>
                      <a:pt x="45" y="1282"/>
                      <a:pt x="82" y="1167"/>
                      <a:pt x="118" y="1053"/>
                    </a:cubicBezTo>
                    <a:cubicBezTo>
                      <a:pt x="155" y="937"/>
                      <a:pt x="186" y="822"/>
                      <a:pt x="217" y="706"/>
                    </a:cubicBezTo>
                    <a:cubicBezTo>
                      <a:pt x="246" y="590"/>
                      <a:pt x="274" y="473"/>
                      <a:pt x="298" y="355"/>
                    </a:cubicBezTo>
                    <a:cubicBezTo>
                      <a:pt x="322" y="238"/>
                      <a:pt x="345" y="120"/>
                      <a:pt x="36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1" name="Google Shape;481;p11"/>
              <p:cNvSpPr/>
              <p:nvPr/>
            </p:nvSpPr>
            <p:spPr>
              <a:xfrm>
                <a:off x="3284991" y="3693797"/>
                <a:ext cx="14361" cy="40014"/>
              </a:xfrm>
              <a:custGeom>
                <a:avLst/>
                <a:gdLst/>
                <a:ahLst/>
                <a:cxnLst/>
                <a:rect l="l" t="t" r="r" b="b"/>
                <a:pathLst>
                  <a:path w="365" h="1017" extrusionOk="0">
                    <a:moveTo>
                      <a:pt x="365" y="1"/>
                    </a:moveTo>
                    <a:cubicBezTo>
                      <a:pt x="276" y="160"/>
                      <a:pt x="209" y="326"/>
                      <a:pt x="147" y="496"/>
                    </a:cubicBezTo>
                    <a:cubicBezTo>
                      <a:pt x="88" y="664"/>
                      <a:pt x="33" y="837"/>
                      <a:pt x="1" y="1016"/>
                    </a:cubicBezTo>
                    <a:cubicBezTo>
                      <a:pt x="89" y="856"/>
                      <a:pt x="157" y="690"/>
                      <a:pt x="218" y="521"/>
                    </a:cubicBezTo>
                    <a:cubicBezTo>
                      <a:pt x="278" y="351"/>
                      <a:pt x="331" y="180"/>
                      <a:pt x="36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2" name="Google Shape;482;p11"/>
              <p:cNvSpPr/>
              <p:nvPr/>
            </p:nvSpPr>
            <p:spPr>
              <a:xfrm>
                <a:off x="3257371" y="3652327"/>
                <a:ext cx="10348" cy="42217"/>
              </a:xfrm>
              <a:custGeom>
                <a:avLst/>
                <a:gdLst/>
                <a:ahLst/>
                <a:cxnLst/>
                <a:rect l="l" t="t" r="r" b="b"/>
                <a:pathLst>
                  <a:path w="263" h="1073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4" y="187"/>
                      <a:pt x="52" y="368"/>
                      <a:pt x="94" y="546"/>
                    </a:cubicBezTo>
                    <a:cubicBezTo>
                      <a:pt x="139" y="724"/>
                      <a:pt x="189" y="901"/>
                      <a:pt x="262" y="1072"/>
                    </a:cubicBezTo>
                    <a:cubicBezTo>
                      <a:pt x="247" y="886"/>
                      <a:pt x="210" y="707"/>
                      <a:pt x="168" y="527"/>
                    </a:cubicBezTo>
                    <a:cubicBezTo>
                      <a:pt x="123" y="349"/>
                      <a:pt x="73" y="173"/>
                      <a:pt x="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3" name="Google Shape;483;p11"/>
              <p:cNvSpPr/>
              <p:nvPr/>
            </p:nvSpPr>
            <p:spPr>
              <a:xfrm>
                <a:off x="3240296" y="3720709"/>
                <a:ext cx="40801" cy="14204"/>
              </a:xfrm>
              <a:custGeom>
                <a:avLst/>
                <a:gdLst/>
                <a:ahLst/>
                <a:cxnLst/>
                <a:rect l="l" t="t" r="r" b="b"/>
                <a:pathLst>
                  <a:path w="1037" h="361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164" y="88"/>
                      <a:pt x="333" y="155"/>
                      <a:pt x="505" y="216"/>
                    </a:cubicBezTo>
                    <a:cubicBezTo>
                      <a:pt x="679" y="275"/>
                      <a:pt x="853" y="328"/>
                      <a:pt x="1037" y="361"/>
                    </a:cubicBezTo>
                    <a:cubicBezTo>
                      <a:pt x="873" y="271"/>
                      <a:pt x="703" y="206"/>
                      <a:pt x="530" y="144"/>
                    </a:cubicBezTo>
                    <a:cubicBezTo>
                      <a:pt x="358" y="86"/>
                      <a:pt x="183" y="32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4" name="Google Shape;484;p11"/>
              <p:cNvSpPr/>
              <p:nvPr/>
            </p:nvSpPr>
            <p:spPr>
              <a:xfrm>
                <a:off x="3275666" y="3799949"/>
                <a:ext cx="50637" cy="4407"/>
              </a:xfrm>
              <a:custGeom>
                <a:avLst/>
                <a:gdLst/>
                <a:ahLst/>
                <a:cxnLst/>
                <a:rect l="l" t="t" r="r" b="b"/>
                <a:pathLst>
                  <a:path w="1287" h="112" extrusionOk="0">
                    <a:moveTo>
                      <a:pt x="216" y="1"/>
                    </a:moveTo>
                    <a:cubicBezTo>
                      <a:pt x="144" y="1"/>
                      <a:pt x="72" y="3"/>
                      <a:pt x="0" y="7"/>
                    </a:cubicBezTo>
                    <a:cubicBezTo>
                      <a:pt x="212" y="53"/>
                      <a:pt x="426" y="77"/>
                      <a:pt x="640" y="94"/>
                    </a:cubicBezTo>
                    <a:cubicBezTo>
                      <a:pt x="784" y="104"/>
                      <a:pt x="927" y="111"/>
                      <a:pt x="1071" y="111"/>
                    </a:cubicBezTo>
                    <a:cubicBezTo>
                      <a:pt x="1142" y="111"/>
                      <a:pt x="1214" y="110"/>
                      <a:pt x="1287" y="105"/>
                    </a:cubicBezTo>
                    <a:cubicBezTo>
                      <a:pt x="1075" y="59"/>
                      <a:pt x="861" y="36"/>
                      <a:pt x="646" y="18"/>
                    </a:cubicBezTo>
                    <a:cubicBezTo>
                      <a:pt x="504" y="8"/>
                      <a:pt x="360" y="1"/>
                      <a:pt x="21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5" name="Google Shape;485;p11"/>
              <p:cNvSpPr/>
              <p:nvPr/>
            </p:nvSpPr>
            <p:spPr>
              <a:xfrm>
                <a:off x="3319142" y="3865458"/>
                <a:ext cx="45522" cy="30925"/>
              </a:xfrm>
              <a:custGeom>
                <a:avLst/>
                <a:gdLst/>
                <a:ahLst/>
                <a:cxnLst/>
                <a:rect l="l" t="t" r="r" b="b"/>
                <a:pathLst>
                  <a:path w="1157" h="786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177" y="156"/>
                      <a:pt x="365" y="292"/>
                      <a:pt x="557" y="424"/>
                    </a:cubicBezTo>
                    <a:cubicBezTo>
                      <a:pt x="750" y="554"/>
                      <a:pt x="947" y="679"/>
                      <a:pt x="1156" y="785"/>
                    </a:cubicBezTo>
                    <a:cubicBezTo>
                      <a:pt x="980" y="629"/>
                      <a:pt x="792" y="493"/>
                      <a:pt x="600" y="362"/>
                    </a:cubicBezTo>
                    <a:cubicBezTo>
                      <a:pt x="406" y="232"/>
                      <a:pt x="210" y="107"/>
                      <a:pt x="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6" name="Google Shape;486;p11"/>
              <p:cNvSpPr/>
              <p:nvPr/>
            </p:nvSpPr>
            <p:spPr>
              <a:xfrm>
                <a:off x="3291640" y="3970470"/>
                <a:ext cx="51739" cy="40093"/>
              </a:xfrm>
              <a:custGeom>
                <a:avLst/>
                <a:gdLst/>
                <a:ahLst/>
                <a:cxnLst/>
                <a:rect l="l" t="t" r="r" b="b"/>
                <a:pathLst>
                  <a:path w="1315" h="1019" extrusionOk="0">
                    <a:moveTo>
                      <a:pt x="0" y="1"/>
                    </a:moveTo>
                    <a:cubicBezTo>
                      <a:pt x="99" y="99"/>
                      <a:pt x="205" y="189"/>
                      <a:pt x="310" y="278"/>
                    </a:cubicBezTo>
                    <a:cubicBezTo>
                      <a:pt x="416" y="369"/>
                      <a:pt x="524" y="454"/>
                      <a:pt x="633" y="540"/>
                    </a:cubicBezTo>
                    <a:cubicBezTo>
                      <a:pt x="743" y="624"/>
                      <a:pt x="853" y="708"/>
                      <a:pt x="967" y="787"/>
                    </a:cubicBezTo>
                    <a:cubicBezTo>
                      <a:pt x="1080" y="867"/>
                      <a:pt x="1194" y="946"/>
                      <a:pt x="1314" y="1019"/>
                    </a:cubicBezTo>
                    <a:cubicBezTo>
                      <a:pt x="1214" y="921"/>
                      <a:pt x="1109" y="831"/>
                      <a:pt x="1003" y="741"/>
                    </a:cubicBezTo>
                    <a:cubicBezTo>
                      <a:pt x="898" y="651"/>
                      <a:pt x="789" y="566"/>
                      <a:pt x="680" y="480"/>
                    </a:cubicBezTo>
                    <a:cubicBezTo>
                      <a:pt x="570" y="396"/>
                      <a:pt x="460" y="312"/>
                      <a:pt x="346" y="233"/>
                    </a:cubicBezTo>
                    <a:cubicBezTo>
                      <a:pt x="233" y="152"/>
                      <a:pt x="119" y="74"/>
                      <a:pt x="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7" name="Google Shape;487;p11"/>
              <p:cNvSpPr/>
              <p:nvPr/>
            </p:nvSpPr>
            <p:spPr>
              <a:xfrm>
                <a:off x="3280624" y="4082681"/>
                <a:ext cx="54414" cy="34820"/>
              </a:xfrm>
              <a:custGeom>
                <a:avLst/>
                <a:gdLst/>
                <a:ahLst/>
                <a:cxnLst/>
                <a:rect l="l" t="t" r="r" b="b"/>
                <a:pathLst>
                  <a:path w="1383" h="885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107" y="87"/>
                      <a:pt x="218" y="167"/>
                      <a:pt x="330" y="246"/>
                    </a:cubicBezTo>
                    <a:cubicBezTo>
                      <a:pt x="441" y="325"/>
                      <a:pt x="556" y="401"/>
                      <a:pt x="670" y="475"/>
                    </a:cubicBezTo>
                    <a:cubicBezTo>
                      <a:pt x="787" y="548"/>
                      <a:pt x="902" y="621"/>
                      <a:pt x="1021" y="688"/>
                    </a:cubicBezTo>
                    <a:cubicBezTo>
                      <a:pt x="1140" y="757"/>
                      <a:pt x="1258" y="824"/>
                      <a:pt x="1382" y="885"/>
                    </a:cubicBezTo>
                    <a:cubicBezTo>
                      <a:pt x="1276" y="798"/>
                      <a:pt x="1164" y="718"/>
                      <a:pt x="1052" y="640"/>
                    </a:cubicBezTo>
                    <a:cubicBezTo>
                      <a:pt x="940" y="560"/>
                      <a:pt x="826" y="485"/>
                      <a:pt x="711" y="411"/>
                    </a:cubicBezTo>
                    <a:cubicBezTo>
                      <a:pt x="596" y="338"/>
                      <a:pt x="481" y="265"/>
                      <a:pt x="362" y="198"/>
                    </a:cubicBezTo>
                    <a:cubicBezTo>
                      <a:pt x="243" y="128"/>
                      <a:pt x="124" y="61"/>
                      <a:pt x="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8" name="Google Shape;488;p11"/>
              <p:cNvSpPr/>
              <p:nvPr/>
            </p:nvSpPr>
            <p:spPr>
              <a:xfrm>
                <a:off x="3293293" y="4195168"/>
                <a:ext cx="60198" cy="23882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607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122" y="65"/>
                      <a:pt x="247" y="122"/>
                      <a:pt x="372" y="179"/>
                    </a:cubicBezTo>
                    <a:cubicBezTo>
                      <a:pt x="497" y="236"/>
                      <a:pt x="623" y="287"/>
                      <a:pt x="751" y="339"/>
                    </a:cubicBezTo>
                    <a:cubicBezTo>
                      <a:pt x="878" y="389"/>
                      <a:pt x="1006" y="438"/>
                      <a:pt x="1136" y="481"/>
                    </a:cubicBezTo>
                    <a:cubicBezTo>
                      <a:pt x="1266" y="526"/>
                      <a:pt x="1396" y="571"/>
                      <a:pt x="1530" y="606"/>
                    </a:cubicBezTo>
                    <a:cubicBezTo>
                      <a:pt x="1407" y="541"/>
                      <a:pt x="1283" y="484"/>
                      <a:pt x="1158" y="428"/>
                    </a:cubicBezTo>
                    <a:cubicBezTo>
                      <a:pt x="1033" y="371"/>
                      <a:pt x="906" y="319"/>
                      <a:pt x="778" y="268"/>
                    </a:cubicBezTo>
                    <a:cubicBezTo>
                      <a:pt x="650" y="219"/>
                      <a:pt x="523" y="169"/>
                      <a:pt x="393" y="125"/>
                    </a:cubicBezTo>
                    <a:cubicBezTo>
                      <a:pt x="263" y="80"/>
                      <a:pt x="133" y="37"/>
                      <a:pt x="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9" name="Google Shape;489;p11"/>
              <p:cNvSpPr/>
              <p:nvPr/>
            </p:nvSpPr>
            <p:spPr>
              <a:xfrm>
                <a:off x="3348061" y="4281412"/>
                <a:ext cx="58978" cy="8971"/>
              </a:xfrm>
              <a:custGeom>
                <a:avLst/>
                <a:gdLst/>
                <a:ahLst/>
                <a:cxnLst/>
                <a:rect l="l" t="t" r="r" b="b"/>
                <a:pathLst>
                  <a:path w="1499" h="228" extrusionOk="0">
                    <a:moveTo>
                      <a:pt x="0" y="1"/>
                    </a:moveTo>
                    <a:cubicBezTo>
                      <a:pt x="123" y="35"/>
                      <a:pt x="247" y="61"/>
                      <a:pt x="370" y="86"/>
                    </a:cubicBezTo>
                    <a:cubicBezTo>
                      <a:pt x="494" y="112"/>
                      <a:pt x="619" y="132"/>
                      <a:pt x="744" y="152"/>
                    </a:cubicBezTo>
                    <a:cubicBezTo>
                      <a:pt x="868" y="170"/>
                      <a:pt x="993" y="188"/>
                      <a:pt x="1120" y="200"/>
                    </a:cubicBezTo>
                    <a:cubicBezTo>
                      <a:pt x="1245" y="212"/>
                      <a:pt x="1371" y="225"/>
                      <a:pt x="1499" y="227"/>
                    </a:cubicBezTo>
                    <a:cubicBezTo>
                      <a:pt x="1376" y="193"/>
                      <a:pt x="1252" y="167"/>
                      <a:pt x="1128" y="142"/>
                    </a:cubicBezTo>
                    <a:cubicBezTo>
                      <a:pt x="1004" y="116"/>
                      <a:pt x="879" y="96"/>
                      <a:pt x="756" y="76"/>
                    </a:cubicBezTo>
                    <a:cubicBezTo>
                      <a:pt x="630" y="59"/>
                      <a:pt x="505" y="40"/>
                      <a:pt x="379" y="29"/>
                    </a:cubicBezTo>
                    <a:cubicBezTo>
                      <a:pt x="254" y="16"/>
                      <a:pt x="128" y="4"/>
                      <a:pt x="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0" name="Google Shape;490;p11"/>
              <p:cNvSpPr/>
              <p:nvPr/>
            </p:nvSpPr>
            <p:spPr>
              <a:xfrm>
                <a:off x="3399405" y="4346134"/>
                <a:ext cx="59136" cy="21443"/>
              </a:xfrm>
              <a:custGeom>
                <a:avLst/>
                <a:gdLst/>
                <a:ahLst/>
                <a:cxnLst/>
                <a:rect l="l" t="t" r="r" b="b"/>
                <a:pathLst>
                  <a:path w="1503" h="545" extrusionOk="0">
                    <a:moveTo>
                      <a:pt x="0" y="0"/>
                    </a:moveTo>
                    <a:cubicBezTo>
                      <a:pt x="120" y="60"/>
                      <a:pt x="243" y="113"/>
                      <a:pt x="367" y="164"/>
                    </a:cubicBezTo>
                    <a:cubicBezTo>
                      <a:pt x="489" y="216"/>
                      <a:pt x="615" y="261"/>
                      <a:pt x="738" y="308"/>
                    </a:cubicBezTo>
                    <a:cubicBezTo>
                      <a:pt x="865" y="353"/>
                      <a:pt x="990" y="398"/>
                      <a:pt x="1117" y="436"/>
                    </a:cubicBezTo>
                    <a:cubicBezTo>
                      <a:pt x="1245" y="476"/>
                      <a:pt x="1372" y="514"/>
                      <a:pt x="1502" y="545"/>
                    </a:cubicBezTo>
                    <a:cubicBezTo>
                      <a:pt x="1382" y="484"/>
                      <a:pt x="1260" y="432"/>
                      <a:pt x="1137" y="382"/>
                    </a:cubicBezTo>
                    <a:cubicBezTo>
                      <a:pt x="1014" y="330"/>
                      <a:pt x="889" y="284"/>
                      <a:pt x="764" y="237"/>
                    </a:cubicBezTo>
                    <a:cubicBezTo>
                      <a:pt x="639" y="192"/>
                      <a:pt x="514" y="148"/>
                      <a:pt x="387" y="109"/>
                    </a:cubicBezTo>
                    <a:cubicBezTo>
                      <a:pt x="259" y="70"/>
                      <a:pt x="132" y="31"/>
                      <a:pt x="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1" name="Google Shape;491;p11"/>
              <p:cNvSpPr/>
              <p:nvPr/>
            </p:nvSpPr>
            <p:spPr>
              <a:xfrm>
                <a:off x="3424035" y="4411131"/>
                <a:ext cx="54532" cy="26164"/>
              </a:xfrm>
              <a:custGeom>
                <a:avLst/>
                <a:gdLst/>
                <a:ahLst/>
                <a:cxnLst/>
                <a:rect l="l" t="t" r="r" b="b"/>
                <a:pathLst>
                  <a:path w="1386" h="665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109" y="71"/>
                      <a:pt x="221" y="133"/>
                      <a:pt x="334" y="193"/>
                    </a:cubicBezTo>
                    <a:cubicBezTo>
                      <a:pt x="447" y="254"/>
                      <a:pt x="562" y="311"/>
                      <a:pt x="677" y="367"/>
                    </a:cubicBezTo>
                    <a:cubicBezTo>
                      <a:pt x="792" y="421"/>
                      <a:pt x="909" y="476"/>
                      <a:pt x="1026" y="525"/>
                    </a:cubicBezTo>
                    <a:cubicBezTo>
                      <a:pt x="1144" y="575"/>
                      <a:pt x="1263" y="624"/>
                      <a:pt x="1385" y="665"/>
                    </a:cubicBezTo>
                    <a:cubicBezTo>
                      <a:pt x="1276" y="596"/>
                      <a:pt x="1165" y="534"/>
                      <a:pt x="1052" y="472"/>
                    </a:cubicBezTo>
                    <a:cubicBezTo>
                      <a:pt x="940" y="411"/>
                      <a:pt x="824" y="354"/>
                      <a:pt x="709" y="298"/>
                    </a:cubicBezTo>
                    <a:cubicBezTo>
                      <a:pt x="593" y="244"/>
                      <a:pt x="478" y="189"/>
                      <a:pt x="359" y="140"/>
                    </a:cubicBezTo>
                    <a:cubicBezTo>
                      <a:pt x="241" y="90"/>
                      <a:pt x="122" y="42"/>
                      <a:pt x="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2" name="Google Shape;492;p11"/>
              <p:cNvSpPr/>
              <p:nvPr/>
            </p:nvSpPr>
            <p:spPr>
              <a:xfrm>
                <a:off x="3434146" y="4483054"/>
                <a:ext cx="48748" cy="26951"/>
              </a:xfrm>
              <a:custGeom>
                <a:avLst/>
                <a:gdLst/>
                <a:ahLst/>
                <a:cxnLst/>
                <a:rect l="l" t="t" r="r" b="b"/>
                <a:pathLst>
                  <a:path w="1239" h="685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96" y="72"/>
                      <a:pt x="196" y="135"/>
                      <a:pt x="296" y="198"/>
                    </a:cubicBezTo>
                    <a:cubicBezTo>
                      <a:pt x="395" y="261"/>
                      <a:pt x="498" y="318"/>
                      <a:pt x="601" y="376"/>
                    </a:cubicBezTo>
                    <a:cubicBezTo>
                      <a:pt x="705" y="432"/>
                      <a:pt x="808" y="489"/>
                      <a:pt x="914" y="540"/>
                    </a:cubicBezTo>
                    <a:cubicBezTo>
                      <a:pt x="1021" y="592"/>
                      <a:pt x="1127" y="641"/>
                      <a:pt x="1239" y="685"/>
                    </a:cubicBezTo>
                    <a:cubicBezTo>
                      <a:pt x="1143" y="614"/>
                      <a:pt x="1043" y="551"/>
                      <a:pt x="943" y="489"/>
                    </a:cubicBezTo>
                    <a:cubicBezTo>
                      <a:pt x="843" y="426"/>
                      <a:pt x="741" y="368"/>
                      <a:pt x="638" y="309"/>
                    </a:cubicBezTo>
                    <a:cubicBezTo>
                      <a:pt x="534" y="254"/>
                      <a:pt x="430" y="198"/>
                      <a:pt x="323" y="147"/>
                    </a:cubicBezTo>
                    <a:cubicBezTo>
                      <a:pt x="217" y="95"/>
                      <a:pt x="110" y="44"/>
                      <a:pt x="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3" name="Google Shape;493;p11"/>
              <p:cNvSpPr/>
              <p:nvPr/>
            </p:nvSpPr>
            <p:spPr>
              <a:xfrm>
                <a:off x="3429740" y="4542937"/>
                <a:ext cx="41155" cy="39188"/>
              </a:xfrm>
              <a:custGeom>
                <a:avLst/>
                <a:gdLst/>
                <a:ahLst/>
                <a:cxnLst/>
                <a:rect l="l" t="t" r="r" b="b"/>
                <a:pathLst>
                  <a:path w="1046" h="996" extrusionOk="0">
                    <a:moveTo>
                      <a:pt x="1" y="1"/>
                    </a:moveTo>
                    <a:cubicBezTo>
                      <a:pt x="78" y="95"/>
                      <a:pt x="159" y="183"/>
                      <a:pt x="242" y="271"/>
                    </a:cubicBezTo>
                    <a:cubicBezTo>
                      <a:pt x="325" y="359"/>
                      <a:pt x="411" y="442"/>
                      <a:pt x="497" y="526"/>
                    </a:cubicBezTo>
                    <a:cubicBezTo>
                      <a:pt x="585" y="608"/>
                      <a:pt x="673" y="689"/>
                      <a:pt x="765" y="767"/>
                    </a:cubicBezTo>
                    <a:cubicBezTo>
                      <a:pt x="856" y="845"/>
                      <a:pt x="948" y="923"/>
                      <a:pt x="1046" y="995"/>
                    </a:cubicBezTo>
                    <a:cubicBezTo>
                      <a:pt x="970" y="901"/>
                      <a:pt x="887" y="812"/>
                      <a:pt x="804" y="725"/>
                    </a:cubicBezTo>
                    <a:cubicBezTo>
                      <a:pt x="723" y="637"/>
                      <a:pt x="636" y="554"/>
                      <a:pt x="549" y="470"/>
                    </a:cubicBezTo>
                    <a:cubicBezTo>
                      <a:pt x="463" y="388"/>
                      <a:pt x="375" y="307"/>
                      <a:pt x="283" y="229"/>
                    </a:cubicBezTo>
                    <a:cubicBezTo>
                      <a:pt x="191" y="149"/>
                      <a:pt x="100" y="73"/>
                      <a:pt x="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94" name="Google Shape;494;p11"/>
            <p:cNvGrpSpPr/>
            <p:nvPr/>
          </p:nvGrpSpPr>
          <p:grpSpPr>
            <a:xfrm>
              <a:off x="8526815" y="369785"/>
              <a:ext cx="946219" cy="2651446"/>
              <a:chOff x="8526815" y="369785"/>
              <a:chExt cx="946219" cy="2651446"/>
            </a:xfrm>
          </p:grpSpPr>
          <p:grpSp>
            <p:nvGrpSpPr>
              <p:cNvPr id="495" name="Google Shape;495;p11"/>
              <p:cNvGrpSpPr/>
              <p:nvPr/>
            </p:nvGrpSpPr>
            <p:grpSpPr>
              <a:xfrm>
                <a:off x="8526815" y="1426564"/>
                <a:ext cx="946219" cy="1594667"/>
                <a:chOff x="2567024" y="2978878"/>
                <a:chExt cx="344820" cy="581126"/>
              </a:xfrm>
            </p:grpSpPr>
            <p:sp>
              <p:nvSpPr>
                <p:cNvPr id="496" name="Google Shape;496;p11"/>
                <p:cNvSpPr/>
                <p:nvPr/>
              </p:nvSpPr>
              <p:spPr>
                <a:xfrm>
                  <a:off x="2567024" y="2978878"/>
                  <a:ext cx="344820" cy="5811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64" h="14770" extrusionOk="0">
                      <a:moveTo>
                        <a:pt x="6897" y="12615"/>
                      </a:moveTo>
                      <a:cubicBezTo>
                        <a:pt x="6712" y="12922"/>
                        <a:pt x="6600" y="13248"/>
                        <a:pt x="6541" y="13601"/>
                      </a:cubicBezTo>
                      <a:cubicBezTo>
                        <a:pt x="6490" y="13908"/>
                        <a:pt x="6588" y="14433"/>
                        <a:pt x="6262" y="14613"/>
                      </a:cubicBezTo>
                      <a:cubicBezTo>
                        <a:pt x="6157" y="14670"/>
                        <a:pt x="6033" y="14673"/>
                        <a:pt x="5913" y="14677"/>
                      </a:cubicBezTo>
                      <a:cubicBezTo>
                        <a:pt x="5356" y="14692"/>
                        <a:pt x="4749" y="14770"/>
                        <a:pt x="4255" y="14452"/>
                      </a:cubicBezTo>
                      <a:cubicBezTo>
                        <a:pt x="3965" y="14265"/>
                        <a:pt x="3750" y="14062"/>
                        <a:pt x="3492" y="13903"/>
                      </a:cubicBezTo>
                      <a:cubicBezTo>
                        <a:pt x="3319" y="13797"/>
                        <a:pt x="3124" y="13711"/>
                        <a:pt x="2875" y="13667"/>
                      </a:cubicBezTo>
                      <a:cubicBezTo>
                        <a:pt x="2466" y="13594"/>
                        <a:pt x="2050" y="13613"/>
                        <a:pt x="1637" y="13586"/>
                      </a:cubicBezTo>
                      <a:cubicBezTo>
                        <a:pt x="1588" y="13584"/>
                        <a:pt x="1541" y="13579"/>
                        <a:pt x="1492" y="13575"/>
                      </a:cubicBezTo>
                      <a:cubicBezTo>
                        <a:pt x="1118" y="13538"/>
                        <a:pt x="730" y="13419"/>
                        <a:pt x="484" y="13133"/>
                      </a:cubicBezTo>
                      <a:cubicBezTo>
                        <a:pt x="299" y="12914"/>
                        <a:pt x="219" y="12604"/>
                        <a:pt x="297" y="12328"/>
                      </a:cubicBezTo>
                      <a:cubicBezTo>
                        <a:pt x="377" y="12052"/>
                        <a:pt x="623" y="11825"/>
                        <a:pt x="908" y="11791"/>
                      </a:cubicBezTo>
                      <a:cubicBezTo>
                        <a:pt x="1341" y="11736"/>
                        <a:pt x="1703" y="12088"/>
                        <a:pt x="2083" y="12301"/>
                      </a:cubicBezTo>
                      <a:cubicBezTo>
                        <a:pt x="2319" y="12433"/>
                        <a:pt x="2583" y="12516"/>
                        <a:pt x="2853" y="12545"/>
                      </a:cubicBezTo>
                      <a:cubicBezTo>
                        <a:pt x="2952" y="12556"/>
                        <a:pt x="3072" y="12547"/>
                        <a:pt x="3122" y="12462"/>
                      </a:cubicBezTo>
                      <a:cubicBezTo>
                        <a:pt x="3155" y="12405"/>
                        <a:pt x="3144" y="12332"/>
                        <a:pt x="3124" y="12270"/>
                      </a:cubicBezTo>
                      <a:cubicBezTo>
                        <a:pt x="2961" y="11701"/>
                        <a:pt x="2393" y="11460"/>
                        <a:pt x="1872" y="11313"/>
                      </a:cubicBezTo>
                      <a:cubicBezTo>
                        <a:pt x="925" y="11044"/>
                        <a:pt x="244" y="10693"/>
                        <a:pt x="105" y="9638"/>
                      </a:cubicBezTo>
                      <a:cubicBezTo>
                        <a:pt x="0" y="8845"/>
                        <a:pt x="216" y="7874"/>
                        <a:pt x="783" y="7283"/>
                      </a:cubicBezTo>
                      <a:cubicBezTo>
                        <a:pt x="886" y="7177"/>
                        <a:pt x="1014" y="7091"/>
                        <a:pt x="1154" y="7032"/>
                      </a:cubicBezTo>
                      <a:cubicBezTo>
                        <a:pt x="1489" y="6891"/>
                        <a:pt x="1886" y="6907"/>
                        <a:pt x="2133" y="7163"/>
                      </a:cubicBezTo>
                      <a:cubicBezTo>
                        <a:pt x="2365" y="7403"/>
                        <a:pt x="2400" y="7765"/>
                        <a:pt x="2479" y="8089"/>
                      </a:cubicBezTo>
                      <a:cubicBezTo>
                        <a:pt x="2589" y="8544"/>
                        <a:pt x="2790" y="9009"/>
                        <a:pt x="3091" y="9371"/>
                      </a:cubicBezTo>
                      <a:cubicBezTo>
                        <a:pt x="3347" y="9681"/>
                        <a:pt x="3620" y="9948"/>
                        <a:pt x="3763" y="9603"/>
                      </a:cubicBezTo>
                      <a:cubicBezTo>
                        <a:pt x="3782" y="9558"/>
                        <a:pt x="3799" y="9501"/>
                        <a:pt x="3813" y="9434"/>
                      </a:cubicBezTo>
                      <a:cubicBezTo>
                        <a:pt x="3982" y="8621"/>
                        <a:pt x="3539" y="7729"/>
                        <a:pt x="3294" y="6969"/>
                      </a:cubicBezTo>
                      <a:cubicBezTo>
                        <a:pt x="2923" y="5808"/>
                        <a:pt x="2394" y="4693"/>
                        <a:pt x="2087" y="3510"/>
                      </a:cubicBezTo>
                      <a:cubicBezTo>
                        <a:pt x="1848" y="2591"/>
                        <a:pt x="1801" y="1186"/>
                        <a:pt x="2576" y="491"/>
                      </a:cubicBezTo>
                      <a:cubicBezTo>
                        <a:pt x="2755" y="330"/>
                        <a:pt x="2951" y="223"/>
                        <a:pt x="3153" y="162"/>
                      </a:cubicBezTo>
                      <a:cubicBezTo>
                        <a:pt x="3687" y="1"/>
                        <a:pt x="4264" y="173"/>
                        <a:pt x="4716" y="588"/>
                      </a:cubicBezTo>
                      <a:cubicBezTo>
                        <a:pt x="5341" y="1160"/>
                        <a:pt x="5520" y="1949"/>
                        <a:pt x="5567" y="2764"/>
                      </a:cubicBezTo>
                      <a:cubicBezTo>
                        <a:pt x="5719" y="5412"/>
                        <a:pt x="4649" y="8122"/>
                        <a:pt x="5363" y="10677"/>
                      </a:cubicBezTo>
                      <a:cubicBezTo>
                        <a:pt x="5466" y="11045"/>
                        <a:pt x="6044" y="11618"/>
                        <a:pt x="6330" y="11075"/>
                      </a:cubicBezTo>
                      <a:cubicBezTo>
                        <a:pt x="6531" y="10692"/>
                        <a:pt x="6660" y="10180"/>
                        <a:pt x="6684" y="9746"/>
                      </a:cubicBezTo>
                      <a:cubicBezTo>
                        <a:pt x="6712" y="9266"/>
                        <a:pt x="6540" y="8733"/>
                        <a:pt x="6999" y="8383"/>
                      </a:cubicBezTo>
                      <a:cubicBezTo>
                        <a:pt x="7521" y="7985"/>
                        <a:pt x="8242" y="8512"/>
                        <a:pt x="8408" y="9043"/>
                      </a:cubicBezTo>
                      <a:cubicBezTo>
                        <a:pt x="8763" y="10188"/>
                        <a:pt x="7443" y="11704"/>
                        <a:pt x="6897" y="12615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7" name="Google Shape;497;p11"/>
                <p:cNvSpPr/>
                <p:nvPr/>
              </p:nvSpPr>
              <p:spPr>
                <a:xfrm>
                  <a:off x="2583470" y="3310240"/>
                  <a:ext cx="32538" cy="290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7" h="738" extrusionOk="0">
                      <a:moveTo>
                        <a:pt x="443" y="1"/>
                      </a:moveTo>
                      <a:cubicBezTo>
                        <a:pt x="379" y="1"/>
                        <a:pt x="313" y="16"/>
                        <a:pt x="252" y="48"/>
                      </a:cubicBezTo>
                      <a:cubicBezTo>
                        <a:pt x="1" y="178"/>
                        <a:pt x="13" y="547"/>
                        <a:pt x="251" y="686"/>
                      </a:cubicBezTo>
                      <a:cubicBezTo>
                        <a:pt x="310" y="721"/>
                        <a:pt x="375" y="737"/>
                        <a:pt x="438" y="737"/>
                      </a:cubicBezTo>
                      <a:cubicBezTo>
                        <a:pt x="637" y="737"/>
                        <a:pt x="827" y="582"/>
                        <a:pt x="827" y="369"/>
                      </a:cubicBezTo>
                      <a:cubicBezTo>
                        <a:pt x="827" y="145"/>
                        <a:pt x="642" y="1"/>
                        <a:pt x="44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8" name="Google Shape;498;p11"/>
                <p:cNvSpPr/>
                <p:nvPr/>
              </p:nvSpPr>
              <p:spPr>
                <a:xfrm>
                  <a:off x="2706658" y="3013935"/>
                  <a:ext cx="32538" cy="289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7" h="737" extrusionOk="0">
                      <a:moveTo>
                        <a:pt x="442" y="1"/>
                      </a:moveTo>
                      <a:cubicBezTo>
                        <a:pt x="378" y="1"/>
                        <a:pt x="313" y="15"/>
                        <a:pt x="251" y="47"/>
                      </a:cubicBezTo>
                      <a:cubicBezTo>
                        <a:pt x="0" y="179"/>
                        <a:pt x="12" y="546"/>
                        <a:pt x="249" y="686"/>
                      </a:cubicBezTo>
                      <a:cubicBezTo>
                        <a:pt x="308" y="721"/>
                        <a:pt x="373" y="737"/>
                        <a:pt x="437" y="737"/>
                      </a:cubicBezTo>
                      <a:cubicBezTo>
                        <a:pt x="636" y="737"/>
                        <a:pt x="826" y="582"/>
                        <a:pt x="826" y="369"/>
                      </a:cubicBezTo>
                      <a:cubicBezTo>
                        <a:pt x="826" y="145"/>
                        <a:pt x="641" y="1"/>
                        <a:pt x="442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9" name="Google Shape;499;p11"/>
                <p:cNvSpPr/>
                <p:nvPr/>
              </p:nvSpPr>
              <p:spPr>
                <a:xfrm>
                  <a:off x="2757610" y="3478243"/>
                  <a:ext cx="36630" cy="291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1" h="741" extrusionOk="0">
                      <a:moveTo>
                        <a:pt x="496" y="0"/>
                      </a:moveTo>
                      <a:cubicBezTo>
                        <a:pt x="387" y="0"/>
                        <a:pt x="275" y="44"/>
                        <a:pt x="194" y="133"/>
                      </a:cubicBezTo>
                      <a:cubicBezTo>
                        <a:pt x="0" y="341"/>
                        <a:pt x="137" y="684"/>
                        <a:pt x="408" y="734"/>
                      </a:cubicBezTo>
                      <a:cubicBezTo>
                        <a:pt x="431" y="739"/>
                        <a:pt x="454" y="741"/>
                        <a:pt x="477" y="741"/>
                      </a:cubicBezTo>
                      <a:cubicBezTo>
                        <a:pt x="726" y="741"/>
                        <a:pt x="931" y="484"/>
                        <a:pt x="842" y="242"/>
                      </a:cubicBezTo>
                      <a:cubicBezTo>
                        <a:pt x="785" y="81"/>
                        <a:pt x="643" y="0"/>
                        <a:pt x="496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0" name="Google Shape;500;p11"/>
                <p:cNvSpPr/>
                <p:nvPr/>
              </p:nvSpPr>
              <p:spPr>
                <a:xfrm>
                  <a:off x="2596100" y="3471633"/>
                  <a:ext cx="36709" cy="295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3" h="751" extrusionOk="0">
                      <a:moveTo>
                        <a:pt x="476" y="1"/>
                      </a:moveTo>
                      <a:cubicBezTo>
                        <a:pt x="325" y="1"/>
                        <a:pt x="174" y="93"/>
                        <a:pt x="106" y="249"/>
                      </a:cubicBezTo>
                      <a:cubicBezTo>
                        <a:pt x="0" y="491"/>
                        <a:pt x="205" y="750"/>
                        <a:pt x="453" y="750"/>
                      </a:cubicBezTo>
                      <a:cubicBezTo>
                        <a:pt x="471" y="750"/>
                        <a:pt x="489" y="749"/>
                        <a:pt x="507" y="746"/>
                      </a:cubicBezTo>
                      <a:cubicBezTo>
                        <a:pt x="789" y="703"/>
                        <a:pt x="933" y="355"/>
                        <a:pt x="756" y="136"/>
                      </a:cubicBezTo>
                      <a:cubicBezTo>
                        <a:pt x="680" y="43"/>
                        <a:pt x="578" y="1"/>
                        <a:pt x="476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1" name="Google Shape;501;p11"/>
                <p:cNvSpPr/>
                <p:nvPr/>
              </p:nvSpPr>
              <p:spPr>
                <a:xfrm>
                  <a:off x="2598736" y="3290214"/>
                  <a:ext cx="14361" cy="107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5" h="274" extrusionOk="0">
                      <a:moveTo>
                        <a:pt x="225" y="0"/>
                      </a:moveTo>
                      <a:cubicBezTo>
                        <a:pt x="92" y="0"/>
                        <a:pt x="0" y="179"/>
                        <a:pt x="135" y="256"/>
                      </a:cubicBezTo>
                      <a:cubicBezTo>
                        <a:pt x="157" y="268"/>
                        <a:pt x="180" y="274"/>
                        <a:pt x="202" y="274"/>
                      </a:cubicBezTo>
                      <a:cubicBezTo>
                        <a:pt x="277" y="274"/>
                        <a:pt x="344" y="209"/>
                        <a:pt x="356" y="137"/>
                      </a:cubicBezTo>
                      <a:cubicBezTo>
                        <a:pt x="364" y="79"/>
                        <a:pt x="340" y="23"/>
                        <a:pt x="259" y="4"/>
                      </a:cubicBezTo>
                      <a:cubicBezTo>
                        <a:pt x="248" y="2"/>
                        <a:pt x="236" y="0"/>
                        <a:pt x="22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2" name="Google Shape;502;p11"/>
                <p:cNvSpPr/>
                <p:nvPr/>
              </p:nvSpPr>
              <p:spPr>
                <a:xfrm>
                  <a:off x="2631274" y="3467777"/>
                  <a:ext cx="18571" cy="138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2" h="351" extrusionOk="0">
                      <a:moveTo>
                        <a:pt x="229" y="1"/>
                      </a:moveTo>
                      <a:cubicBezTo>
                        <a:pt x="163" y="1"/>
                        <a:pt x="96" y="32"/>
                        <a:pt x="55" y="84"/>
                      </a:cubicBezTo>
                      <a:cubicBezTo>
                        <a:pt x="8" y="143"/>
                        <a:pt x="0" y="225"/>
                        <a:pt x="80" y="298"/>
                      </a:cubicBezTo>
                      <a:cubicBezTo>
                        <a:pt x="120" y="335"/>
                        <a:pt x="168" y="351"/>
                        <a:pt x="216" y="351"/>
                      </a:cubicBezTo>
                      <a:cubicBezTo>
                        <a:pt x="347" y="351"/>
                        <a:pt x="471" y="229"/>
                        <a:pt x="387" y="88"/>
                      </a:cubicBezTo>
                      <a:cubicBezTo>
                        <a:pt x="350" y="27"/>
                        <a:pt x="290" y="1"/>
                        <a:pt x="229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3" name="Google Shape;503;p11"/>
                <p:cNvSpPr/>
                <p:nvPr/>
              </p:nvSpPr>
              <p:spPr>
                <a:xfrm>
                  <a:off x="2734672" y="3041869"/>
                  <a:ext cx="17705" cy="152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0" h="388" extrusionOk="0">
                      <a:moveTo>
                        <a:pt x="193" y="1"/>
                      </a:moveTo>
                      <a:cubicBezTo>
                        <a:pt x="136" y="1"/>
                        <a:pt x="81" y="32"/>
                        <a:pt x="51" y="112"/>
                      </a:cubicBezTo>
                      <a:cubicBezTo>
                        <a:pt x="0" y="250"/>
                        <a:pt x="114" y="388"/>
                        <a:pt x="232" y="388"/>
                      </a:cubicBezTo>
                      <a:cubicBezTo>
                        <a:pt x="278" y="388"/>
                        <a:pt x="324" y="367"/>
                        <a:pt x="362" y="317"/>
                      </a:cubicBezTo>
                      <a:cubicBezTo>
                        <a:pt x="450" y="198"/>
                        <a:pt x="363" y="42"/>
                        <a:pt x="240" y="7"/>
                      </a:cubicBezTo>
                      <a:cubicBezTo>
                        <a:pt x="225" y="3"/>
                        <a:pt x="209" y="1"/>
                        <a:pt x="19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4" name="Google Shape;504;p11"/>
                <p:cNvSpPr/>
                <p:nvPr/>
              </p:nvSpPr>
              <p:spPr>
                <a:xfrm>
                  <a:off x="2727865" y="3360680"/>
                  <a:ext cx="17509" cy="151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5" h="385" extrusionOk="0">
                      <a:moveTo>
                        <a:pt x="258" y="1"/>
                      </a:moveTo>
                      <a:cubicBezTo>
                        <a:pt x="235" y="1"/>
                        <a:pt x="211" y="6"/>
                        <a:pt x="184" y="16"/>
                      </a:cubicBezTo>
                      <a:cubicBezTo>
                        <a:pt x="1" y="89"/>
                        <a:pt x="15" y="385"/>
                        <a:pt x="219" y="385"/>
                      </a:cubicBezTo>
                      <a:cubicBezTo>
                        <a:pt x="225" y="385"/>
                        <a:pt x="232" y="385"/>
                        <a:pt x="239" y="384"/>
                      </a:cubicBezTo>
                      <a:cubicBezTo>
                        <a:pt x="386" y="370"/>
                        <a:pt x="444" y="202"/>
                        <a:pt x="389" y="88"/>
                      </a:cubicBezTo>
                      <a:cubicBezTo>
                        <a:pt x="363" y="37"/>
                        <a:pt x="319" y="1"/>
                        <a:pt x="258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5" name="Google Shape;505;p11"/>
                <p:cNvSpPr/>
                <p:nvPr/>
              </p:nvSpPr>
              <p:spPr>
                <a:xfrm>
                  <a:off x="2788102" y="3467108"/>
                  <a:ext cx="17469" cy="151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4" h="385" extrusionOk="0">
                      <a:moveTo>
                        <a:pt x="258" y="0"/>
                      </a:moveTo>
                      <a:cubicBezTo>
                        <a:pt x="236" y="0"/>
                        <a:pt x="211" y="5"/>
                        <a:pt x="184" y="16"/>
                      </a:cubicBezTo>
                      <a:cubicBezTo>
                        <a:pt x="0" y="89"/>
                        <a:pt x="15" y="384"/>
                        <a:pt x="218" y="384"/>
                      </a:cubicBezTo>
                      <a:cubicBezTo>
                        <a:pt x="225" y="384"/>
                        <a:pt x="231" y="384"/>
                        <a:pt x="238" y="383"/>
                      </a:cubicBezTo>
                      <a:cubicBezTo>
                        <a:pt x="386" y="371"/>
                        <a:pt x="444" y="201"/>
                        <a:pt x="388" y="87"/>
                      </a:cubicBezTo>
                      <a:cubicBezTo>
                        <a:pt x="364" y="37"/>
                        <a:pt x="320" y="0"/>
                        <a:pt x="258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6" name="Google Shape;506;p11"/>
                <p:cNvSpPr/>
                <p:nvPr/>
              </p:nvSpPr>
              <p:spPr>
                <a:xfrm>
                  <a:off x="2720822" y="3295407"/>
                  <a:ext cx="12236" cy="111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1" h="283" extrusionOk="0">
                      <a:moveTo>
                        <a:pt x="122" y="1"/>
                      </a:moveTo>
                      <a:cubicBezTo>
                        <a:pt x="121" y="1"/>
                        <a:pt x="119" y="1"/>
                        <a:pt x="118" y="1"/>
                      </a:cubicBezTo>
                      <a:cubicBezTo>
                        <a:pt x="60" y="4"/>
                        <a:pt x="9" y="37"/>
                        <a:pt x="5" y="119"/>
                      </a:cubicBezTo>
                      <a:cubicBezTo>
                        <a:pt x="1" y="215"/>
                        <a:pt x="84" y="282"/>
                        <a:pt x="161" y="282"/>
                      </a:cubicBezTo>
                      <a:cubicBezTo>
                        <a:pt x="208" y="282"/>
                        <a:pt x="253" y="257"/>
                        <a:pt x="274" y="197"/>
                      </a:cubicBezTo>
                      <a:cubicBezTo>
                        <a:pt x="311" y="93"/>
                        <a:pt x="216" y="1"/>
                        <a:pt x="122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7" name="Google Shape;507;p11"/>
                <p:cNvSpPr/>
                <p:nvPr/>
              </p:nvSpPr>
              <p:spPr>
                <a:xfrm>
                  <a:off x="2614631" y="3300955"/>
                  <a:ext cx="7161" cy="54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2" h="138" extrusionOk="0">
                      <a:moveTo>
                        <a:pt x="113" y="0"/>
                      </a:moveTo>
                      <a:cubicBezTo>
                        <a:pt x="47" y="0"/>
                        <a:pt x="1" y="90"/>
                        <a:pt x="68" y="129"/>
                      </a:cubicBezTo>
                      <a:cubicBezTo>
                        <a:pt x="79" y="135"/>
                        <a:pt x="90" y="138"/>
                        <a:pt x="101" y="138"/>
                      </a:cubicBezTo>
                      <a:cubicBezTo>
                        <a:pt x="139" y="138"/>
                        <a:pt x="173" y="106"/>
                        <a:pt x="178" y="69"/>
                      </a:cubicBezTo>
                      <a:cubicBezTo>
                        <a:pt x="182" y="41"/>
                        <a:pt x="170" y="12"/>
                        <a:pt x="130" y="2"/>
                      </a:cubicBezTo>
                      <a:cubicBezTo>
                        <a:pt x="124" y="1"/>
                        <a:pt x="119" y="0"/>
                        <a:pt x="11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8" name="Google Shape;508;p11"/>
                <p:cNvSpPr/>
                <p:nvPr/>
              </p:nvSpPr>
              <p:spPr>
                <a:xfrm>
                  <a:off x="2626592" y="3389520"/>
                  <a:ext cx="7200" cy="53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3" h="137" extrusionOk="0">
                      <a:moveTo>
                        <a:pt x="112" y="1"/>
                      </a:moveTo>
                      <a:cubicBezTo>
                        <a:pt x="46" y="1"/>
                        <a:pt x="0" y="90"/>
                        <a:pt x="67" y="128"/>
                      </a:cubicBezTo>
                      <a:cubicBezTo>
                        <a:pt x="79" y="134"/>
                        <a:pt x="90" y="137"/>
                        <a:pt x="101" y="137"/>
                      </a:cubicBezTo>
                      <a:cubicBezTo>
                        <a:pt x="139" y="137"/>
                        <a:pt x="172" y="105"/>
                        <a:pt x="178" y="68"/>
                      </a:cubicBezTo>
                      <a:cubicBezTo>
                        <a:pt x="183" y="40"/>
                        <a:pt x="170" y="11"/>
                        <a:pt x="129" y="3"/>
                      </a:cubicBezTo>
                      <a:cubicBezTo>
                        <a:pt x="124" y="1"/>
                        <a:pt x="118" y="1"/>
                        <a:pt x="112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9" name="Google Shape;509;p11"/>
                <p:cNvSpPr/>
                <p:nvPr/>
              </p:nvSpPr>
              <p:spPr>
                <a:xfrm>
                  <a:off x="2622618" y="3460931"/>
                  <a:ext cx="6846" cy="59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4" h="150" extrusionOk="0">
                      <a:moveTo>
                        <a:pt x="85" y="0"/>
                      </a:moveTo>
                      <a:cubicBezTo>
                        <a:pt x="68" y="0"/>
                        <a:pt x="50" y="8"/>
                        <a:pt x="36" y="29"/>
                      </a:cubicBezTo>
                      <a:cubicBezTo>
                        <a:pt x="0" y="79"/>
                        <a:pt x="39" y="149"/>
                        <a:pt x="89" y="149"/>
                      </a:cubicBezTo>
                      <a:cubicBezTo>
                        <a:pt x="102" y="149"/>
                        <a:pt x="116" y="145"/>
                        <a:pt x="129" y="134"/>
                      </a:cubicBezTo>
                      <a:cubicBezTo>
                        <a:pt x="173" y="100"/>
                        <a:pt x="156" y="34"/>
                        <a:pt x="115" y="9"/>
                      </a:cubicBezTo>
                      <a:cubicBezTo>
                        <a:pt x="106" y="3"/>
                        <a:pt x="95" y="0"/>
                        <a:pt x="8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0" name="Google Shape;510;p11"/>
                <p:cNvSpPr/>
                <p:nvPr/>
              </p:nvSpPr>
              <p:spPr>
                <a:xfrm>
                  <a:off x="2755603" y="3066302"/>
                  <a:ext cx="17745" cy="152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1" h="388" extrusionOk="0">
                      <a:moveTo>
                        <a:pt x="192" y="1"/>
                      </a:moveTo>
                      <a:cubicBezTo>
                        <a:pt x="134" y="1"/>
                        <a:pt x="80" y="32"/>
                        <a:pt x="51" y="112"/>
                      </a:cubicBezTo>
                      <a:cubicBezTo>
                        <a:pt x="1" y="250"/>
                        <a:pt x="114" y="388"/>
                        <a:pt x="232" y="388"/>
                      </a:cubicBezTo>
                      <a:cubicBezTo>
                        <a:pt x="278" y="388"/>
                        <a:pt x="325" y="367"/>
                        <a:pt x="362" y="316"/>
                      </a:cubicBezTo>
                      <a:cubicBezTo>
                        <a:pt x="450" y="199"/>
                        <a:pt x="363" y="42"/>
                        <a:pt x="241" y="8"/>
                      </a:cubicBezTo>
                      <a:cubicBezTo>
                        <a:pt x="225" y="3"/>
                        <a:pt x="208" y="1"/>
                        <a:pt x="192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1" name="Google Shape;511;p11"/>
                <p:cNvSpPr/>
                <p:nvPr/>
              </p:nvSpPr>
              <p:spPr>
                <a:xfrm>
                  <a:off x="2764731" y="3054381"/>
                  <a:ext cx="7200" cy="54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3" h="138" extrusionOk="0">
                      <a:moveTo>
                        <a:pt x="113" y="1"/>
                      </a:moveTo>
                      <a:cubicBezTo>
                        <a:pt x="47" y="1"/>
                        <a:pt x="1" y="90"/>
                        <a:pt x="68" y="129"/>
                      </a:cubicBezTo>
                      <a:cubicBezTo>
                        <a:pt x="79" y="135"/>
                        <a:pt x="90" y="138"/>
                        <a:pt x="101" y="138"/>
                      </a:cubicBezTo>
                      <a:cubicBezTo>
                        <a:pt x="139" y="138"/>
                        <a:pt x="173" y="106"/>
                        <a:pt x="178" y="69"/>
                      </a:cubicBezTo>
                      <a:cubicBezTo>
                        <a:pt x="182" y="41"/>
                        <a:pt x="170" y="12"/>
                        <a:pt x="130" y="2"/>
                      </a:cubicBezTo>
                      <a:cubicBezTo>
                        <a:pt x="124" y="1"/>
                        <a:pt x="119" y="1"/>
                        <a:pt x="11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2" name="Google Shape;512;p11"/>
                <p:cNvSpPr/>
                <p:nvPr/>
              </p:nvSpPr>
              <p:spPr>
                <a:xfrm>
                  <a:off x="2752967" y="3098723"/>
                  <a:ext cx="7161" cy="54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2" h="138" extrusionOk="0">
                      <a:moveTo>
                        <a:pt x="112" y="0"/>
                      </a:moveTo>
                      <a:cubicBezTo>
                        <a:pt x="46" y="0"/>
                        <a:pt x="0" y="90"/>
                        <a:pt x="68" y="129"/>
                      </a:cubicBezTo>
                      <a:cubicBezTo>
                        <a:pt x="79" y="135"/>
                        <a:pt x="90" y="138"/>
                        <a:pt x="101" y="138"/>
                      </a:cubicBezTo>
                      <a:cubicBezTo>
                        <a:pt x="138" y="138"/>
                        <a:pt x="172" y="106"/>
                        <a:pt x="178" y="69"/>
                      </a:cubicBezTo>
                      <a:cubicBezTo>
                        <a:pt x="181" y="41"/>
                        <a:pt x="169" y="12"/>
                        <a:pt x="129" y="2"/>
                      </a:cubicBezTo>
                      <a:cubicBezTo>
                        <a:pt x="124" y="1"/>
                        <a:pt x="118" y="0"/>
                        <a:pt x="112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3" name="Google Shape;513;p11"/>
                <p:cNvSpPr/>
                <p:nvPr/>
              </p:nvSpPr>
              <p:spPr>
                <a:xfrm>
                  <a:off x="2741911" y="3017200"/>
                  <a:ext cx="7161" cy="54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2" h="138" extrusionOk="0">
                      <a:moveTo>
                        <a:pt x="112" y="1"/>
                      </a:moveTo>
                      <a:cubicBezTo>
                        <a:pt x="45" y="1"/>
                        <a:pt x="0" y="90"/>
                        <a:pt x="67" y="128"/>
                      </a:cubicBezTo>
                      <a:cubicBezTo>
                        <a:pt x="79" y="134"/>
                        <a:pt x="90" y="137"/>
                        <a:pt x="102" y="137"/>
                      </a:cubicBezTo>
                      <a:cubicBezTo>
                        <a:pt x="139" y="137"/>
                        <a:pt x="172" y="105"/>
                        <a:pt x="178" y="68"/>
                      </a:cubicBezTo>
                      <a:cubicBezTo>
                        <a:pt x="181" y="40"/>
                        <a:pt x="169" y="11"/>
                        <a:pt x="129" y="3"/>
                      </a:cubicBezTo>
                      <a:cubicBezTo>
                        <a:pt x="124" y="1"/>
                        <a:pt x="118" y="1"/>
                        <a:pt x="112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4" name="Google Shape;514;p11"/>
                <p:cNvSpPr/>
                <p:nvPr/>
              </p:nvSpPr>
              <p:spPr>
                <a:xfrm>
                  <a:off x="2748049" y="3367959"/>
                  <a:ext cx="6925" cy="55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6" h="141" extrusionOk="0">
                      <a:moveTo>
                        <a:pt x="111" y="0"/>
                      </a:moveTo>
                      <a:cubicBezTo>
                        <a:pt x="107" y="0"/>
                        <a:pt x="104" y="0"/>
                        <a:pt x="100" y="1"/>
                      </a:cubicBezTo>
                      <a:cubicBezTo>
                        <a:pt x="23" y="10"/>
                        <a:pt x="1" y="126"/>
                        <a:pt x="84" y="140"/>
                      </a:cubicBezTo>
                      <a:cubicBezTo>
                        <a:pt x="88" y="140"/>
                        <a:pt x="92" y="141"/>
                        <a:pt x="96" y="141"/>
                      </a:cubicBezTo>
                      <a:cubicBezTo>
                        <a:pt x="144" y="141"/>
                        <a:pt x="176" y="90"/>
                        <a:pt x="167" y="47"/>
                      </a:cubicBezTo>
                      <a:cubicBezTo>
                        <a:pt x="162" y="21"/>
                        <a:pt x="144" y="0"/>
                        <a:pt x="11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5" name="Google Shape;515;p11"/>
                <p:cNvSpPr/>
                <p:nvPr/>
              </p:nvSpPr>
              <p:spPr>
                <a:xfrm>
                  <a:off x="2591772" y="3353677"/>
                  <a:ext cx="18217" cy="137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3" h="350" extrusionOk="0">
                      <a:moveTo>
                        <a:pt x="237" y="0"/>
                      </a:moveTo>
                      <a:cubicBezTo>
                        <a:pt x="116" y="0"/>
                        <a:pt x="0" y="101"/>
                        <a:pt x="61" y="240"/>
                      </a:cubicBezTo>
                      <a:cubicBezTo>
                        <a:pt x="94" y="315"/>
                        <a:pt x="164" y="349"/>
                        <a:pt x="235" y="349"/>
                      </a:cubicBezTo>
                      <a:cubicBezTo>
                        <a:pt x="292" y="349"/>
                        <a:pt x="350" y="327"/>
                        <a:pt x="390" y="287"/>
                      </a:cubicBezTo>
                      <a:cubicBezTo>
                        <a:pt x="445" y="234"/>
                        <a:pt x="462" y="155"/>
                        <a:pt x="393" y="72"/>
                      </a:cubicBezTo>
                      <a:cubicBezTo>
                        <a:pt x="351" y="22"/>
                        <a:pt x="293" y="0"/>
                        <a:pt x="237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6" name="Google Shape;516;p11"/>
                <p:cNvSpPr/>
                <p:nvPr/>
              </p:nvSpPr>
              <p:spPr>
                <a:xfrm>
                  <a:off x="2636428" y="3389520"/>
                  <a:ext cx="18217" cy="137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3" h="349" extrusionOk="0">
                      <a:moveTo>
                        <a:pt x="237" y="1"/>
                      </a:moveTo>
                      <a:cubicBezTo>
                        <a:pt x="116" y="1"/>
                        <a:pt x="1" y="101"/>
                        <a:pt x="61" y="240"/>
                      </a:cubicBezTo>
                      <a:cubicBezTo>
                        <a:pt x="94" y="315"/>
                        <a:pt x="164" y="349"/>
                        <a:pt x="235" y="349"/>
                      </a:cubicBezTo>
                      <a:cubicBezTo>
                        <a:pt x="292" y="349"/>
                        <a:pt x="349" y="327"/>
                        <a:pt x="390" y="287"/>
                      </a:cubicBezTo>
                      <a:cubicBezTo>
                        <a:pt x="444" y="234"/>
                        <a:pt x="463" y="155"/>
                        <a:pt x="393" y="72"/>
                      </a:cubicBezTo>
                      <a:cubicBezTo>
                        <a:pt x="352" y="22"/>
                        <a:pt x="294" y="1"/>
                        <a:pt x="237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7" name="Google Shape;517;p11"/>
                <p:cNvSpPr/>
                <p:nvPr/>
              </p:nvSpPr>
              <p:spPr>
                <a:xfrm>
                  <a:off x="2580362" y="3347775"/>
                  <a:ext cx="6728" cy="59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1" h="151" extrusionOk="0">
                      <a:moveTo>
                        <a:pt x="83" y="1"/>
                      </a:moveTo>
                      <a:cubicBezTo>
                        <a:pt x="72" y="1"/>
                        <a:pt x="61" y="4"/>
                        <a:pt x="49" y="11"/>
                      </a:cubicBezTo>
                      <a:cubicBezTo>
                        <a:pt x="0" y="40"/>
                        <a:pt x="8" y="106"/>
                        <a:pt x="46" y="136"/>
                      </a:cubicBezTo>
                      <a:cubicBezTo>
                        <a:pt x="57" y="145"/>
                        <a:pt x="69" y="150"/>
                        <a:pt x="82" y="150"/>
                      </a:cubicBezTo>
                      <a:cubicBezTo>
                        <a:pt x="97" y="150"/>
                        <a:pt x="112" y="143"/>
                        <a:pt x="127" y="128"/>
                      </a:cubicBezTo>
                      <a:cubicBezTo>
                        <a:pt x="170" y="80"/>
                        <a:pt x="137" y="1"/>
                        <a:pt x="8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8" name="Google Shape;518;p11"/>
                <p:cNvSpPr/>
                <p:nvPr/>
              </p:nvSpPr>
              <p:spPr>
                <a:xfrm>
                  <a:off x="2664284" y="3486112"/>
                  <a:ext cx="6846" cy="58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4" h="149" extrusionOk="0">
                      <a:moveTo>
                        <a:pt x="84" y="0"/>
                      </a:moveTo>
                      <a:cubicBezTo>
                        <a:pt x="67" y="0"/>
                        <a:pt x="50" y="9"/>
                        <a:pt x="36" y="29"/>
                      </a:cubicBezTo>
                      <a:cubicBezTo>
                        <a:pt x="0" y="79"/>
                        <a:pt x="39" y="148"/>
                        <a:pt x="89" y="148"/>
                      </a:cubicBezTo>
                      <a:cubicBezTo>
                        <a:pt x="102" y="148"/>
                        <a:pt x="115" y="144"/>
                        <a:pt x="129" y="133"/>
                      </a:cubicBezTo>
                      <a:cubicBezTo>
                        <a:pt x="173" y="99"/>
                        <a:pt x="156" y="34"/>
                        <a:pt x="115" y="9"/>
                      </a:cubicBezTo>
                      <a:cubicBezTo>
                        <a:pt x="105" y="4"/>
                        <a:pt x="95" y="0"/>
                        <a:pt x="8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9" name="Google Shape;519;p11"/>
                <p:cNvSpPr/>
                <p:nvPr/>
              </p:nvSpPr>
              <p:spPr>
                <a:xfrm>
                  <a:off x="2712127" y="3051706"/>
                  <a:ext cx="7239" cy="54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4" h="138" extrusionOk="0">
                      <a:moveTo>
                        <a:pt x="113" y="0"/>
                      </a:moveTo>
                      <a:cubicBezTo>
                        <a:pt x="47" y="0"/>
                        <a:pt x="0" y="90"/>
                        <a:pt x="68" y="129"/>
                      </a:cubicBezTo>
                      <a:cubicBezTo>
                        <a:pt x="79" y="135"/>
                        <a:pt x="91" y="138"/>
                        <a:pt x="102" y="138"/>
                      </a:cubicBezTo>
                      <a:cubicBezTo>
                        <a:pt x="139" y="138"/>
                        <a:pt x="172" y="106"/>
                        <a:pt x="178" y="69"/>
                      </a:cubicBezTo>
                      <a:cubicBezTo>
                        <a:pt x="183" y="41"/>
                        <a:pt x="169" y="12"/>
                        <a:pt x="130" y="2"/>
                      </a:cubicBezTo>
                      <a:cubicBezTo>
                        <a:pt x="124" y="1"/>
                        <a:pt x="118" y="0"/>
                        <a:pt x="11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0" name="Google Shape;520;p11"/>
                <p:cNvSpPr/>
                <p:nvPr/>
              </p:nvSpPr>
              <p:spPr>
                <a:xfrm>
                  <a:off x="2754855" y="3404825"/>
                  <a:ext cx="6964" cy="55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7" h="142" extrusionOk="0">
                      <a:moveTo>
                        <a:pt x="111" y="1"/>
                      </a:moveTo>
                      <a:cubicBezTo>
                        <a:pt x="108" y="1"/>
                        <a:pt x="104" y="1"/>
                        <a:pt x="100" y="1"/>
                      </a:cubicBezTo>
                      <a:cubicBezTo>
                        <a:pt x="23" y="10"/>
                        <a:pt x="1" y="126"/>
                        <a:pt x="84" y="140"/>
                      </a:cubicBezTo>
                      <a:cubicBezTo>
                        <a:pt x="88" y="141"/>
                        <a:pt x="93" y="141"/>
                        <a:pt x="97" y="141"/>
                      </a:cubicBezTo>
                      <a:cubicBezTo>
                        <a:pt x="145" y="141"/>
                        <a:pt x="176" y="90"/>
                        <a:pt x="167" y="47"/>
                      </a:cubicBezTo>
                      <a:cubicBezTo>
                        <a:pt x="162" y="21"/>
                        <a:pt x="145" y="1"/>
                        <a:pt x="111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1" name="Google Shape;521;p11"/>
                <p:cNvSpPr/>
                <p:nvPr/>
              </p:nvSpPr>
              <p:spPr>
                <a:xfrm>
                  <a:off x="2714960" y="3281322"/>
                  <a:ext cx="7200" cy="54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3" h="138" extrusionOk="0">
                      <a:moveTo>
                        <a:pt x="114" y="0"/>
                      </a:moveTo>
                      <a:cubicBezTo>
                        <a:pt x="47" y="0"/>
                        <a:pt x="0" y="90"/>
                        <a:pt x="69" y="129"/>
                      </a:cubicBezTo>
                      <a:cubicBezTo>
                        <a:pt x="80" y="135"/>
                        <a:pt x="91" y="138"/>
                        <a:pt x="102" y="138"/>
                      </a:cubicBezTo>
                      <a:cubicBezTo>
                        <a:pt x="139" y="138"/>
                        <a:pt x="173" y="106"/>
                        <a:pt x="178" y="69"/>
                      </a:cubicBezTo>
                      <a:cubicBezTo>
                        <a:pt x="183" y="41"/>
                        <a:pt x="170" y="12"/>
                        <a:pt x="131" y="2"/>
                      </a:cubicBezTo>
                      <a:cubicBezTo>
                        <a:pt x="125" y="1"/>
                        <a:pt x="119" y="0"/>
                        <a:pt x="11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2" name="Google Shape;522;p11"/>
                <p:cNvSpPr/>
                <p:nvPr/>
              </p:nvSpPr>
              <p:spPr>
                <a:xfrm>
                  <a:off x="2597949" y="3463842"/>
                  <a:ext cx="6846" cy="59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4" h="150" extrusionOk="0">
                      <a:moveTo>
                        <a:pt x="85" y="0"/>
                      </a:moveTo>
                      <a:cubicBezTo>
                        <a:pt x="68" y="0"/>
                        <a:pt x="51" y="9"/>
                        <a:pt x="36" y="29"/>
                      </a:cubicBezTo>
                      <a:cubicBezTo>
                        <a:pt x="1" y="80"/>
                        <a:pt x="39" y="150"/>
                        <a:pt x="90" y="150"/>
                      </a:cubicBezTo>
                      <a:cubicBezTo>
                        <a:pt x="102" y="150"/>
                        <a:pt x="116" y="145"/>
                        <a:pt x="129" y="135"/>
                      </a:cubicBezTo>
                      <a:cubicBezTo>
                        <a:pt x="174" y="100"/>
                        <a:pt x="158" y="34"/>
                        <a:pt x="116" y="9"/>
                      </a:cubicBezTo>
                      <a:cubicBezTo>
                        <a:pt x="106" y="4"/>
                        <a:pt x="96" y="0"/>
                        <a:pt x="8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523" name="Google Shape;523;p11"/>
              <p:cNvGrpSpPr/>
              <p:nvPr/>
            </p:nvGrpSpPr>
            <p:grpSpPr>
              <a:xfrm>
                <a:off x="8634328" y="369785"/>
                <a:ext cx="283978" cy="747254"/>
                <a:chOff x="3969875" y="1708525"/>
                <a:chExt cx="85675" cy="225450"/>
              </a:xfrm>
            </p:grpSpPr>
            <p:sp>
              <p:nvSpPr>
                <p:cNvPr id="524" name="Google Shape;524;p11"/>
                <p:cNvSpPr/>
                <p:nvPr/>
              </p:nvSpPr>
              <p:spPr>
                <a:xfrm>
                  <a:off x="3969875" y="1708525"/>
                  <a:ext cx="48350" cy="48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34" h="1934" extrusionOk="0">
                      <a:moveTo>
                        <a:pt x="966" y="0"/>
                      </a:moveTo>
                      <a:cubicBezTo>
                        <a:pt x="432" y="0"/>
                        <a:pt x="0" y="432"/>
                        <a:pt x="0" y="967"/>
                      </a:cubicBezTo>
                      <a:cubicBezTo>
                        <a:pt x="0" y="1501"/>
                        <a:pt x="432" y="1933"/>
                        <a:pt x="966" y="1933"/>
                      </a:cubicBezTo>
                      <a:cubicBezTo>
                        <a:pt x="1500" y="1933"/>
                        <a:pt x="1933" y="1501"/>
                        <a:pt x="1933" y="967"/>
                      </a:cubicBezTo>
                      <a:cubicBezTo>
                        <a:pt x="1933" y="432"/>
                        <a:pt x="1500" y="0"/>
                        <a:pt x="966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5" name="Google Shape;525;p11"/>
                <p:cNvSpPr/>
                <p:nvPr/>
              </p:nvSpPr>
              <p:spPr>
                <a:xfrm>
                  <a:off x="4031375" y="1847950"/>
                  <a:ext cx="24175" cy="24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7" h="967" extrusionOk="0">
                      <a:moveTo>
                        <a:pt x="483" y="0"/>
                      </a:moveTo>
                      <a:cubicBezTo>
                        <a:pt x="216" y="0"/>
                        <a:pt x="1" y="216"/>
                        <a:pt x="1" y="483"/>
                      </a:cubicBezTo>
                      <a:cubicBezTo>
                        <a:pt x="1" y="749"/>
                        <a:pt x="216" y="966"/>
                        <a:pt x="483" y="966"/>
                      </a:cubicBezTo>
                      <a:cubicBezTo>
                        <a:pt x="750" y="966"/>
                        <a:pt x="966" y="749"/>
                        <a:pt x="966" y="483"/>
                      </a:cubicBezTo>
                      <a:cubicBezTo>
                        <a:pt x="966" y="216"/>
                        <a:pt x="750" y="0"/>
                        <a:pt x="483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6" name="Google Shape;526;p11"/>
                <p:cNvSpPr/>
                <p:nvPr/>
              </p:nvSpPr>
              <p:spPr>
                <a:xfrm>
                  <a:off x="4022425" y="1748075"/>
                  <a:ext cx="8550" cy="8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2" h="342" extrusionOk="0">
                      <a:moveTo>
                        <a:pt x="172" y="1"/>
                      </a:moveTo>
                      <a:cubicBezTo>
                        <a:pt x="77" y="1"/>
                        <a:pt x="1" y="77"/>
                        <a:pt x="1" y="171"/>
                      </a:cubicBezTo>
                      <a:cubicBezTo>
                        <a:pt x="1" y="266"/>
                        <a:pt x="77" y="341"/>
                        <a:pt x="172" y="341"/>
                      </a:cubicBezTo>
                      <a:cubicBezTo>
                        <a:pt x="266" y="341"/>
                        <a:pt x="341" y="266"/>
                        <a:pt x="341" y="171"/>
                      </a:cubicBezTo>
                      <a:cubicBezTo>
                        <a:pt x="341" y="77"/>
                        <a:pt x="266" y="1"/>
                        <a:pt x="172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7" name="Google Shape;527;p11"/>
                <p:cNvSpPr/>
                <p:nvPr/>
              </p:nvSpPr>
              <p:spPr>
                <a:xfrm>
                  <a:off x="4043450" y="1925425"/>
                  <a:ext cx="8550" cy="8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2" h="342" extrusionOk="0">
                      <a:moveTo>
                        <a:pt x="170" y="1"/>
                      </a:moveTo>
                      <a:cubicBezTo>
                        <a:pt x="76" y="1"/>
                        <a:pt x="0" y="76"/>
                        <a:pt x="0" y="170"/>
                      </a:cubicBezTo>
                      <a:cubicBezTo>
                        <a:pt x="0" y="264"/>
                        <a:pt x="76" y="341"/>
                        <a:pt x="170" y="341"/>
                      </a:cubicBezTo>
                      <a:cubicBezTo>
                        <a:pt x="264" y="341"/>
                        <a:pt x="341" y="264"/>
                        <a:pt x="341" y="170"/>
                      </a:cubicBezTo>
                      <a:cubicBezTo>
                        <a:pt x="341" y="76"/>
                        <a:pt x="264" y="1"/>
                        <a:pt x="170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8" name="Google Shape;528;p11"/>
                <p:cNvSpPr/>
                <p:nvPr/>
              </p:nvSpPr>
              <p:spPr>
                <a:xfrm>
                  <a:off x="4018200" y="1899375"/>
                  <a:ext cx="17050" cy="17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2" h="680" extrusionOk="0">
                      <a:moveTo>
                        <a:pt x="341" y="0"/>
                      </a:moveTo>
                      <a:cubicBezTo>
                        <a:pt x="152" y="0"/>
                        <a:pt x="0" y="152"/>
                        <a:pt x="0" y="341"/>
                      </a:cubicBezTo>
                      <a:cubicBezTo>
                        <a:pt x="0" y="528"/>
                        <a:pt x="152" y="680"/>
                        <a:pt x="341" y="680"/>
                      </a:cubicBezTo>
                      <a:cubicBezTo>
                        <a:pt x="529" y="680"/>
                        <a:pt x="681" y="528"/>
                        <a:pt x="681" y="341"/>
                      </a:cubicBezTo>
                      <a:cubicBezTo>
                        <a:pt x="681" y="152"/>
                        <a:pt x="529" y="0"/>
                        <a:pt x="341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9" name="Google Shape;529;p11"/>
                <p:cNvSpPr/>
                <p:nvPr/>
              </p:nvSpPr>
              <p:spPr>
                <a:xfrm>
                  <a:off x="3994000" y="1801550"/>
                  <a:ext cx="17075" cy="17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3" h="682" extrusionOk="0">
                      <a:moveTo>
                        <a:pt x="341" y="0"/>
                      </a:moveTo>
                      <a:cubicBezTo>
                        <a:pt x="155" y="0"/>
                        <a:pt x="1" y="152"/>
                        <a:pt x="1" y="341"/>
                      </a:cubicBezTo>
                      <a:cubicBezTo>
                        <a:pt x="1" y="529"/>
                        <a:pt x="155" y="681"/>
                        <a:pt x="341" y="681"/>
                      </a:cubicBezTo>
                      <a:cubicBezTo>
                        <a:pt x="530" y="681"/>
                        <a:pt x="682" y="529"/>
                        <a:pt x="682" y="341"/>
                      </a:cubicBezTo>
                      <a:cubicBezTo>
                        <a:pt x="682" y="152"/>
                        <a:pt x="530" y="0"/>
                        <a:pt x="341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sp>
        <p:nvSpPr>
          <p:cNvPr id="530" name="Google Shape;530;p11"/>
          <p:cNvSpPr txBox="1">
            <a:spLocks noGrp="1"/>
          </p:cNvSpPr>
          <p:nvPr>
            <p:ph type="title" hasCustomPrompt="1"/>
          </p:nvPr>
        </p:nvSpPr>
        <p:spPr>
          <a:xfrm>
            <a:off x="926650" y="2203775"/>
            <a:ext cx="5953800" cy="102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96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531" name="Google Shape;531;p11"/>
          <p:cNvSpPr txBox="1">
            <a:spLocks noGrp="1"/>
          </p:cNvSpPr>
          <p:nvPr>
            <p:ph type="subTitle" idx="1"/>
          </p:nvPr>
        </p:nvSpPr>
        <p:spPr>
          <a:xfrm>
            <a:off x="926650" y="3228300"/>
            <a:ext cx="5953800" cy="49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lt1"/>
        </a:solidFill>
        <a:effectLst/>
      </p:bgPr>
    </p:bg>
    <p:spTree>
      <p:nvGrpSpPr>
        <p:cNvPr id="1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_1_1_1_1_1">
    <p:spTree>
      <p:nvGrpSpPr>
        <p:cNvPr id="1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4" name="Google Shape;534;p13"/>
          <p:cNvGrpSpPr/>
          <p:nvPr/>
        </p:nvGrpSpPr>
        <p:grpSpPr>
          <a:xfrm>
            <a:off x="9527" y="-37644"/>
            <a:ext cx="9146393" cy="5185432"/>
            <a:chOff x="9527" y="-37644"/>
            <a:chExt cx="9146393" cy="5185432"/>
          </a:xfrm>
        </p:grpSpPr>
        <p:grpSp>
          <p:nvGrpSpPr>
            <p:cNvPr id="535" name="Google Shape;535;p13"/>
            <p:cNvGrpSpPr/>
            <p:nvPr/>
          </p:nvGrpSpPr>
          <p:grpSpPr>
            <a:xfrm flipH="1">
              <a:off x="7383095" y="12"/>
              <a:ext cx="1772825" cy="945955"/>
              <a:chOff x="0" y="12"/>
              <a:chExt cx="1772825" cy="945955"/>
            </a:xfrm>
          </p:grpSpPr>
          <p:sp>
            <p:nvSpPr>
              <p:cNvPr id="536" name="Google Shape;536;p13"/>
              <p:cNvSpPr/>
              <p:nvPr/>
            </p:nvSpPr>
            <p:spPr>
              <a:xfrm>
                <a:off x="0" y="12"/>
                <a:ext cx="1772825" cy="945955"/>
              </a:xfrm>
              <a:custGeom>
                <a:avLst/>
                <a:gdLst/>
                <a:ahLst/>
                <a:cxnLst/>
                <a:rect l="l" t="t" r="r" b="b"/>
                <a:pathLst>
                  <a:path w="26618" h="14203" extrusionOk="0">
                    <a:moveTo>
                      <a:pt x="26618" y="1"/>
                    </a:moveTo>
                    <a:cubicBezTo>
                      <a:pt x="25545" y="1185"/>
                      <a:pt x="24243" y="2181"/>
                      <a:pt x="22847" y="2964"/>
                    </a:cubicBezTo>
                    <a:cubicBezTo>
                      <a:pt x="20286" y="4402"/>
                      <a:pt x="17414" y="5188"/>
                      <a:pt x="14537" y="5775"/>
                    </a:cubicBezTo>
                    <a:cubicBezTo>
                      <a:pt x="11964" y="6301"/>
                      <a:pt x="9321" y="6692"/>
                      <a:pt x="6951" y="7823"/>
                    </a:cubicBezTo>
                    <a:cubicBezTo>
                      <a:pt x="4024" y="9221"/>
                      <a:pt x="1855" y="11534"/>
                      <a:pt x="1" y="14203"/>
                    </a:cubicBezTo>
                    <a:lnTo>
                      <a:pt x="1" y="1"/>
                    </a:lnTo>
                    <a:lnTo>
                      <a:pt x="26618" y="1"/>
                    </a:lnTo>
                    <a:close/>
                  </a:path>
                </a:pathLst>
              </a:custGeom>
              <a:solidFill>
                <a:srgbClr val="518EE9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7" name="Google Shape;537;p13"/>
              <p:cNvSpPr/>
              <p:nvPr/>
            </p:nvSpPr>
            <p:spPr>
              <a:xfrm>
                <a:off x="0" y="12"/>
                <a:ext cx="1062443" cy="658965"/>
              </a:xfrm>
              <a:custGeom>
                <a:avLst/>
                <a:gdLst/>
                <a:ahLst/>
                <a:cxnLst/>
                <a:rect l="l" t="t" r="r" b="b"/>
                <a:pathLst>
                  <a:path w="15952" h="9894" extrusionOk="0">
                    <a:moveTo>
                      <a:pt x="10061" y="0"/>
                    </a:moveTo>
                    <a:cubicBezTo>
                      <a:pt x="8081" y="2322"/>
                      <a:pt x="4779" y="2011"/>
                      <a:pt x="2181" y="3127"/>
                    </a:cubicBezTo>
                    <a:cubicBezTo>
                      <a:pt x="1638" y="3360"/>
                      <a:pt x="1136" y="3702"/>
                      <a:pt x="783" y="4182"/>
                    </a:cubicBezTo>
                    <a:cubicBezTo>
                      <a:pt x="1241" y="2826"/>
                      <a:pt x="2329" y="1926"/>
                      <a:pt x="3299" y="940"/>
                    </a:cubicBezTo>
                    <a:cubicBezTo>
                      <a:pt x="3594" y="642"/>
                      <a:pt x="3865" y="326"/>
                      <a:pt x="4125" y="0"/>
                    </a:cubicBezTo>
                    <a:lnTo>
                      <a:pt x="0" y="0"/>
                    </a:lnTo>
                    <a:lnTo>
                      <a:pt x="0" y="9893"/>
                    </a:lnTo>
                    <a:cubicBezTo>
                      <a:pt x="1195" y="7972"/>
                      <a:pt x="2651" y="6276"/>
                      <a:pt x="4556" y="4980"/>
                    </a:cubicBezTo>
                    <a:cubicBezTo>
                      <a:pt x="6726" y="3501"/>
                      <a:pt x="9277" y="2712"/>
                      <a:pt x="11742" y="1801"/>
                    </a:cubicBezTo>
                    <a:cubicBezTo>
                      <a:pt x="13170" y="1272"/>
                      <a:pt x="14592" y="691"/>
                      <a:pt x="15952" y="0"/>
                    </a:cubicBezTo>
                    <a:lnTo>
                      <a:pt x="10061" y="0"/>
                    </a:lnTo>
                    <a:close/>
                  </a:path>
                </a:pathLst>
              </a:custGeom>
              <a:solidFill>
                <a:srgbClr val="518EE9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38" name="Google Shape;538;p13"/>
            <p:cNvGrpSpPr/>
            <p:nvPr/>
          </p:nvGrpSpPr>
          <p:grpSpPr>
            <a:xfrm flipH="1">
              <a:off x="6812375" y="-37644"/>
              <a:ext cx="849803" cy="519340"/>
              <a:chOff x="4423100" y="2537450"/>
              <a:chExt cx="448350" cy="274000"/>
            </a:xfrm>
          </p:grpSpPr>
          <p:sp>
            <p:nvSpPr>
              <p:cNvPr id="539" name="Google Shape;539;p13"/>
              <p:cNvSpPr/>
              <p:nvPr/>
            </p:nvSpPr>
            <p:spPr>
              <a:xfrm>
                <a:off x="4537050" y="2582000"/>
                <a:ext cx="206275" cy="123200"/>
              </a:xfrm>
              <a:custGeom>
                <a:avLst/>
                <a:gdLst/>
                <a:ahLst/>
                <a:cxnLst/>
                <a:rect l="l" t="t" r="r" b="b"/>
                <a:pathLst>
                  <a:path w="8251" h="4928" extrusionOk="0">
                    <a:moveTo>
                      <a:pt x="13" y="4691"/>
                    </a:moveTo>
                    <a:cubicBezTo>
                      <a:pt x="68" y="4744"/>
                      <a:pt x="334" y="4751"/>
                      <a:pt x="398" y="4757"/>
                    </a:cubicBezTo>
                    <a:cubicBezTo>
                      <a:pt x="844" y="4800"/>
                      <a:pt x="1294" y="4791"/>
                      <a:pt x="1742" y="4801"/>
                    </a:cubicBezTo>
                    <a:cubicBezTo>
                      <a:pt x="2180" y="4812"/>
                      <a:pt x="2610" y="4871"/>
                      <a:pt x="3045" y="4928"/>
                    </a:cubicBezTo>
                    <a:cubicBezTo>
                      <a:pt x="2902" y="4851"/>
                      <a:pt x="2624" y="4663"/>
                      <a:pt x="2624" y="4663"/>
                    </a:cubicBezTo>
                    <a:cubicBezTo>
                      <a:pt x="2646" y="4630"/>
                      <a:pt x="2841" y="4611"/>
                      <a:pt x="2887" y="4599"/>
                    </a:cubicBezTo>
                    <a:cubicBezTo>
                      <a:pt x="2986" y="4573"/>
                      <a:pt x="3085" y="4547"/>
                      <a:pt x="3184" y="4519"/>
                    </a:cubicBezTo>
                    <a:cubicBezTo>
                      <a:pt x="3380" y="4462"/>
                      <a:pt x="3576" y="4398"/>
                      <a:pt x="3766" y="4325"/>
                    </a:cubicBezTo>
                    <a:cubicBezTo>
                      <a:pt x="4143" y="4178"/>
                      <a:pt x="4504" y="3995"/>
                      <a:pt x="4829" y="3754"/>
                    </a:cubicBezTo>
                    <a:cubicBezTo>
                      <a:pt x="5332" y="3380"/>
                      <a:pt x="5642" y="2779"/>
                      <a:pt x="6177" y="2459"/>
                    </a:cubicBezTo>
                    <a:cubicBezTo>
                      <a:pt x="6426" y="2309"/>
                      <a:pt x="6725" y="2269"/>
                      <a:pt x="6991" y="2156"/>
                    </a:cubicBezTo>
                    <a:cubicBezTo>
                      <a:pt x="7541" y="1924"/>
                      <a:pt x="7910" y="1410"/>
                      <a:pt x="8250" y="921"/>
                    </a:cubicBezTo>
                    <a:cubicBezTo>
                      <a:pt x="7733" y="1116"/>
                      <a:pt x="7216" y="1313"/>
                      <a:pt x="6699" y="1510"/>
                    </a:cubicBezTo>
                    <a:cubicBezTo>
                      <a:pt x="6826" y="1254"/>
                      <a:pt x="6897" y="970"/>
                      <a:pt x="6909" y="684"/>
                    </a:cubicBezTo>
                    <a:cubicBezTo>
                      <a:pt x="6915" y="539"/>
                      <a:pt x="6852" y="117"/>
                      <a:pt x="6971" y="1"/>
                    </a:cubicBezTo>
                    <a:cubicBezTo>
                      <a:pt x="6725" y="248"/>
                      <a:pt x="6475" y="502"/>
                      <a:pt x="6312" y="812"/>
                    </a:cubicBezTo>
                    <a:cubicBezTo>
                      <a:pt x="6216" y="994"/>
                      <a:pt x="6154" y="1192"/>
                      <a:pt x="6089" y="1387"/>
                    </a:cubicBezTo>
                    <a:cubicBezTo>
                      <a:pt x="5957" y="1789"/>
                      <a:pt x="5774" y="2168"/>
                      <a:pt x="5392" y="2385"/>
                    </a:cubicBezTo>
                    <a:cubicBezTo>
                      <a:pt x="4821" y="2711"/>
                      <a:pt x="4103" y="2681"/>
                      <a:pt x="3464" y="2752"/>
                    </a:cubicBezTo>
                    <a:cubicBezTo>
                      <a:pt x="3568" y="2685"/>
                      <a:pt x="3931" y="2342"/>
                      <a:pt x="4012" y="2237"/>
                    </a:cubicBezTo>
                    <a:cubicBezTo>
                      <a:pt x="3442" y="2434"/>
                      <a:pt x="2871" y="2631"/>
                      <a:pt x="2316" y="2868"/>
                    </a:cubicBezTo>
                    <a:cubicBezTo>
                      <a:pt x="1845" y="3070"/>
                      <a:pt x="1419" y="3367"/>
                      <a:pt x="1025" y="3693"/>
                    </a:cubicBezTo>
                    <a:cubicBezTo>
                      <a:pt x="812" y="3870"/>
                      <a:pt x="603" y="4055"/>
                      <a:pt x="400" y="4244"/>
                    </a:cubicBezTo>
                    <a:cubicBezTo>
                      <a:pt x="288" y="4348"/>
                      <a:pt x="172" y="4453"/>
                      <a:pt x="74" y="4571"/>
                    </a:cubicBezTo>
                    <a:cubicBezTo>
                      <a:pt x="58" y="4591"/>
                      <a:pt x="1" y="4643"/>
                      <a:pt x="3" y="4673"/>
                    </a:cubicBezTo>
                    <a:cubicBezTo>
                      <a:pt x="3" y="4679"/>
                      <a:pt x="7" y="4685"/>
                      <a:pt x="13" y="4691"/>
                    </a:cubicBezTo>
                    <a:close/>
                  </a:path>
                </a:pathLst>
              </a:custGeom>
              <a:solidFill>
                <a:srgbClr val="518EE9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0" name="Google Shape;540;p13"/>
              <p:cNvSpPr/>
              <p:nvPr/>
            </p:nvSpPr>
            <p:spPr>
              <a:xfrm>
                <a:off x="4579075" y="2691625"/>
                <a:ext cx="187425" cy="91125"/>
              </a:xfrm>
              <a:custGeom>
                <a:avLst/>
                <a:gdLst/>
                <a:ahLst/>
                <a:cxnLst/>
                <a:rect l="l" t="t" r="r" b="b"/>
                <a:pathLst>
                  <a:path w="7497" h="3645" extrusionOk="0">
                    <a:moveTo>
                      <a:pt x="6" y="3033"/>
                    </a:moveTo>
                    <a:cubicBezTo>
                      <a:pt x="46" y="3086"/>
                      <a:pt x="270" y="3127"/>
                      <a:pt x="325" y="3141"/>
                    </a:cubicBezTo>
                    <a:cubicBezTo>
                      <a:pt x="696" y="3238"/>
                      <a:pt x="1079" y="3292"/>
                      <a:pt x="1456" y="3361"/>
                    </a:cubicBezTo>
                    <a:cubicBezTo>
                      <a:pt x="1827" y="3429"/>
                      <a:pt x="2183" y="3537"/>
                      <a:pt x="2544" y="3645"/>
                    </a:cubicBezTo>
                    <a:cubicBezTo>
                      <a:pt x="2432" y="3560"/>
                      <a:pt x="2223" y="3362"/>
                      <a:pt x="2223" y="3362"/>
                    </a:cubicBezTo>
                    <a:cubicBezTo>
                      <a:pt x="2245" y="3339"/>
                      <a:pt x="2414" y="3349"/>
                      <a:pt x="2454" y="3345"/>
                    </a:cubicBezTo>
                    <a:cubicBezTo>
                      <a:pt x="2542" y="3336"/>
                      <a:pt x="2629" y="3328"/>
                      <a:pt x="2717" y="3316"/>
                    </a:cubicBezTo>
                    <a:cubicBezTo>
                      <a:pt x="2892" y="3295"/>
                      <a:pt x="3065" y="3267"/>
                      <a:pt x="3237" y="3230"/>
                    </a:cubicBezTo>
                    <a:cubicBezTo>
                      <a:pt x="3575" y="3158"/>
                      <a:pt x="3907" y="3053"/>
                      <a:pt x="4214" y="2892"/>
                    </a:cubicBezTo>
                    <a:cubicBezTo>
                      <a:pt x="4691" y="2642"/>
                      <a:pt x="5035" y="2176"/>
                      <a:pt x="5533" y="1975"/>
                    </a:cubicBezTo>
                    <a:cubicBezTo>
                      <a:pt x="5763" y="1882"/>
                      <a:pt x="6021" y="1889"/>
                      <a:pt x="6262" y="1829"/>
                    </a:cubicBezTo>
                    <a:cubicBezTo>
                      <a:pt x="6760" y="1707"/>
                      <a:pt x="7143" y="1322"/>
                      <a:pt x="7497" y="953"/>
                    </a:cubicBezTo>
                    <a:cubicBezTo>
                      <a:pt x="7032" y="1049"/>
                      <a:pt x="6567" y="1146"/>
                      <a:pt x="6102" y="1242"/>
                    </a:cubicBezTo>
                    <a:cubicBezTo>
                      <a:pt x="6245" y="1043"/>
                      <a:pt x="6343" y="811"/>
                      <a:pt x="6392" y="571"/>
                    </a:cubicBezTo>
                    <a:cubicBezTo>
                      <a:pt x="6418" y="450"/>
                      <a:pt x="6422" y="83"/>
                      <a:pt x="6537" y="0"/>
                    </a:cubicBezTo>
                    <a:cubicBezTo>
                      <a:pt x="6294" y="177"/>
                      <a:pt x="6049" y="358"/>
                      <a:pt x="5870" y="598"/>
                    </a:cubicBezTo>
                    <a:cubicBezTo>
                      <a:pt x="5763" y="740"/>
                      <a:pt x="5684" y="899"/>
                      <a:pt x="5602" y="1055"/>
                    </a:cubicBezTo>
                    <a:cubicBezTo>
                      <a:pt x="5436" y="1378"/>
                      <a:pt x="5231" y="1674"/>
                      <a:pt x="4877" y="1807"/>
                    </a:cubicBezTo>
                    <a:cubicBezTo>
                      <a:pt x="4349" y="2005"/>
                      <a:pt x="3745" y="1884"/>
                      <a:pt x="3194" y="1856"/>
                    </a:cubicBezTo>
                    <a:cubicBezTo>
                      <a:pt x="3290" y="1816"/>
                      <a:pt x="3644" y="1573"/>
                      <a:pt x="3727" y="1495"/>
                    </a:cubicBezTo>
                    <a:cubicBezTo>
                      <a:pt x="3217" y="1584"/>
                      <a:pt x="2707" y="1674"/>
                      <a:pt x="2204" y="1801"/>
                    </a:cubicBezTo>
                    <a:cubicBezTo>
                      <a:pt x="1777" y="1907"/>
                      <a:pt x="1377" y="2102"/>
                      <a:pt x="1000" y="2325"/>
                    </a:cubicBezTo>
                    <a:cubicBezTo>
                      <a:pt x="794" y="2446"/>
                      <a:pt x="593" y="2573"/>
                      <a:pt x="395" y="2707"/>
                    </a:cubicBezTo>
                    <a:cubicBezTo>
                      <a:pt x="286" y="2780"/>
                      <a:pt x="174" y="2853"/>
                      <a:pt x="75" y="2940"/>
                    </a:cubicBezTo>
                    <a:cubicBezTo>
                      <a:pt x="58" y="2954"/>
                      <a:pt x="3" y="2991"/>
                      <a:pt x="1" y="3015"/>
                    </a:cubicBezTo>
                    <a:cubicBezTo>
                      <a:pt x="0" y="3022"/>
                      <a:pt x="3" y="3027"/>
                      <a:pt x="6" y="3033"/>
                    </a:cubicBezTo>
                    <a:close/>
                  </a:path>
                </a:pathLst>
              </a:custGeom>
              <a:solidFill>
                <a:srgbClr val="518EE9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1" name="Google Shape;541;p13"/>
              <p:cNvSpPr/>
              <p:nvPr/>
            </p:nvSpPr>
            <p:spPr>
              <a:xfrm>
                <a:off x="4691850" y="2537450"/>
                <a:ext cx="179600" cy="154850"/>
              </a:xfrm>
              <a:custGeom>
                <a:avLst/>
                <a:gdLst/>
                <a:ahLst/>
                <a:cxnLst/>
                <a:rect l="l" t="t" r="r" b="b"/>
                <a:pathLst>
                  <a:path w="7184" h="6194" extrusionOk="0">
                    <a:moveTo>
                      <a:pt x="21" y="6154"/>
                    </a:moveTo>
                    <a:cubicBezTo>
                      <a:pt x="87" y="6193"/>
                      <a:pt x="348" y="6139"/>
                      <a:pt x="411" y="6130"/>
                    </a:cubicBezTo>
                    <a:cubicBezTo>
                      <a:pt x="856" y="6071"/>
                      <a:pt x="1292" y="5959"/>
                      <a:pt x="1730" y="5868"/>
                    </a:cubicBezTo>
                    <a:cubicBezTo>
                      <a:pt x="2160" y="5778"/>
                      <a:pt x="2592" y="5736"/>
                      <a:pt x="3028" y="5694"/>
                    </a:cubicBezTo>
                    <a:cubicBezTo>
                      <a:pt x="2872" y="5652"/>
                      <a:pt x="2557" y="5531"/>
                      <a:pt x="2557" y="5531"/>
                    </a:cubicBezTo>
                    <a:cubicBezTo>
                      <a:pt x="2572" y="5495"/>
                      <a:pt x="2758" y="5432"/>
                      <a:pt x="2800" y="5409"/>
                    </a:cubicBezTo>
                    <a:cubicBezTo>
                      <a:pt x="2890" y="5362"/>
                      <a:pt x="2981" y="5314"/>
                      <a:pt x="3070" y="5263"/>
                    </a:cubicBezTo>
                    <a:cubicBezTo>
                      <a:pt x="3250" y="5163"/>
                      <a:pt x="3424" y="5057"/>
                      <a:pt x="3593" y="4941"/>
                    </a:cubicBezTo>
                    <a:cubicBezTo>
                      <a:pt x="3926" y="4714"/>
                      <a:pt x="4238" y="4453"/>
                      <a:pt x="4498" y="4144"/>
                    </a:cubicBezTo>
                    <a:cubicBezTo>
                      <a:pt x="4901" y="3665"/>
                      <a:pt x="5067" y="3010"/>
                      <a:pt x="5516" y="2575"/>
                    </a:cubicBezTo>
                    <a:cubicBezTo>
                      <a:pt x="5724" y="2373"/>
                      <a:pt x="6005" y="2265"/>
                      <a:pt x="6239" y="2095"/>
                    </a:cubicBezTo>
                    <a:cubicBezTo>
                      <a:pt x="6720" y="1744"/>
                      <a:pt x="6963" y="1158"/>
                      <a:pt x="7184" y="605"/>
                    </a:cubicBezTo>
                    <a:cubicBezTo>
                      <a:pt x="6724" y="913"/>
                      <a:pt x="6266" y="1223"/>
                      <a:pt x="5808" y="1532"/>
                    </a:cubicBezTo>
                    <a:cubicBezTo>
                      <a:pt x="5872" y="1254"/>
                      <a:pt x="5877" y="962"/>
                      <a:pt x="5824" y="680"/>
                    </a:cubicBezTo>
                    <a:cubicBezTo>
                      <a:pt x="5798" y="538"/>
                      <a:pt x="5639" y="141"/>
                      <a:pt x="5729" y="1"/>
                    </a:cubicBezTo>
                    <a:cubicBezTo>
                      <a:pt x="5545" y="299"/>
                      <a:pt x="5360" y="602"/>
                      <a:pt x="5272" y="940"/>
                    </a:cubicBezTo>
                    <a:cubicBezTo>
                      <a:pt x="5220" y="1140"/>
                      <a:pt x="5204" y="1347"/>
                      <a:pt x="5185" y="1551"/>
                    </a:cubicBezTo>
                    <a:cubicBezTo>
                      <a:pt x="5148" y="1973"/>
                      <a:pt x="5057" y="2383"/>
                      <a:pt x="4734" y="2682"/>
                    </a:cubicBezTo>
                    <a:cubicBezTo>
                      <a:pt x="4253" y="3130"/>
                      <a:pt x="3547" y="3265"/>
                      <a:pt x="2941" y="3478"/>
                    </a:cubicBezTo>
                    <a:cubicBezTo>
                      <a:pt x="3027" y="3391"/>
                      <a:pt x="3302" y="2974"/>
                      <a:pt x="3357" y="2852"/>
                    </a:cubicBezTo>
                    <a:cubicBezTo>
                      <a:pt x="2847" y="3174"/>
                      <a:pt x="2336" y="3496"/>
                      <a:pt x="1849" y="3854"/>
                    </a:cubicBezTo>
                    <a:cubicBezTo>
                      <a:pt x="1435" y="4159"/>
                      <a:pt x="1090" y="4544"/>
                      <a:pt x="780" y="4951"/>
                    </a:cubicBezTo>
                    <a:cubicBezTo>
                      <a:pt x="613" y="5172"/>
                      <a:pt x="452" y="5400"/>
                      <a:pt x="297" y="5630"/>
                    </a:cubicBezTo>
                    <a:cubicBezTo>
                      <a:pt x="212" y="5757"/>
                      <a:pt x="123" y="5886"/>
                      <a:pt x="54" y="6022"/>
                    </a:cubicBezTo>
                    <a:cubicBezTo>
                      <a:pt x="42" y="6046"/>
                      <a:pt x="0" y="6109"/>
                      <a:pt x="9" y="6138"/>
                    </a:cubicBezTo>
                    <a:cubicBezTo>
                      <a:pt x="10" y="6144"/>
                      <a:pt x="15" y="6149"/>
                      <a:pt x="23" y="6154"/>
                    </a:cubicBezTo>
                    <a:close/>
                  </a:path>
                </a:pathLst>
              </a:custGeom>
              <a:solidFill>
                <a:srgbClr val="518EE9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2" name="Google Shape;542;p13"/>
              <p:cNvSpPr/>
              <p:nvPr/>
            </p:nvSpPr>
            <p:spPr>
              <a:xfrm>
                <a:off x="4483875" y="2710600"/>
                <a:ext cx="120725" cy="46275"/>
              </a:xfrm>
              <a:custGeom>
                <a:avLst/>
                <a:gdLst/>
                <a:ahLst/>
                <a:cxnLst/>
                <a:rect l="l" t="t" r="r" b="b"/>
                <a:pathLst>
                  <a:path w="4829" h="1851" extrusionOk="0">
                    <a:moveTo>
                      <a:pt x="3" y="1221"/>
                    </a:moveTo>
                    <a:cubicBezTo>
                      <a:pt x="22" y="1258"/>
                      <a:pt x="157" y="1305"/>
                      <a:pt x="187" y="1320"/>
                    </a:cubicBezTo>
                    <a:cubicBezTo>
                      <a:pt x="408" y="1417"/>
                      <a:pt x="638" y="1488"/>
                      <a:pt x="864" y="1568"/>
                    </a:cubicBezTo>
                    <a:cubicBezTo>
                      <a:pt x="1086" y="1647"/>
                      <a:pt x="1295" y="1749"/>
                      <a:pt x="1506" y="1850"/>
                    </a:cubicBezTo>
                    <a:cubicBezTo>
                      <a:pt x="1447" y="1788"/>
                      <a:pt x="1337" y="1645"/>
                      <a:pt x="1337" y="1645"/>
                    </a:cubicBezTo>
                    <a:cubicBezTo>
                      <a:pt x="1354" y="1632"/>
                      <a:pt x="1455" y="1655"/>
                      <a:pt x="1481" y="1657"/>
                    </a:cubicBezTo>
                    <a:cubicBezTo>
                      <a:pt x="1536" y="1661"/>
                      <a:pt x="1592" y="1663"/>
                      <a:pt x="1646" y="1666"/>
                    </a:cubicBezTo>
                    <a:cubicBezTo>
                      <a:pt x="1756" y="1670"/>
                      <a:pt x="1865" y="1670"/>
                      <a:pt x="1976" y="1665"/>
                    </a:cubicBezTo>
                    <a:cubicBezTo>
                      <a:pt x="2191" y="1653"/>
                      <a:pt x="2406" y="1621"/>
                      <a:pt x="2612" y="1552"/>
                    </a:cubicBezTo>
                    <a:cubicBezTo>
                      <a:pt x="2930" y="1445"/>
                      <a:pt x="3189" y="1193"/>
                      <a:pt x="3516" y="1119"/>
                    </a:cubicBezTo>
                    <a:cubicBezTo>
                      <a:pt x="3667" y="1084"/>
                      <a:pt x="3826" y="1114"/>
                      <a:pt x="3980" y="1101"/>
                    </a:cubicBezTo>
                    <a:cubicBezTo>
                      <a:pt x="4300" y="1075"/>
                      <a:pt x="4573" y="875"/>
                      <a:pt x="4829" y="683"/>
                    </a:cubicBezTo>
                    <a:lnTo>
                      <a:pt x="3939" y="724"/>
                    </a:lnTo>
                    <a:cubicBezTo>
                      <a:pt x="4047" y="613"/>
                      <a:pt x="4131" y="481"/>
                      <a:pt x="4186" y="337"/>
                    </a:cubicBezTo>
                    <a:cubicBezTo>
                      <a:pt x="4213" y="265"/>
                      <a:pt x="4252" y="40"/>
                      <a:pt x="4331" y="0"/>
                    </a:cubicBezTo>
                    <a:cubicBezTo>
                      <a:pt x="4165" y="85"/>
                      <a:pt x="3995" y="172"/>
                      <a:pt x="3860" y="302"/>
                    </a:cubicBezTo>
                    <a:cubicBezTo>
                      <a:pt x="3781" y="379"/>
                      <a:pt x="3715" y="470"/>
                      <a:pt x="3650" y="558"/>
                    </a:cubicBezTo>
                    <a:cubicBezTo>
                      <a:pt x="3515" y="741"/>
                      <a:pt x="3359" y="903"/>
                      <a:pt x="3128" y="949"/>
                    </a:cubicBezTo>
                    <a:cubicBezTo>
                      <a:pt x="2783" y="1019"/>
                      <a:pt x="2421" y="884"/>
                      <a:pt x="2086" y="813"/>
                    </a:cubicBezTo>
                    <a:cubicBezTo>
                      <a:pt x="2149" y="797"/>
                      <a:pt x="2392" y="683"/>
                      <a:pt x="2450" y="643"/>
                    </a:cubicBezTo>
                    <a:cubicBezTo>
                      <a:pt x="2127" y="648"/>
                      <a:pt x="1803" y="652"/>
                      <a:pt x="1480" y="680"/>
                    </a:cubicBezTo>
                    <a:cubicBezTo>
                      <a:pt x="1207" y="704"/>
                      <a:pt x="940" y="784"/>
                      <a:pt x="685" y="883"/>
                    </a:cubicBezTo>
                    <a:cubicBezTo>
                      <a:pt x="547" y="938"/>
                      <a:pt x="410" y="997"/>
                      <a:pt x="274" y="1059"/>
                    </a:cubicBezTo>
                    <a:cubicBezTo>
                      <a:pt x="200" y="1094"/>
                      <a:pt x="123" y="1127"/>
                      <a:pt x="54" y="1172"/>
                    </a:cubicBezTo>
                    <a:cubicBezTo>
                      <a:pt x="43" y="1178"/>
                      <a:pt x="4" y="1195"/>
                      <a:pt x="1" y="1210"/>
                    </a:cubicBezTo>
                    <a:cubicBezTo>
                      <a:pt x="1" y="1214"/>
                      <a:pt x="1" y="1218"/>
                      <a:pt x="3" y="1223"/>
                    </a:cubicBezTo>
                    <a:close/>
                  </a:path>
                </a:pathLst>
              </a:custGeom>
              <a:solidFill>
                <a:srgbClr val="518EE9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3" name="Google Shape;543;p13"/>
              <p:cNvSpPr/>
              <p:nvPr/>
            </p:nvSpPr>
            <p:spPr>
              <a:xfrm>
                <a:off x="4423100" y="2767775"/>
                <a:ext cx="134250" cy="43675"/>
              </a:xfrm>
              <a:custGeom>
                <a:avLst/>
                <a:gdLst/>
                <a:ahLst/>
                <a:cxnLst/>
                <a:rect l="l" t="t" r="r" b="b"/>
                <a:pathLst>
                  <a:path w="5370" h="1747" extrusionOk="0">
                    <a:moveTo>
                      <a:pt x="3" y="899"/>
                    </a:moveTo>
                    <a:cubicBezTo>
                      <a:pt x="21" y="942"/>
                      <a:pt x="163" y="1007"/>
                      <a:pt x="196" y="1027"/>
                    </a:cubicBezTo>
                    <a:cubicBezTo>
                      <a:pt x="429" y="1156"/>
                      <a:pt x="674" y="1257"/>
                      <a:pt x="916" y="1369"/>
                    </a:cubicBezTo>
                    <a:cubicBezTo>
                      <a:pt x="1151" y="1479"/>
                      <a:pt x="1372" y="1613"/>
                      <a:pt x="1593" y="1746"/>
                    </a:cubicBezTo>
                    <a:cubicBezTo>
                      <a:pt x="1534" y="1671"/>
                      <a:pt x="1427" y="1502"/>
                      <a:pt x="1427" y="1502"/>
                    </a:cubicBezTo>
                    <a:cubicBezTo>
                      <a:pt x="1447" y="1490"/>
                      <a:pt x="1557" y="1526"/>
                      <a:pt x="1586" y="1531"/>
                    </a:cubicBezTo>
                    <a:cubicBezTo>
                      <a:pt x="1645" y="1541"/>
                      <a:pt x="1706" y="1550"/>
                      <a:pt x="1767" y="1557"/>
                    </a:cubicBezTo>
                    <a:cubicBezTo>
                      <a:pt x="1887" y="1573"/>
                      <a:pt x="2007" y="1584"/>
                      <a:pt x="2128" y="1589"/>
                    </a:cubicBezTo>
                    <a:cubicBezTo>
                      <a:pt x="2367" y="1599"/>
                      <a:pt x="2607" y="1585"/>
                      <a:pt x="2840" y="1531"/>
                    </a:cubicBezTo>
                    <a:cubicBezTo>
                      <a:pt x="3202" y="1447"/>
                      <a:pt x="3513" y="1195"/>
                      <a:pt x="3880" y="1147"/>
                    </a:cubicBezTo>
                    <a:cubicBezTo>
                      <a:pt x="4050" y="1125"/>
                      <a:pt x="4222" y="1174"/>
                      <a:pt x="4393" y="1176"/>
                    </a:cubicBezTo>
                    <a:cubicBezTo>
                      <a:pt x="4747" y="1179"/>
                      <a:pt x="5069" y="989"/>
                      <a:pt x="5370" y="803"/>
                    </a:cubicBezTo>
                    <a:cubicBezTo>
                      <a:pt x="5043" y="787"/>
                      <a:pt x="4715" y="772"/>
                      <a:pt x="4388" y="756"/>
                    </a:cubicBezTo>
                    <a:cubicBezTo>
                      <a:pt x="4517" y="647"/>
                      <a:pt x="4623" y="509"/>
                      <a:pt x="4698" y="357"/>
                    </a:cubicBezTo>
                    <a:cubicBezTo>
                      <a:pt x="4735" y="280"/>
                      <a:pt x="4802" y="35"/>
                      <a:pt x="4893" y="0"/>
                    </a:cubicBezTo>
                    <a:cubicBezTo>
                      <a:pt x="4700" y="77"/>
                      <a:pt x="4504" y="155"/>
                      <a:pt x="4343" y="285"/>
                    </a:cubicBezTo>
                    <a:cubicBezTo>
                      <a:pt x="4248" y="361"/>
                      <a:pt x="4166" y="454"/>
                      <a:pt x="4086" y="544"/>
                    </a:cubicBezTo>
                    <a:cubicBezTo>
                      <a:pt x="3919" y="731"/>
                      <a:pt x="3729" y="893"/>
                      <a:pt x="3470" y="922"/>
                    </a:cubicBezTo>
                    <a:cubicBezTo>
                      <a:pt x="3083" y="963"/>
                      <a:pt x="2700" y="777"/>
                      <a:pt x="2337" y="664"/>
                    </a:cubicBezTo>
                    <a:cubicBezTo>
                      <a:pt x="2409" y="653"/>
                      <a:pt x="2687" y="551"/>
                      <a:pt x="2756" y="514"/>
                    </a:cubicBezTo>
                    <a:cubicBezTo>
                      <a:pt x="2399" y="486"/>
                      <a:pt x="2043" y="457"/>
                      <a:pt x="1685" y="455"/>
                    </a:cubicBezTo>
                    <a:cubicBezTo>
                      <a:pt x="1381" y="454"/>
                      <a:pt x="1081" y="513"/>
                      <a:pt x="790" y="597"/>
                    </a:cubicBezTo>
                    <a:cubicBezTo>
                      <a:pt x="631" y="643"/>
                      <a:pt x="474" y="694"/>
                      <a:pt x="319" y="748"/>
                    </a:cubicBezTo>
                    <a:cubicBezTo>
                      <a:pt x="234" y="778"/>
                      <a:pt x="146" y="808"/>
                      <a:pt x="64" y="849"/>
                    </a:cubicBezTo>
                    <a:cubicBezTo>
                      <a:pt x="50" y="855"/>
                      <a:pt x="7" y="871"/>
                      <a:pt x="2" y="887"/>
                    </a:cubicBezTo>
                    <a:cubicBezTo>
                      <a:pt x="1" y="891"/>
                      <a:pt x="1" y="894"/>
                      <a:pt x="3" y="899"/>
                    </a:cubicBezTo>
                    <a:close/>
                  </a:path>
                </a:pathLst>
              </a:custGeom>
              <a:solidFill>
                <a:srgbClr val="518EE9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44" name="Google Shape;544;p13"/>
            <p:cNvGrpSpPr/>
            <p:nvPr/>
          </p:nvGrpSpPr>
          <p:grpSpPr>
            <a:xfrm>
              <a:off x="9527" y="3606810"/>
              <a:ext cx="1772825" cy="1540979"/>
              <a:chOff x="9527" y="3606810"/>
              <a:chExt cx="1772825" cy="1540979"/>
            </a:xfrm>
          </p:grpSpPr>
          <p:grpSp>
            <p:nvGrpSpPr>
              <p:cNvPr id="545" name="Google Shape;545;p13"/>
              <p:cNvGrpSpPr/>
              <p:nvPr/>
            </p:nvGrpSpPr>
            <p:grpSpPr>
              <a:xfrm>
                <a:off x="9527" y="4201833"/>
                <a:ext cx="1772825" cy="945955"/>
                <a:chOff x="9527" y="4201833"/>
                <a:chExt cx="1772825" cy="945955"/>
              </a:xfrm>
            </p:grpSpPr>
            <p:sp>
              <p:nvSpPr>
                <p:cNvPr id="546" name="Google Shape;546;p13"/>
                <p:cNvSpPr/>
                <p:nvPr/>
              </p:nvSpPr>
              <p:spPr>
                <a:xfrm rot="10800000" flipH="1">
                  <a:off x="9527" y="4201833"/>
                  <a:ext cx="1772825" cy="9459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618" h="14203" extrusionOk="0">
                      <a:moveTo>
                        <a:pt x="26618" y="1"/>
                      </a:moveTo>
                      <a:cubicBezTo>
                        <a:pt x="25545" y="1185"/>
                        <a:pt x="24243" y="2181"/>
                        <a:pt x="22847" y="2964"/>
                      </a:cubicBezTo>
                      <a:cubicBezTo>
                        <a:pt x="20286" y="4402"/>
                        <a:pt x="17414" y="5188"/>
                        <a:pt x="14537" y="5775"/>
                      </a:cubicBezTo>
                      <a:cubicBezTo>
                        <a:pt x="11964" y="6301"/>
                        <a:pt x="9321" y="6692"/>
                        <a:pt x="6951" y="7823"/>
                      </a:cubicBezTo>
                      <a:cubicBezTo>
                        <a:pt x="4024" y="9221"/>
                        <a:pt x="1855" y="11534"/>
                        <a:pt x="1" y="14203"/>
                      </a:cubicBezTo>
                      <a:lnTo>
                        <a:pt x="1" y="1"/>
                      </a:lnTo>
                      <a:lnTo>
                        <a:pt x="26618" y="1"/>
                      </a:lnTo>
                      <a:close/>
                    </a:path>
                  </a:pathLst>
                </a:custGeom>
                <a:solidFill>
                  <a:srgbClr val="518EE9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7" name="Google Shape;547;p13"/>
                <p:cNvSpPr/>
                <p:nvPr/>
              </p:nvSpPr>
              <p:spPr>
                <a:xfrm rot="10800000" flipH="1">
                  <a:off x="9527" y="4488824"/>
                  <a:ext cx="1062443" cy="6589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952" h="9894" extrusionOk="0">
                      <a:moveTo>
                        <a:pt x="10061" y="0"/>
                      </a:moveTo>
                      <a:cubicBezTo>
                        <a:pt x="8081" y="2322"/>
                        <a:pt x="4779" y="2011"/>
                        <a:pt x="2181" y="3127"/>
                      </a:cubicBezTo>
                      <a:cubicBezTo>
                        <a:pt x="1638" y="3360"/>
                        <a:pt x="1136" y="3702"/>
                        <a:pt x="783" y="4182"/>
                      </a:cubicBezTo>
                      <a:cubicBezTo>
                        <a:pt x="1241" y="2826"/>
                        <a:pt x="2329" y="1926"/>
                        <a:pt x="3299" y="940"/>
                      </a:cubicBezTo>
                      <a:cubicBezTo>
                        <a:pt x="3594" y="642"/>
                        <a:pt x="3865" y="326"/>
                        <a:pt x="4125" y="0"/>
                      </a:cubicBezTo>
                      <a:lnTo>
                        <a:pt x="0" y="0"/>
                      </a:lnTo>
                      <a:lnTo>
                        <a:pt x="0" y="9893"/>
                      </a:lnTo>
                      <a:cubicBezTo>
                        <a:pt x="1195" y="7972"/>
                        <a:pt x="2651" y="6276"/>
                        <a:pt x="4556" y="4980"/>
                      </a:cubicBezTo>
                      <a:cubicBezTo>
                        <a:pt x="6726" y="3501"/>
                        <a:pt x="9277" y="2712"/>
                        <a:pt x="11742" y="1801"/>
                      </a:cubicBezTo>
                      <a:cubicBezTo>
                        <a:pt x="13170" y="1272"/>
                        <a:pt x="14592" y="691"/>
                        <a:pt x="15952" y="0"/>
                      </a:cubicBezTo>
                      <a:lnTo>
                        <a:pt x="10061" y="0"/>
                      </a:lnTo>
                      <a:close/>
                    </a:path>
                  </a:pathLst>
                </a:custGeom>
                <a:solidFill>
                  <a:srgbClr val="518EE9">
                    <a:alpha val="20000"/>
                  </a:srgbClr>
                </a:solidFill>
                <a:ln>
                  <a:noFill/>
                </a:ln>
                <a:effectLst>
                  <a:outerShdw blurRad="142875" dist="114300" dir="20460000" algn="bl" rotWithShape="0">
                    <a:schemeClr val="dk1">
                      <a:alpha val="50000"/>
                    </a:scheme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548" name="Google Shape;548;p13"/>
              <p:cNvGrpSpPr/>
              <p:nvPr/>
            </p:nvGrpSpPr>
            <p:grpSpPr>
              <a:xfrm flipH="1">
                <a:off x="132350" y="3606810"/>
                <a:ext cx="312152" cy="1409160"/>
                <a:chOff x="3969875" y="1708525"/>
                <a:chExt cx="94175" cy="425150"/>
              </a:xfrm>
            </p:grpSpPr>
            <p:sp>
              <p:nvSpPr>
                <p:cNvPr id="549" name="Google Shape;549;p13"/>
                <p:cNvSpPr/>
                <p:nvPr/>
              </p:nvSpPr>
              <p:spPr>
                <a:xfrm>
                  <a:off x="3969875" y="1708525"/>
                  <a:ext cx="48350" cy="48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34" h="1934" extrusionOk="0">
                      <a:moveTo>
                        <a:pt x="966" y="0"/>
                      </a:moveTo>
                      <a:cubicBezTo>
                        <a:pt x="432" y="0"/>
                        <a:pt x="0" y="432"/>
                        <a:pt x="0" y="967"/>
                      </a:cubicBezTo>
                      <a:cubicBezTo>
                        <a:pt x="0" y="1501"/>
                        <a:pt x="432" y="1933"/>
                        <a:pt x="966" y="1933"/>
                      </a:cubicBezTo>
                      <a:cubicBezTo>
                        <a:pt x="1500" y="1933"/>
                        <a:pt x="1933" y="1501"/>
                        <a:pt x="1933" y="967"/>
                      </a:cubicBezTo>
                      <a:cubicBezTo>
                        <a:pt x="1933" y="432"/>
                        <a:pt x="1500" y="0"/>
                        <a:pt x="966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50" name="Google Shape;550;p13"/>
                <p:cNvSpPr/>
                <p:nvPr/>
              </p:nvSpPr>
              <p:spPr>
                <a:xfrm>
                  <a:off x="4031375" y="1847950"/>
                  <a:ext cx="24175" cy="24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7" h="967" extrusionOk="0">
                      <a:moveTo>
                        <a:pt x="483" y="0"/>
                      </a:moveTo>
                      <a:cubicBezTo>
                        <a:pt x="216" y="0"/>
                        <a:pt x="1" y="216"/>
                        <a:pt x="1" y="483"/>
                      </a:cubicBezTo>
                      <a:cubicBezTo>
                        <a:pt x="1" y="749"/>
                        <a:pt x="216" y="966"/>
                        <a:pt x="483" y="966"/>
                      </a:cubicBezTo>
                      <a:cubicBezTo>
                        <a:pt x="750" y="966"/>
                        <a:pt x="966" y="749"/>
                        <a:pt x="966" y="483"/>
                      </a:cubicBezTo>
                      <a:cubicBezTo>
                        <a:pt x="966" y="216"/>
                        <a:pt x="750" y="0"/>
                        <a:pt x="483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51" name="Google Shape;551;p13"/>
                <p:cNvSpPr/>
                <p:nvPr/>
              </p:nvSpPr>
              <p:spPr>
                <a:xfrm>
                  <a:off x="4022425" y="1748075"/>
                  <a:ext cx="8550" cy="8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2" h="342" extrusionOk="0">
                      <a:moveTo>
                        <a:pt x="172" y="1"/>
                      </a:moveTo>
                      <a:cubicBezTo>
                        <a:pt x="77" y="1"/>
                        <a:pt x="1" y="77"/>
                        <a:pt x="1" y="171"/>
                      </a:cubicBezTo>
                      <a:cubicBezTo>
                        <a:pt x="1" y="266"/>
                        <a:pt x="77" y="341"/>
                        <a:pt x="172" y="341"/>
                      </a:cubicBezTo>
                      <a:cubicBezTo>
                        <a:pt x="266" y="341"/>
                        <a:pt x="341" y="266"/>
                        <a:pt x="341" y="171"/>
                      </a:cubicBezTo>
                      <a:cubicBezTo>
                        <a:pt x="341" y="77"/>
                        <a:pt x="266" y="1"/>
                        <a:pt x="172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52" name="Google Shape;552;p13"/>
                <p:cNvSpPr/>
                <p:nvPr/>
              </p:nvSpPr>
              <p:spPr>
                <a:xfrm>
                  <a:off x="4043450" y="1925425"/>
                  <a:ext cx="8550" cy="8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2" h="342" extrusionOk="0">
                      <a:moveTo>
                        <a:pt x="170" y="1"/>
                      </a:moveTo>
                      <a:cubicBezTo>
                        <a:pt x="76" y="1"/>
                        <a:pt x="0" y="76"/>
                        <a:pt x="0" y="170"/>
                      </a:cubicBezTo>
                      <a:cubicBezTo>
                        <a:pt x="0" y="264"/>
                        <a:pt x="76" y="341"/>
                        <a:pt x="170" y="341"/>
                      </a:cubicBezTo>
                      <a:cubicBezTo>
                        <a:pt x="264" y="341"/>
                        <a:pt x="341" y="264"/>
                        <a:pt x="341" y="170"/>
                      </a:cubicBezTo>
                      <a:cubicBezTo>
                        <a:pt x="341" y="76"/>
                        <a:pt x="264" y="1"/>
                        <a:pt x="170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53" name="Google Shape;553;p13"/>
                <p:cNvSpPr/>
                <p:nvPr/>
              </p:nvSpPr>
              <p:spPr>
                <a:xfrm>
                  <a:off x="4055525" y="2125125"/>
                  <a:ext cx="8525" cy="8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1" h="342" extrusionOk="0">
                      <a:moveTo>
                        <a:pt x="170" y="1"/>
                      </a:moveTo>
                      <a:cubicBezTo>
                        <a:pt x="77" y="1"/>
                        <a:pt x="0" y="76"/>
                        <a:pt x="0" y="171"/>
                      </a:cubicBezTo>
                      <a:cubicBezTo>
                        <a:pt x="0" y="265"/>
                        <a:pt x="77" y="341"/>
                        <a:pt x="170" y="341"/>
                      </a:cubicBezTo>
                      <a:cubicBezTo>
                        <a:pt x="264" y="341"/>
                        <a:pt x="341" y="265"/>
                        <a:pt x="341" y="171"/>
                      </a:cubicBezTo>
                      <a:cubicBezTo>
                        <a:pt x="341" y="76"/>
                        <a:pt x="264" y="1"/>
                        <a:pt x="170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54" name="Google Shape;554;p13"/>
                <p:cNvSpPr/>
                <p:nvPr/>
              </p:nvSpPr>
              <p:spPr>
                <a:xfrm>
                  <a:off x="4018200" y="1899375"/>
                  <a:ext cx="17050" cy="17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2" h="680" extrusionOk="0">
                      <a:moveTo>
                        <a:pt x="341" y="0"/>
                      </a:moveTo>
                      <a:cubicBezTo>
                        <a:pt x="152" y="0"/>
                        <a:pt x="0" y="152"/>
                        <a:pt x="0" y="341"/>
                      </a:cubicBezTo>
                      <a:cubicBezTo>
                        <a:pt x="0" y="528"/>
                        <a:pt x="152" y="680"/>
                        <a:pt x="341" y="680"/>
                      </a:cubicBezTo>
                      <a:cubicBezTo>
                        <a:pt x="529" y="680"/>
                        <a:pt x="681" y="528"/>
                        <a:pt x="681" y="341"/>
                      </a:cubicBezTo>
                      <a:cubicBezTo>
                        <a:pt x="681" y="152"/>
                        <a:pt x="529" y="0"/>
                        <a:pt x="341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55" name="Google Shape;555;p13"/>
                <p:cNvSpPr/>
                <p:nvPr/>
              </p:nvSpPr>
              <p:spPr>
                <a:xfrm>
                  <a:off x="3994000" y="1801550"/>
                  <a:ext cx="17075" cy="17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3" h="682" extrusionOk="0">
                      <a:moveTo>
                        <a:pt x="341" y="0"/>
                      </a:moveTo>
                      <a:cubicBezTo>
                        <a:pt x="155" y="0"/>
                        <a:pt x="1" y="152"/>
                        <a:pt x="1" y="341"/>
                      </a:cubicBezTo>
                      <a:cubicBezTo>
                        <a:pt x="1" y="529"/>
                        <a:pt x="155" y="681"/>
                        <a:pt x="341" y="681"/>
                      </a:cubicBezTo>
                      <a:cubicBezTo>
                        <a:pt x="530" y="681"/>
                        <a:pt x="682" y="529"/>
                        <a:pt x="682" y="341"/>
                      </a:cubicBezTo>
                      <a:cubicBezTo>
                        <a:pt x="682" y="152"/>
                        <a:pt x="530" y="0"/>
                        <a:pt x="341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556" name="Google Shape;556;p13"/>
            <p:cNvGrpSpPr/>
            <p:nvPr/>
          </p:nvGrpSpPr>
          <p:grpSpPr>
            <a:xfrm rot="10800000" flipH="1">
              <a:off x="8668400" y="323078"/>
              <a:ext cx="283978" cy="747254"/>
              <a:chOff x="3969875" y="1708525"/>
              <a:chExt cx="85675" cy="225450"/>
            </a:xfrm>
          </p:grpSpPr>
          <p:sp>
            <p:nvSpPr>
              <p:cNvPr id="557" name="Google Shape;557;p13"/>
              <p:cNvSpPr/>
              <p:nvPr/>
            </p:nvSpPr>
            <p:spPr>
              <a:xfrm>
                <a:off x="3969875" y="1708525"/>
                <a:ext cx="48350" cy="48350"/>
              </a:xfrm>
              <a:custGeom>
                <a:avLst/>
                <a:gdLst/>
                <a:ahLst/>
                <a:cxnLst/>
                <a:rect l="l" t="t" r="r" b="b"/>
                <a:pathLst>
                  <a:path w="1934" h="1934" extrusionOk="0">
                    <a:moveTo>
                      <a:pt x="966" y="0"/>
                    </a:moveTo>
                    <a:cubicBezTo>
                      <a:pt x="432" y="0"/>
                      <a:pt x="0" y="432"/>
                      <a:pt x="0" y="967"/>
                    </a:cubicBezTo>
                    <a:cubicBezTo>
                      <a:pt x="0" y="1501"/>
                      <a:pt x="432" y="1933"/>
                      <a:pt x="966" y="1933"/>
                    </a:cubicBezTo>
                    <a:cubicBezTo>
                      <a:pt x="1500" y="1933"/>
                      <a:pt x="1933" y="1501"/>
                      <a:pt x="1933" y="967"/>
                    </a:cubicBezTo>
                    <a:cubicBezTo>
                      <a:pt x="1933" y="432"/>
                      <a:pt x="1500" y="0"/>
                      <a:pt x="96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8" name="Google Shape;558;p13"/>
              <p:cNvSpPr/>
              <p:nvPr/>
            </p:nvSpPr>
            <p:spPr>
              <a:xfrm>
                <a:off x="4031375" y="1847950"/>
                <a:ext cx="24175" cy="24175"/>
              </a:xfrm>
              <a:custGeom>
                <a:avLst/>
                <a:gdLst/>
                <a:ahLst/>
                <a:cxnLst/>
                <a:rect l="l" t="t" r="r" b="b"/>
                <a:pathLst>
                  <a:path w="967" h="967" extrusionOk="0">
                    <a:moveTo>
                      <a:pt x="483" y="0"/>
                    </a:moveTo>
                    <a:cubicBezTo>
                      <a:pt x="216" y="0"/>
                      <a:pt x="1" y="216"/>
                      <a:pt x="1" y="483"/>
                    </a:cubicBezTo>
                    <a:cubicBezTo>
                      <a:pt x="1" y="749"/>
                      <a:pt x="216" y="966"/>
                      <a:pt x="483" y="966"/>
                    </a:cubicBezTo>
                    <a:cubicBezTo>
                      <a:pt x="750" y="966"/>
                      <a:pt x="966" y="749"/>
                      <a:pt x="966" y="483"/>
                    </a:cubicBezTo>
                    <a:cubicBezTo>
                      <a:pt x="966" y="216"/>
                      <a:pt x="750" y="0"/>
                      <a:pt x="48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9" name="Google Shape;559;p13"/>
              <p:cNvSpPr/>
              <p:nvPr/>
            </p:nvSpPr>
            <p:spPr>
              <a:xfrm>
                <a:off x="4022425" y="1748075"/>
                <a:ext cx="8550" cy="8550"/>
              </a:xfrm>
              <a:custGeom>
                <a:avLst/>
                <a:gdLst/>
                <a:ahLst/>
                <a:cxnLst/>
                <a:rect l="l" t="t" r="r" b="b"/>
                <a:pathLst>
                  <a:path w="342" h="342" extrusionOk="0">
                    <a:moveTo>
                      <a:pt x="172" y="1"/>
                    </a:moveTo>
                    <a:cubicBezTo>
                      <a:pt x="77" y="1"/>
                      <a:pt x="1" y="77"/>
                      <a:pt x="1" y="171"/>
                    </a:cubicBezTo>
                    <a:cubicBezTo>
                      <a:pt x="1" y="266"/>
                      <a:pt x="77" y="341"/>
                      <a:pt x="172" y="341"/>
                    </a:cubicBezTo>
                    <a:cubicBezTo>
                      <a:pt x="266" y="341"/>
                      <a:pt x="341" y="266"/>
                      <a:pt x="341" y="171"/>
                    </a:cubicBezTo>
                    <a:cubicBezTo>
                      <a:pt x="341" y="77"/>
                      <a:pt x="266" y="1"/>
                      <a:pt x="17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0" name="Google Shape;560;p13"/>
              <p:cNvSpPr/>
              <p:nvPr/>
            </p:nvSpPr>
            <p:spPr>
              <a:xfrm>
                <a:off x="4043450" y="1925425"/>
                <a:ext cx="8550" cy="8550"/>
              </a:xfrm>
              <a:custGeom>
                <a:avLst/>
                <a:gdLst/>
                <a:ahLst/>
                <a:cxnLst/>
                <a:rect l="l" t="t" r="r" b="b"/>
                <a:pathLst>
                  <a:path w="342" h="342" extrusionOk="0">
                    <a:moveTo>
                      <a:pt x="170" y="1"/>
                    </a:moveTo>
                    <a:cubicBezTo>
                      <a:pt x="76" y="1"/>
                      <a:pt x="0" y="76"/>
                      <a:pt x="0" y="170"/>
                    </a:cubicBezTo>
                    <a:cubicBezTo>
                      <a:pt x="0" y="264"/>
                      <a:pt x="76" y="341"/>
                      <a:pt x="170" y="341"/>
                    </a:cubicBezTo>
                    <a:cubicBezTo>
                      <a:pt x="264" y="341"/>
                      <a:pt x="341" y="264"/>
                      <a:pt x="341" y="170"/>
                    </a:cubicBezTo>
                    <a:cubicBezTo>
                      <a:pt x="341" y="76"/>
                      <a:pt x="264" y="1"/>
                      <a:pt x="17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1" name="Google Shape;561;p13"/>
              <p:cNvSpPr/>
              <p:nvPr/>
            </p:nvSpPr>
            <p:spPr>
              <a:xfrm>
                <a:off x="4018200" y="1899375"/>
                <a:ext cx="17050" cy="17000"/>
              </a:xfrm>
              <a:custGeom>
                <a:avLst/>
                <a:gdLst/>
                <a:ahLst/>
                <a:cxnLst/>
                <a:rect l="l" t="t" r="r" b="b"/>
                <a:pathLst>
                  <a:path w="682" h="680" extrusionOk="0">
                    <a:moveTo>
                      <a:pt x="341" y="0"/>
                    </a:moveTo>
                    <a:cubicBezTo>
                      <a:pt x="152" y="0"/>
                      <a:pt x="0" y="152"/>
                      <a:pt x="0" y="341"/>
                    </a:cubicBezTo>
                    <a:cubicBezTo>
                      <a:pt x="0" y="528"/>
                      <a:pt x="152" y="680"/>
                      <a:pt x="341" y="680"/>
                    </a:cubicBezTo>
                    <a:cubicBezTo>
                      <a:pt x="529" y="680"/>
                      <a:pt x="681" y="528"/>
                      <a:pt x="681" y="341"/>
                    </a:cubicBezTo>
                    <a:cubicBezTo>
                      <a:pt x="681" y="152"/>
                      <a:pt x="529" y="0"/>
                      <a:pt x="34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2" name="Google Shape;562;p13"/>
              <p:cNvSpPr/>
              <p:nvPr/>
            </p:nvSpPr>
            <p:spPr>
              <a:xfrm>
                <a:off x="3994000" y="1801550"/>
                <a:ext cx="17075" cy="17050"/>
              </a:xfrm>
              <a:custGeom>
                <a:avLst/>
                <a:gdLst/>
                <a:ahLst/>
                <a:cxnLst/>
                <a:rect l="l" t="t" r="r" b="b"/>
                <a:pathLst>
                  <a:path w="683" h="682" extrusionOk="0">
                    <a:moveTo>
                      <a:pt x="341" y="0"/>
                    </a:moveTo>
                    <a:cubicBezTo>
                      <a:pt x="155" y="0"/>
                      <a:pt x="1" y="152"/>
                      <a:pt x="1" y="341"/>
                    </a:cubicBezTo>
                    <a:cubicBezTo>
                      <a:pt x="1" y="529"/>
                      <a:pt x="155" y="681"/>
                      <a:pt x="341" y="681"/>
                    </a:cubicBezTo>
                    <a:cubicBezTo>
                      <a:pt x="530" y="681"/>
                      <a:pt x="682" y="529"/>
                      <a:pt x="682" y="341"/>
                    </a:cubicBezTo>
                    <a:cubicBezTo>
                      <a:pt x="682" y="152"/>
                      <a:pt x="530" y="0"/>
                      <a:pt x="34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563" name="Google Shape;563;p13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564" name="Google Shape;564;p13"/>
          <p:cNvSpPr txBox="1">
            <a:spLocks noGrp="1"/>
          </p:cNvSpPr>
          <p:nvPr>
            <p:ph type="subTitle" idx="1"/>
          </p:nvPr>
        </p:nvSpPr>
        <p:spPr>
          <a:xfrm>
            <a:off x="720000" y="2269367"/>
            <a:ext cx="24126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5" name="Google Shape;565;p13"/>
          <p:cNvSpPr txBox="1">
            <a:spLocks noGrp="1"/>
          </p:cNvSpPr>
          <p:nvPr>
            <p:ph type="subTitle" idx="2"/>
          </p:nvPr>
        </p:nvSpPr>
        <p:spPr>
          <a:xfrm>
            <a:off x="3365700" y="2269367"/>
            <a:ext cx="24126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6" name="Google Shape;566;p13"/>
          <p:cNvSpPr txBox="1">
            <a:spLocks noGrp="1"/>
          </p:cNvSpPr>
          <p:nvPr>
            <p:ph type="subTitle" idx="3"/>
          </p:nvPr>
        </p:nvSpPr>
        <p:spPr>
          <a:xfrm>
            <a:off x="720000" y="3931373"/>
            <a:ext cx="24126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7" name="Google Shape;567;p13"/>
          <p:cNvSpPr txBox="1">
            <a:spLocks noGrp="1"/>
          </p:cNvSpPr>
          <p:nvPr>
            <p:ph type="subTitle" idx="4"/>
          </p:nvPr>
        </p:nvSpPr>
        <p:spPr>
          <a:xfrm>
            <a:off x="3365700" y="3931373"/>
            <a:ext cx="24126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8" name="Google Shape;568;p13"/>
          <p:cNvSpPr txBox="1">
            <a:spLocks noGrp="1"/>
          </p:cNvSpPr>
          <p:nvPr>
            <p:ph type="subTitle" idx="5"/>
          </p:nvPr>
        </p:nvSpPr>
        <p:spPr>
          <a:xfrm>
            <a:off x="6011400" y="2269367"/>
            <a:ext cx="24126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9" name="Google Shape;569;p13"/>
          <p:cNvSpPr txBox="1">
            <a:spLocks noGrp="1"/>
          </p:cNvSpPr>
          <p:nvPr>
            <p:ph type="subTitle" idx="6"/>
          </p:nvPr>
        </p:nvSpPr>
        <p:spPr>
          <a:xfrm>
            <a:off x="6011400" y="3931373"/>
            <a:ext cx="24126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0" name="Google Shape;570;p13"/>
          <p:cNvSpPr txBox="1">
            <a:spLocks noGrp="1"/>
          </p:cNvSpPr>
          <p:nvPr>
            <p:ph type="title" idx="7" hasCustomPrompt="1"/>
          </p:nvPr>
        </p:nvSpPr>
        <p:spPr>
          <a:xfrm>
            <a:off x="720000" y="1372073"/>
            <a:ext cx="734700" cy="572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571" name="Google Shape;571;p13"/>
          <p:cNvSpPr txBox="1">
            <a:spLocks noGrp="1"/>
          </p:cNvSpPr>
          <p:nvPr>
            <p:ph type="title" idx="8" hasCustomPrompt="1"/>
          </p:nvPr>
        </p:nvSpPr>
        <p:spPr>
          <a:xfrm>
            <a:off x="720000" y="3034102"/>
            <a:ext cx="734700" cy="572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572" name="Google Shape;572;p13"/>
          <p:cNvSpPr txBox="1">
            <a:spLocks noGrp="1"/>
          </p:cNvSpPr>
          <p:nvPr>
            <p:ph type="title" idx="9" hasCustomPrompt="1"/>
          </p:nvPr>
        </p:nvSpPr>
        <p:spPr>
          <a:xfrm>
            <a:off x="3365700" y="1372073"/>
            <a:ext cx="734700" cy="572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573" name="Google Shape;573;p13"/>
          <p:cNvSpPr txBox="1">
            <a:spLocks noGrp="1"/>
          </p:cNvSpPr>
          <p:nvPr>
            <p:ph type="title" idx="13" hasCustomPrompt="1"/>
          </p:nvPr>
        </p:nvSpPr>
        <p:spPr>
          <a:xfrm>
            <a:off x="3365700" y="3034102"/>
            <a:ext cx="734700" cy="572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574" name="Google Shape;574;p13"/>
          <p:cNvSpPr txBox="1">
            <a:spLocks noGrp="1"/>
          </p:cNvSpPr>
          <p:nvPr>
            <p:ph type="title" idx="14" hasCustomPrompt="1"/>
          </p:nvPr>
        </p:nvSpPr>
        <p:spPr>
          <a:xfrm>
            <a:off x="6011395" y="1372073"/>
            <a:ext cx="734700" cy="572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575" name="Google Shape;575;p13"/>
          <p:cNvSpPr txBox="1">
            <a:spLocks noGrp="1"/>
          </p:cNvSpPr>
          <p:nvPr>
            <p:ph type="title" idx="15" hasCustomPrompt="1"/>
          </p:nvPr>
        </p:nvSpPr>
        <p:spPr>
          <a:xfrm>
            <a:off x="6011395" y="3034102"/>
            <a:ext cx="734700" cy="572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576" name="Google Shape;576;p13"/>
          <p:cNvSpPr txBox="1">
            <a:spLocks noGrp="1"/>
          </p:cNvSpPr>
          <p:nvPr>
            <p:ph type="subTitle" idx="16"/>
          </p:nvPr>
        </p:nvSpPr>
        <p:spPr>
          <a:xfrm>
            <a:off x="720000" y="1957550"/>
            <a:ext cx="2412600" cy="39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 b="1">
                <a:latin typeface="El Messiri"/>
                <a:ea typeface="El Messiri"/>
                <a:cs typeface="El Messiri"/>
                <a:sym typeface="El Messiri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577" name="Google Shape;577;p13"/>
          <p:cNvSpPr txBox="1">
            <a:spLocks noGrp="1"/>
          </p:cNvSpPr>
          <p:nvPr>
            <p:ph type="subTitle" idx="17"/>
          </p:nvPr>
        </p:nvSpPr>
        <p:spPr>
          <a:xfrm>
            <a:off x="3365700" y="1957550"/>
            <a:ext cx="2412600" cy="39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 b="1">
                <a:latin typeface="El Messiri"/>
                <a:ea typeface="El Messiri"/>
                <a:cs typeface="El Messiri"/>
                <a:sym typeface="El Messiri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578" name="Google Shape;578;p13"/>
          <p:cNvSpPr txBox="1">
            <a:spLocks noGrp="1"/>
          </p:cNvSpPr>
          <p:nvPr>
            <p:ph type="subTitle" idx="18"/>
          </p:nvPr>
        </p:nvSpPr>
        <p:spPr>
          <a:xfrm>
            <a:off x="6011400" y="1957550"/>
            <a:ext cx="2412600" cy="39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 b="1">
                <a:latin typeface="El Messiri"/>
                <a:ea typeface="El Messiri"/>
                <a:cs typeface="El Messiri"/>
                <a:sym typeface="El Messiri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579" name="Google Shape;579;p13"/>
          <p:cNvSpPr txBox="1">
            <a:spLocks noGrp="1"/>
          </p:cNvSpPr>
          <p:nvPr>
            <p:ph type="subTitle" idx="19"/>
          </p:nvPr>
        </p:nvSpPr>
        <p:spPr>
          <a:xfrm>
            <a:off x="720000" y="3619631"/>
            <a:ext cx="2412600" cy="39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 b="1">
                <a:latin typeface="El Messiri"/>
                <a:ea typeface="El Messiri"/>
                <a:cs typeface="El Messiri"/>
                <a:sym typeface="El Messiri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580" name="Google Shape;580;p13"/>
          <p:cNvSpPr txBox="1">
            <a:spLocks noGrp="1"/>
          </p:cNvSpPr>
          <p:nvPr>
            <p:ph type="subTitle" idx="20"/>
          </p:nvPr>
        </p:nvSpPr>
        <p:spPr>
          <a:xfrm>
            <a:off x="3365700" y="3619631"/>
            <a:ext cx="2412600" cy="39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 b="1">
                <a:latin typeface="El Messiri"/>
                <a:ea typeface="El Messiri"/>
                <a:cs typeface="El Messiri"/>
                <a:sym typeface="El Messiri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581" name="Google Shape;581;p13"/>
          <p:cNvSpPr txBox="1">
            <a:spLocks noGrp="1"/>
          </p:cNvSpPr>
          <p:nvPr>
            <p:ph type="subTitle" idx="21"/>
          </p:nvPr>
        </p:nvSpPr>
        <p:spPr>
          <a:xfrm>
            <a:off x="6011400" y="3619631"/>
            <a:ext cx="2412600" cy="39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 b="1">
                <a:latin typeface="El Messiri"/>
                <a:ea typeface="El Messiri"/>
                <a:cs typeface="El Messiri"/>
                <a:sym typeface="El Messiri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_ONLY_1">
    <p:spTree>
      <p:nvGrpSpPr>
        <p:cNvPr id="1" name="Shape 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3" name="Google Shape;583;p14"/>
          <p:cNvGrpSpPr/>
          <p:nvPr/>
        </p:nvGrpSpPr>
        <p:grpSpPr>
          <a:xfrm>
            <a:off x="-353337" y="12"/>
            <a:ext cx="9499730" cy="5232924"/>
            <a:chOff x="-353337" y="12"/>
            <a:chExt cx="9499730" cy="5232924"/>
          </a:xfrm>
        </p:grpSpPr>
        <p:grpSp>
          <p:nvGrpSpPr>
            <p:cNvPr id="584" name="Google Shape;584;p14"/>
            <p:cNvGrpSpPr/>
            <p:nvPr/>
          </p:nvGrpSpPr>
          <p:grpSpPr>
            <a:xfrm flipH="1">
              <a:off x="7373568" y="12"/>
              <a:ext cx="1772825" cy="945955"/>
              <a:chOff x="0" y="12"/>
              <a:chExt cx="1772825" cy="945955"/>
            </a:xfrm>
          </p:grpSpPr>
          <p:sp>
            <p:nvSpPr>
              <p:cNvPr id="585" name="Google Shape;585;p14"/>
              <p:cNvSpPr/>
              <p:nvPr/>
            </p:nvSpPr>
            <p:spPr>
              <a:xfrm>
                <a:off x="0" y="12"/>
                <a:ext cx="1772825" cy="945955"/>
              </a:xfrm>
              <a:custGeom>
                <a:avLst/>
                <a:gdLst/>
                <a:ahLst/>
                <a:cxnLst/>
                <a:rect l="l" t="t" r="r" b="b"/>
                <a:pathLst>
                  <a:path w="26618" h="14203" extrusionOk="0">
                    <a:moveTo>
                      <a:pt x="26618" y="1"/>
                    </a:moveTo>
                    <a:cubicBezTo>
                      <a:pt x="25545" y="1185"/>
                      <a:pt x="24243" y="2181"/>
                      <a:pt x="22847" y="2964"/>
                    </a:cubicBezTo>
                    <a:cubicBezTo>
                      <a:pt x="20286" y="4402"/>
                      <a:pt x="17414" y="5188"/>
                      <a:pt x="14537" y="5775"/>
                    </a:cubicBezTo>
                    <a:cubicBezTo>
                      <a:pt x="11964" y="6301"/>
                      <a:pt x="9321" y="6692"/>
                      <a:pt x="6951" y="7823"/>
                    </a:cubicBezTo>
                    <a:cubicBezTo>
                      <a:pt x="4024" y="9221"/>
                      <a:pt x="1855" y="11534"/>
                      <a:pt x="1" y="14203"/>
                    </a:cubicBezTo>
                    <a:lnTo>
                      <a:pt x="1" y="1"/>
                    </a:lnTo>
                    <a:lnTo>
                      <a:pt x="26618" y="1"/>
                    </a:lnTo>
                    <a:close/>
                  </a:path>
                </a:pathLst>
              </a:custGeom>
              <a:solidFill>
                <a:srgbClr val="518EE9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6" name="Google Shape;586;p14"/>
              <p:cNvSpPr/>
              <p:nvPr/>
            </p:nvSpPr>
            <p:spPr>
              <a:xfrm>
                <a:off x="0" y="12"/>
                <a:ext cx="1062443" cy="658965"/>
              </a:xfrm>
              <a:custGeom>
                <a:avLst/>
                <a:gdLst/>
                <a:ahLst/>
                <a:cxnLst/>
                <a:rect l="l" t="t" r="r" b="b"/>
                <a:pathLst>
                  <a:path w="15952" h="9894" extrusionOk="0">
                    <a:moveTo>
                      <a:pt x="10061" y="0"/>
                    </a:moveTo>
                    <a:cubicBezTo>
                      <a:pt x="8081" y="2322"/>
                      <a:pt x="4779" y="2011"/>
                      <a:pt x="2181" y="3127"/>
                    </a:cubicBezTo>
                    <a:cubicBezTo>
                      <a:pt x="1638" y="3360"/>
                      <a:pt x="1136" y="3702"/>
                      <a:pt x="783" y="4182"/>
                    </a:cubicBezTo>
                    <a:cubicBezTo>
                      <a:pt x="1241" y="2826"/>
                      <a:pt x="2329" y="1926"/>
                      <a:pt x="3299" y="940"/>
                    </a:cubicBezTo>
                    <a:cubicBezTo>
                      <a:pt x="3594" y="642"/>
                      <a:pt x="3865" y="326"/>
                      <a:pt x="4125" y="0"/>
                    </a:cubicBezTo>
                    <a:lnTo>
                      <a:pt x="0" y="0"/>
                    </a:lnTo>
                    <a:lnTo>
                      <a:pt x="0" y="9893"/>
                    </a:lnTo>
                    <a:cubicBezTo>
                      <a:pt x="1195" y="7972"/>
                      <a:pt x="2651" y="6276"/>
                      <a:pt x="4556" y="4980"/>
                    </a:cubicBezTo>
                    <a:cubicBezTo>
                      <a:pt x="6726" y="3501"/>
                      <a:pt x="9277" y="2712"/>
                      <a:pt x="11742" y="1801"/>
                    </a:cubicBezTo>
                    <a:cubicBezTo>
                      <a:pt x="13170" y="1272"/>
                      <a:pt x="14592" y="691"/>
                      <a:pt x="15952" y="0"/>
                    </a:cubicBezTo>
                    <a:lnTo>
                      <a:pt x="10061" y="0"/>
                    </a:lnTo>
                    <a:close/>
                  </a:path>
                </a:pathLst>
              </a:custGeom>
              <a:solidFill>
                <a:srgbClr val="518EE9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87" name="Google Shape;587;p14"/>
            <p:cNvGrpSpPr/>
            <p:nvPr/>
          </p:nvGrpSpPr>
          <p:grpSpPr>
            <a:xfrm>
              <a:off x="-353337" y="3386171"/>
              <a:ext cx="9486949" cy="1846765"/>
              <a:chOff x="-353337" y="3386171"/>
              <a:chExt cx="9486949" cy="1846765"/>
            </a:xfrm>
          </p:grpSpPr>
          <p:grpSp>
            <p:nvGrpSpPr>
              <p:cNvPr id="588" name="Google Shape;588;p14"/>
              <p:cNvGrpSpPr/>
              <p:nvPr/>
            </p:nvGrpSpPr>
            <p:grpSpPr>
              <a:xfrm flipH="1">
                <a:off x="0" y="4201833"/>
                <a:ext cx="1772825" cy="945955"/>
                <a:chOff x="7373568" y="4201833"/>
                <a:chExt cx="1772825" cy="945955"/>
              </a:xfrm>
            </p:grpSpPr>
            <p:sp>
              <p:nvSpPr>
                <p:cNvPr id="589" name="Google Shape;589;p14"/>
                <p:cNvSpPr/>
                <p:nvPr/>
              </p:nvSpPr>
              <p:spPr>
                <a:xfrm rot="10800000">
                  <a:off x="7373568" y="4201833"/>
                  <a:ext cx="1772825" cy="9459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618" h="14203" extrusionOk="0">
                      <a:moveTo>
                        <a:pt x="26618" y="1"/>
                      </a:moveTo>
                      <a:cubicBezTo>
                        <a:pt x="25545" y="1185"/>
                        <a:pt x="24243" y="2181"/>
                        <a:pt x="22847" y="2964"/>
                      </a:cubicBezTo>
                      <a:cubicBezTo>
                        <a:pt x="20286" y="4402"/>
                        <a:pt x="17414" y="5188"/>
                        <a:pt x="14537" y="5775"/>
                      </a:cubicBezTo>
                      <a:cubicBezTo>
                        <a:pt x="11964" y="6301"/>
                        <a:pt x="9321" y="6692"/>
                        <a:pt x="6951" y="7823"/>
                      </a:cubicBezTo>
                      <a:cubicBezTo>
                        <a:pt x="4024" y="9221"/>
                        <a:pt x="1855" y="11534"/>
                        <a:pt x="1" y="14203"/>
                      </a:cubicBezTo>
                      <a:lnTo>
                        <a:pt x="1" y="1"/>
                      </a:lnTo>
                      <a:lnTo>
                        <a:pt x="26618" y="1"/>
                      </a:lnTo>
                      <a:close/>
                    </a:path>
                  </a:pathLst>
                </a:custGeom>
                <a:solidFill>
                  <a:srgbClr val="518EE9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0" name="Google Shape;590;p14"/>
                <p:cNvSpPr/>
                <p:nvPr/>
              </p:nvSpPr>
              <p:spPr>
                <a:xfrm rot="10800000">
                  <a:off x="8083950" y="4488824"/>
                  <a:ext cx="1062443" cy="6589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952" h="9894" extrusionOk="0">
                      <a:moveTo>
                        <a:pt x="10061" y="0"/>
                      </a:moveTo>
                      <a:cubicBezTo>
                        <a:pt x="8081" y="2322"/>
                        <a:pt x="4779" y="2011"/>
                        <a:pt x="2181" y="3127"/>
                      </a:cubicBezTo>
                      <a:cubicBezTo>
                        <a:pt x="1638" y="3360"/>
                        <a:pt x="1136" y="3702"/>
                        <a:pt x="783" y="4182"/>
                      </a:cubicBezTo>
                      <a:cubicBezTo>
                        <a:pt x="1241" y="2826"/>
                        <a:pt x="2329" y="1926"/>
                        <a:pt x="3299" y="940"/>
                      </a:cubicBezTo>
                      <a:cubicBezTo>
                        <a:pt x="3594" y="642"/>
                        <a:pt x="3865" y="326"/>
                        <a:pt x="4125" y="0"/>
                      </a:cubicBezTo>
                      <a:lnTo>
                        <a:pt x="0" y="0"/>
                      </a:lnTo>
                      <a:lnTo>
                        <a:pt x="0" y="9893"/>
                      </a:lnTo>
                      <a:cubicBezTo>
                        <a:pt x="1195" y="7972"/>
                        <a:pt x="2651" y="6276"/>
                        <a:pt x="4556" y="4980"/>
                      </a:cubicBezTo>
                      <a:cubicBezTo>
                        <a:pt x="6726" y="3501"/>
                        <a:pt x="9277" y="2712"/>
                        <a:pt x="11742" y="1801"/>
                      </a:cubicBezTo>
                      <a:cubicBezTo>
                        <a:pt x="13170" y="1272"/>
                        <a:pt x="14592" y="691"/>
                        <a:pt x="15952" y="0"/>
                      </a:cubicBezTo>
                      <a:lnTo>
                        <a:pt x="10061" y="0"/>
                      </a:lnTo>
                      <a:close/>
                    </a:path>
                  </a:pathLst>
                </a:custGeom>
                <a:solidFill>
                  <a:srgbClr val="518EE9">
                    <a:alpha val="20000"/>
                  </a:srgbClr>
                </a:solidFill>
                <a:ln>
                  <a:noFill/>
                </a:ln>
                <a:effectLst>
                  <a:outerShdw blurRad="142875" dist="114300" dir="13260000" algn="bl" rotWithShape="0">
                    <a:schemeClr val="dk1">
                      <a:alpha val="50000"/>
                    </a:scheme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591" name="Google Shape;591;p14"/>
              <p:cNvGrpSpPr/>
              <p:nvPr/>
            </p:nvGrpSpPr>
            <p:grpSpPr>
              <a:xfrm rot="1045927" flipH="1">
                <a:off x="-253949" y="3520692"/>
                <a:ext cx="1023867" cy="820496"/>
                <a:chOff x="4423100" y="2378550"/>
                <a:chExt cx="540200" cy="432900"/>
              </a:xfrm>
            </p:grpSpPr>
            <p:sp>
              <p:nvSpPr>
                <p:cNvPr id="592" name="Google Shape;592;p14"/>
                <p:cNvSpPr/>
                <p:nvPr/>
              </p:nvSpPr>
              <p:spPr>
                <a:xfrm>
                  <a:off x="4537050" y="2582000"/>
                  <a:ext cx="206275" cy="123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51" h="4928" extrusionOk="0">
                      <a:moveTo>
                        <a:pt x="13" y="4691"/>
                      </a:moveTo>
                      <a:cubicBezTo>
                        <a:pt x="68" y="4744"/>
                        <a:pt x="334" y="4751"/>
                        <a:pt x="398" y="4757"/>
                      </a:cubicBezTo>
                      <a:cubicBezTo>
                        <a:pt x="844" y="4800"/>
                        <a:pt x="1294" y="4791"/>
                        <a:pt x="1742" y="4801"/>
                      </a:cubicBezTo>
                      <a:cubicBezTo>
                        <a:pt x="2180" y="4812"/>
                        <a:pt x="2610" y="4871"/>
                        <a:pt x="3045" y="4928"/>
                      </a:cubicBezTo>
                      <a:cubicBezTo>
                        <a:pt x="2902" y="4851"/>
                        <a:pt x="2624" y="4663"/>
                        <a:pt x="2624" y="4663"/>
                      </a:cubicBezTo>
                      <a:cubicBezTo>
                        <a:pt x="2646" y="4630"/>
                        <a:pt x="2841" y="4611"/>
                        <a:pt x="2887" y="4599"/>
                      </a:cubicBezTo>
                      <a:cubicBezTo>
                        <a:pt x="2986" y="4573"/>
                        <a:pt x="3085" y="4547"/>
                        <a:pt x="3184" y="4519"/>
                      </a:cubicBezTo>
                      <a:cubicBezTo>
                        <a:pt x="3380" y="4462"/>
                        <a:pt x="3576" y="4398"/>
                        <a:pt x="3766" y="4325"/>
                      </a:cubicBezTo>
                      <a:cubicBezTo>
                        <a:pt x="4143" y="4178"/>
                        <a:pt x="4504" y="3995"/>
                        <a:pt x="4829" y="3754"/>
                      </a:cubicBezTo>
                      <a:cubicBezTo>
                        <a:pt x="5332" y="3380"/>
                        <a:pt x="5642" y="2779"/>
                        <a:pt x="6177" y="2459"/>
                      </a:cubicBezTo>
                      <a:cubicBezTo>
                        <a:pt x="6426" y="2309"/>
                        <a:pt x="6725" y="2269"/>
                        <a:pt x="6991" y="2156"/>
                      </a:cubicBezTo>
                      <a:cubicBezTo>
                        <a:pt x="7541" y="1924"/>
                        <a:pt x="7910" y="1410"/>
                        <a:pt x="8250" y="921"/>
                      </a:cubicBezTo>
                      <a:cubicBezTo>
                        <a:pt x="7733" y="1116"/>
                        <a:pt x="7216" y="1313"/>
                        <a:pt x="6699" y="1510"/>
                      </a:cubicBezTo>
                      <a:cubicBezTo>
                        <a:pt x="6826" y="1254"/>
                        <a:pt x="6897" y="970"/>
                        <a:pt x="6909" y="684"/>
                      </a:cubicBezTo>
                      <a:cubicBezTo>
                        <a:pt x="6915" y="539"/>
                        <a:pt x="6852" y="117"/>
                        <a:pt x="6971" y="1"/>
                      </a:cubicBezTo>
                      <a:cubicBezTo>
                        <a:pt x="6725" y="248"/>
                        <a:pt x="6475" y="502"/>
                        <a:pt x="6312" y="812"/>
                      </a:cubicBezTo>
                      <a:cubicBezTo>
                        <a:pt x="6216" y="994"/>
                        <a:pt x="6154" y="1192"/>
                        <a:pt x="6089" y="1387"/>
                      </a:cubicBezTo>
                      <a:cubicBezTo>
                        <a:pt x="5957" y="1789"/>
                        <a:pt x="5774" y="2168"/>
                        <a:pt x="5392" y="2385"/>
                      </a:cubicBezTo>
                      <a:cubicBezTo>
                        <a:pt x="4821" y="2711"/>
                        <a:pt x="4103" y="2681"/>
                        <a:pt x="3464" y="2752"/>
                      </a:cubicBezTo>
                      <a:cubicBezTo>
                        <a:pt x="3568" y="2685"/>
                        <a:pt x="3931" y="2342"/>
                        <a:pt x="4012" y="2237"/>
                      </a:cubicBezTo>
                      <a:cubicBezTo>
                        <a:pt x="3442" y="2434"/>
                        <a:pt x="2871" y="2631"/>
                        <a:pt x="2316" y="2868"/>
                      </a:cubicBezTo>
                      <a:cubicBezTo>
                        <a:pt x="1845" y="3070"/>
                        <a:pt x="1419" y="3367"/>
                        <a:pt x="1025" y="3693"/>
                      </a:cubicBezTo>
                      <a:cubicBezTo>
                        <a:pt x="812" y="3870"/>
                        <a:pt x="603" y="4055"/>
                        <a:pt x="400" y="4244"/>
                      </a:cubicBezTo>
                      <a:cubicBezTo>
                        <a:pt x="288" y="4348"/>
                        <a:pt x="172" y="4453"/>
                        <a:pt x="74" y="4571"/>
                      </a:cubicBezTo>
                      <a:cubicBezTo>
                        <a:pt x="58" y="4591"/>
                        <a:pt x="1" y="4643"/>
                        <a:pt x="3" y="4673"/>
                      </a:cubicBezTo>
                      <a:cubicBezTo>
                        <a:pt x="3" y="4679"/>
                        <a:pt x="7" y="4685"/>
                        <a:pt x="13" y="4691"/>
                      </a:cubicBezTo>
                      <a:close/>
                    </a:path>
                  </a:pathLst>
                </a:custGeom>
                <a:solidFill>
                  <a:srgbClr val="518EE9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3" name="Google Shape;593;p14"/>
                <p:cNvSpPr/>
                <p:nvPr/>
              </p:nvSpPr>
              <p:spPr>
                <a:xfrm>
                  <a:off x="4579075" y="2691625"/>
                  <a:ext cx="187425" cy="91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97" h="3645" extrusionOk="0">
                      <a:moveTo>
                        <a:pt x="6" y="3033"/>
                      </a:moveTo>
                      <a:cubicBezTo>
                        <a:pt x="46" y="3086"/>
                        <a:pt x="270" y="3127"/>
                        <a:pt x="325" y="3141"/>
                      </a:cubicBezTo>
                      <a:cubicBezTo>
                        <a:pt x="696" y="3238"/>
                        <a:pt x="1079" y="3292"/>
                        <a:pt x="1456" y="3361"/>
                      </a:cubicBezTo>
                      <a:cubicBezTo>
                        <a:pt x="1827" y="3429"/>
                        <a:pt x="2183" y="3537"/>
                        <a:pt x="2544" y="3645"/>
                      </a:cubicBezTo>
                      <a:cubicBezTo>
                        <a:pt x="2432" y="3560"/>
                        <a:pt x="2223" y="3362"/>
                        <a:pt x="2223" y="3362"/>
                      </a:cubicBezTo>
                      <a:cubicBezTo>
                        <a:pt x="2245" y="3339"/>
                        <a:pt x="2414" y="3349"/>
                        <a:pt x="2454" y="3345"/>
                      </a:cubicBezTo>
                      <a:cubicBezTo>
                        <a:pt x="2542" y="3336"/>
                        <a:pt x="2629" y="3328"/>
                        <a:pt x="2717" y="3316"/>
                      </a:cubicBezTo>
                      <a:cubicBezTo>
                        <a:pt x="2892" y="3295"/>
                        <a:pt x="3065" y="3267"/>
                        <a:pt x="3237" y="3230"/>
                      </a:cubicBezTo>
                      <a:cubicBezTo>
                        <a:pt x="3575" y="3158"/>
                        <a:pt x="3907" y="3053"/>
                        <a:pt x="4214" y="2892"/>
                      </a:cubicBezTo>
                      <a:cubicBezTo>
                        <a:pt x="4691" y="2642"/>
                        <a:pt x="5035" y="2176"/>
                        <a:pt x="5533" y="1975"/>
                      </a:cubicBezTo>
                      <a:cubicBezTo>
                        <a:pt x="5763" y="1882"/>
                        <a:pt x="6021" y="1889"/>
                        <a:pt x="6262" y="1829"/>
                      </a:cubicBezTo>
                      <a:cubicBezTo>
                        <a:pt x="6760" y="1707"/>
                        <a:pt x="7143" y="1322"/>
                        <a:pt x="7497" y="953"/>
                      </a:cubicBezTo>
                      <a:cubicBezTo>
                        <a:pt x="7032" y="1049"/>
                        <a:pt x="6567" y="1146"/>
                        <a:pt x="6102" y="1242"/>
                      </a:cubicBezTo>
                      <a:cubicBezTo>
                        <a:pt x="6245" y="1043"/>
                        <a:pt x="6343" y="811"/>
                        <a:pt x="6392" y="571"/>
                      </a:cubicBezTo>
                      <a:cubicBezTo>
                        <a:pt x="6418" y="450"/>
                        <a:pt x="6422" y="83"/>
                        <a:pt x="6537" y="0"/>
                      </a:cubicBezTo>
                      <a:cubicBezTo>
                        <a:pt x="6294" y="177"/>
                        <a:pt x="6049" y="358"/>
                        <a:pt x="5870" y="598"/>
                      </a:cubicBezTo>
                      <a:cubicBezTo>
                        <a:pt x="5763" y="740"/>
                        <a:pt x="5684" y="899"/>
                        <a:pt x="5602" y="1055"/>
                      </a:cubicBezTo>
                      <a:cubicBezTo>
                        <a:pt x="5436" y="1378"/>
                        <a:pt x="5231" y="1674"/>
                        <a:pt x="4877" y="1807"/>
                      </a:cubicBezTo>
                      <a:cubicBezTo>
                        <a:pt x="4349" y="2005"/>
                        <a:pt x="3745" y="1884"/>
                        <a:pt x="3194" y="1856"/>
                      </a:cubicBezTo>
                      <a:cubicBezTo>
                        <a:pt x="3290" y="1816"/>
                        <a:pt x="3644" y="1573"/>
                        <a:pt x="3727" y="1495"/>
                      </a:cubicBezTo>
                      <a:cubicBezTo>
                        <a:pt x="3217" y="1584"/>
                        <a:pt x="2707" y="1674"/>
                        <a:pt x="2204" y="1801"/>
                      </a:cubicBezTo>
                      <a:cubicBezTo>
                        <a:pt x="1777" y="1907"/>
                        <a:pt x="1377" y="2102"/>
                        <a:pt x="1000" y="2325"/>
                      </a:cubicBezTo>
                      <a:cubicBezTo>
                        <a:pt x="794" y="2446"/>
                        <a:pt x="593" y="2573"/>
                        <a:pt x="395" y="2707"/>
                      </a:cubicBezTo>
                      <a:cubicBezTo>
                        <a:pt x="286" y="2780"/>
                        <a:pt x="174" y="2853"/>
                        <a:pt x="75" y="2940"/>
                      </a:cubicBezTo>
                      <a:cubicBezTo>
                        <a:pt x="58" y="2954"/>
                        <a:pt x="3" y="2991"/>
                        <a:pt x="1" y="3015"/>
                      </a:cubicBezTo>
                      <a:cubicBezTo>
                        <a:pt x="0" y="3022"/>
                        <a:pt x="3" y="3027"/>
                        <a:pt x="6" y="3033"/>
                      </a:cubicBezTo>
                      <a:close/>
                    </a:path>
                  </a:pathLst>
                </a:custGeom>
                <a:solidFill>
                  <a:srgbClr val="518EE9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4" name="Google Shape;594;p14"/>
                <p:cNvSpPr/>
                <p:nvPr/>
              </p:nvSpPr>
              <p:spPr>
                <a:xfrm>
                  <a:off x="4691850" y="2537450"/>
                  <a:ext cx="179600" cy="154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84" h="6194" extrusionOk="0">
                      <a:moveTo>
                        <a:pt x="21" y="6154"/>
                      </a:moveTo>
                      <a:cubicBezTo>
                        <a:pt x="87" y="6193"/>
                        <a:pt x="348" y="6139"/>
                        <a:pt x="411" y="6130"/>
                      </a:cubicBezTo>
                      <a:cubicBezTo>
                        <a:pt x="856" y="6071"/>
                        <a:pt x="1292" y="5959"/>
                        <a:pt x="1730" y="5868"/>
                      </a:cubicBezTo>
                      <a:cubicBezTo>
                        <a:pt x="2160" y="5778"/>
                        <a:pt x="2592" y="5736"/>
                        <a:pt x="3028" y="5694"/>
                      </a:cubicBezTo>
                      <a:cubicBezTo>
                        <a:pt x="2872" y="5652"/>
                        <a:pt x="2557" y="5531"/>
                        <a:pt x="2557" y="5531"/>
                      </a:cubicBezTo>
                      <a:cubicBezTo>
                        <a:pt x="2572" y="5495"/>
                        <a:pt x="2758" y="5432"/>
                        <a:pt x="2800" y="5409"/>
                      </a:cubicBezTo>
                      <a:cubicBezTo>
                        <a:pt x="2890" y="5362"/>
                        <a:pt x="2981" y="5314"/>
                        <a:pt x="3070" y="5263"/>
                      </a:cubicBezTo>
                      <a:cubicBezTo>
                        <a:pt x="3250" y="5163"/>
                        <a:pt x="3424" y="5057"/>
                        <a:pt x="3593" y="4941"/>
                      </a:cubicBezTo>
                      <a:cubicBezTo>
                        <a:pt x="3926" y="4714"/>
                        <a:pt x="4238" y="4453"/>
                        <a:pt x="4498" y="4144"/>
                      </a:cubicBezTo>
                      <a:cubicBezTo>
                        <a:pt x="4901" y="3665"/>
                        <a:pt x="5067" y="3010"/>
                        <a:pt x="5516" y="2575"/>
                      </a:cubicBezTo>
                      <a:cubicBezTo>
                        <a:pt x="5724" y="2373"/>
                        <a:pt x="6005" y="2265"/>
                        <a:pt x="6239" y="2095"/>
                      </a:cubicBezTo>
                      <a:cubicBezTo>
                        <a:pt x="6720" y="1744"/>
                        <a:pt x="6963" y="1158"/>
                        <a:pt x="7184" y="605"/>
                      </a:cubicBezTo>
                      <a:cubicBezTo>
                        <a:pt x="6724" y="913"/>
                        <a:pt x="6266" y="1223"/>
                        <a:pt x="5808" y="1532"/>
                      </a:cubicBezTo>
                      <a:cubicBezTo>
                        <a:pt x="5872" y="1254"/>
                        <a:pt x="5877" y="962"/>
                        <a:pt x="5824" y="680"/>
                      </a:cubicBezTo>
                      <a:cubicBezTo>
                        <a:pt x="5798" y="538"/>
                        <a:pt x="5639" y="141"/>
                        <a:pt x="5729" y="1"/>
                      </a:cubicBezTo>
                      <a:cubicBezTo>
                        <a:pt x="5545" y="299"/>
                        <a:pt x="5360" y="602"/>
                        <a:pt x="5272" y="940"/>
                      </a:cubicBezTo>
                      <a:cubicBezTo>
                        <a:pt x="5220" y="1140"/>
                        <a:pt x="5204" y="1347"/>
                        <a:pt x="5185" y="1551"/>
                      </a:cubicBezTo>
                      <a:cubicBezTo>
                        <a:pt x="5148" y="1973"/>
                        <a:pt x="5057" y="2383"/>
                        <a:pt x="4734" y="2682"/>
                      </a:cubicBezTo>
                      <a:cubicBezTo>
                        <a:pt x="4253" y="3130"/>
                        <a:pt x="3547" y="3265"/>
                        <a:pt x="2941" y="3478"/>
                      </a:cubicBezTo>
                      <a:cubicBezTo>
                        <a:pt x="3027" y="3391"/>
                        <a:pt x="3302" y="2974"/>
                        <a:pt x="3357" y="2852"/>
                      </a:cubicBezTo>
                      <a:cubicBezTo>
                        <a:pt x="2847" y="3174"/>
                        <a:pt x="2336" y="3496"/>
                        <a:pt x="1849" y="3854"/>
                      </a:cubicBezTo>
                      <a:cubicBezTo>
                        <a:pt x="1435" y="4159"/>
                        <a:pt x="1090" y="4544"/>
                        <a:pt x="780" y="4951"/>
                      </a:cubicBezTo>
                      <a:cubicBezTo>
                        <a:pt x="613" y="5172"/>
                        <a:pt x="452" y="5400"/>
                        <a:pt x="297" y="5630"/>
                      </a:cubicBezTo>
                      <a:cubicBezTo>
                        <a:pt x="212" y="5757"/>
                        <a:pt x="123" y="5886"/>
                        <a:pt x="54" y="6022"/>
                      </a:cubicBezTo>
                      <a:cubicBezTo>
                        <a:pt x="42" y="6046"/>
                        <a:pt x="0" y="6109"/>
                        <a:pt x="9" y="6138"/>
                      </a:cubicBezTo>
                      <a:cubicBezTo>
                        <a:pt x="10" y="6144"/>
                        <a:pt x="15" y="6149"/>
                        <a:pt x="23" y="6154"/>
                      </a:cubicBezTo>
                      <a:close/>
                    </a:path>
                  </a:pathLst>
                </a:custGeom>
                <a:solidFill>
                  <a:srgbClr val="518EE9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5" name="Google Shape;595;p14"/>
                <p:cNvSpPr/>
                <p:nvPr/>
              </p:nvSpPr>
              <p:spPr>
                <a:xfrm>
                  <a:off x="4791000" y="2420875"/>
                  <a:ext cx="86325" cy="102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53" h="4117" extrusionOk="0">
                      <a:moveTo>
                        <a:pt x="18" y="4101"/>
                      </a:moveTo>
                      <a:cubicBezTo>
                        <a:pt x="59" y="4116"/>
                        <a:pt x="200" y="4057"/>
                        <a:pt x="236" y="4044"/>
                      </a:cubicBezTo>
                      <a:cubicBezTo>
                        <a:pt x="480" y="3963"/>
                        <a:pt x="714" y="3853"/>
                        <a:pt x="951" y="3752"/>
                      </a:cubicBezTo>
                      <a:cubicBezTo>
                        <a:pt x="1184" y="3654"/>
                        <a:pt x="1423" y="3584"/>
                        <a:pt x="1665" y="3512"/>
                      </a:cubicBezTo>
                      <a:cubicBezTo>
                        <a:pt x="1572" y="3505"/>
                        <a:pt x="1381" y="3471"/>
                        <a:pt x="1381" y="3471"/>
                      </a:cubicBezTo>
                      <a:cubicBezTo>
                        <a:pt x="1385" y="3449"/>
                        <a:pt x="1483" y="3393"/>
                        <a:pt x="1505" y="3376"/>
                      </a:cubicBezTo>
                      <a:cubicBezTo>
                        <a:pt x="1551" y="3339"/>
                        <a:pt x="1597" y="3302"/>
                        <a:pt x="1641" y="3264"/>
                      </a:cubicBezTo>
                      <a:cubicBezTo>
                        <a:pt x="1732" y="3188"/>
                        <a:pt x="1818" y="3108"/>
                        <a:pt x="1901" y="3024"/>
                      </a:cubicBezTo>
                      <a:cubicBezTo>
                        <a:pt x="2065" y="2859"/>
                        <a:pt x="2212" y="2677"/>
                        <a:pt x="2325" y="2474"/>
                      </a:cubicBezTo>
                      <a:cubicBezTo>
                        <a:pt x="2501" y="2160"/>
                        <a:pt x="2522" y="1772"/>
                        <a:pt x="2727" y="1476"/>
                      </a:cubicBezTo>
                      <a:cubicBezTo>
                        <a:pt x="2823" y="1340"/>
                        <a:pt x="2970" y="1248"/>
                        <a:pt x="3084" y="1127"/>
                      </a:cubicBezTo>
                      <a:cubicBezTo>
                        <a:pt x="3317" y="876"/>
                        <a:pt x="3390" y="518"/>
                        <a:pt x="3453" y="181"/>
                      </a:cubicBezTo>
                      <a:cubicBezTo>
                        <a:pt x="3227" y="406"/>
                        <a:pt x="3003" y="632"/>
                        <a:pt x="2778" y="856"/>
                      </a:cubicBezTo>
                      <a:cubicBezTo>
                        <a:pt x="2784" y="691"/>
                        <a:pt x="2754" y="527"/>
                        <a:pt x="2694" y="373"/>
                      </a:cubicBezTo>
                      <a:cubicBezTo>
                        <a:pt x="2663" y="296"/>
                        <a:pt x="2530" y="88"/>
                        <a:pt x="2565" y="0"/>
                      </a:cubicBezTo>
                      <a:cubicBezTo>
                        <a:pt x="2494" y="188"/>
                        <a:pt x="2423" y="380"/>
                        <a:pt x="2410" y="581"/>
                      </a:cubicBezTo>
                      <a:cubicBezTo>
                        <a:pt x="2403" y="699"/>
                        <a:pt x="2416" y="818"/>
                        <a:pt x="2429" y="935"/>
                      </a:cubicBezTo>
                      <a:cubicBezTo>
                        <a:pt x="2454" y="1178"/>
                        <a:pt x="2447" y="1419"/>
                        <a:pt x="2297" y="1624"/>
                      </a:cubicBezTo>
                      <a:cubicBezTo>
                        <a:pt x="2075" y="1928"/>
                        <a:pt x="1691" y="2083"/>
                        <a:pt x="1372" y="2270"/>
                      </a:cubicBezTo>
                      <a:cubicBezTo>
                        <a:pt x="1411" y="2211"/>
                        <a:pt x="1521" y="1946"/>
                        <a:pt x="1538" y="1871"/>
                      </a:cubicBezTo>
                      <a:cubicBezTo>
                        <a:pt x="1286" y="2109"/>
                        <a:pt x="1032" y="2347"/>
                        <a:pt x="797" y="2602"/>
                      </a:cubicBezTo>
                      <a:cubicBezTo>
                        <a:pt x="597" y="2819"/>
                        <a:pt x="444" y="3075"/>
                        <a:pt x="314" y="3339"/>
                      </a:cubicBezTo>
                      <a:cubicBezTo>
                        <a:pt x="243" y="3482"/>
                        <a:pt x="178" y="3628"/>
                        <a:pt x="116" y="3776"/>
                      </a:cubicBezTo>
                      <a:cubicBezTo>
                        <a:pt x="81" y="3856"/>
                        <a:pt x="45" y="3939"/>
                        <a:pt x="22" y="4023"/>
                      </a:cubicBezTo>
                      <a:cubicBezTo>
                        <a:pt x="17" y="4038"/>
                        <a:pt x="0" y="4079"/>
                        <a:pt x="8" y="4093"/>
                      </a:cubicBezTo>
                      <a:cubicBezTo>
                        <a:pt x="9" y="4096"/>
                        <a:pt x="13" y="4099"/>
                        <a:pt x="18" y="4101"/>
                      </a:cubicBezTo>
                      <a:close/>
                    </a:path>
                  </a:pathLst>
                </a:custGeom>
                <a:solidFill>
                  <a:srgbClr val="518EE9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6" name="Google Shape;596;p14"/>
                <p:cNvSpPr/>
                <p:nvPr/>
              </p:nvSpPr>
              <p:spPr>
                <a:xfrm>
                  <a:off x="4903750" y="2378550"/>
                  <a:ext cx="59550" cy="83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82" h="3349" extrusionOk="0">
                      <a:moveTo>
                        <a:pt x="16" y="3340"/>
                      </a:moveTo>
                      <a:cubicBezTo>
                        <a:pt x="49" y="3349"/>
                        <a:pt x="154" y="3293"/>
                        <a:pt x="180" y="3282"/>
                      </a:cubicBezTo>
                      <a:cubicBezTo>
                        <a:pt x="362" y="3200"/>
                        <a:pt x="534" y="3099"/>
                        <a:pt x="710" y="3005"/>
                      </a:cubicBezTo>
                      <a:cubicBezTo>
                        <a:pt x="882" y="2913"/>
                        <a:pt x="1061" y="2841"/>
                        <a:pt x="1242" y="2769"/>
                      </a:cubicBezTo>
                      <a:cubicBezTo>
                        <a:pt x="1170" y="2771"/>
                        <a:pt x="1021" y="2758"/>
                        <a:pt x="1021" y="2758"/>
                      </a:cubicBezTo>
                      <a:cubicBezTo>
                        <a:pt x="1023" y="2741"/>
                        <a:pt x="1094" y="2690"/>
                        <a:pt x="1110" y="2676"/>
                      </a:cubicBezTo>
                      <a:cubicBezTo>
                        <a:pt x="1142" y="2644"/>
                        <a:pt x="1174" y="2612"/>
                        <a:pt x="1206" y="2580"/>
                      </a:cubicBezTo>
                      <a:cubicBezTo>
                        <a:pt x="1271" y="2514"/>
                        <a:pt x="1331" y="2447"/>
                        <a:pt x="1390" y="2377"/>
                      </a:cubicBezTo>
                      <a:cubicBezTo>
                        <a:pt x="1504" y="2238"/>
                        <a:pt x="1604" y="2088"/>
                        <a:pt x="1677" y="1924"/>
                      </a:cubicBezTo>
                      <a:cubicBezTo>
                        <a:pt x="1788" y="1668"/>
                        <a:pt x="1777" y="1368"/>
                        <a:pt x="1915" y="1126"/>
                      </a:cubicBezTo>
                      <a:cubicBezTo>
                        <a:pt x="1979" y="1015"/>
                        <a:pt x="2086" y="933"/>
                        <a:pt x="2164" y="831"/>
                      </a:cubicBezTo>
                      <a:cubicBezTo>
                        <a:pt x="2326" y="621"/>
                        <a:pt x="2357" y="341"/>
                        <a:pt x="2382" y="77"/>
                      </a:cubicBezTo>
                      <a:cubicBezTo>
                        <a:pt x="2224" y="267"/>
                        <a:pt x="2067" y="456"/>
                        <a:pt x="1910" y="644"/>
                      </a:cubicBezTo>
                      <a:cubicBezTo>
                        <a:pt x="1902" y="518"/>
                        <a:pt x="1868" y="393"/>
                        <a:pt x="1809" y="279"/>
                      </a:cubicBezTo>
                      <a:cubicBezTo>
                        <a:pt x="1781" y="222"/>
                        <a:pt x="1663" y="72"/>
                        <a:pt x="1684" y="0"/>
                      </a:cubicBezTo>
                      <a:cubicBezTo>
                        <a:pt x="1643" y="150"/>
                        <a:pt x="1601" y="304"/>
                        <a:pt x="1606" y="459"/>
                      </a:cubicBezTo>
                      <a:cubicBezTo>
                        <a:pt x="1609" y="550"/>
                        <a:pt x="1627" y="641"/>
                        <a:pt x="1646" y="731"/>
                      </a:cubicBezTo>
                      <a:cubicBezTo>
                        <a:pt x="1682" y="916"/>
                        <a:pt x="1694" y="1101"/>
                        <a:pt x="1594" y="1270"/>
                      </a:cubicBezTo>
                      <a:cubicBezTo>
                        <a:pt x="1444" y="1521"/>
                        <a:pt x="1159" y="1667"/>
                        <a:pt x="928" y="1833"/>
                      </a:cubicBezTo>
                      <a:cubicBezTo>
                        <a:pt x="954" y="1786"/>
                        <a:pt x="1019" y="1573"/>
                        <a:pt x="1027" y="1515"/>
                      </a:cubicBezTo>
                      <a:cubicBezTo>
                        <a:pt x="850" y="1716"/>
                        <a:pt x="671" y="1917"/>
                        <a:pt x="509" y="2130"/>
                      </a:cubicBezTo>
                      <a:cubicBezTo>
                        <a:pt x="371" y="2312"/>
                        <a:pt x="270" y="2520"/>
                        <a:pt x="190" y="2732"/>
                      </a:cubicBezTo>
                      <a:cubicBezTo>
                        <a:pt x="145" y="2847"/>
                        <a:pt x="106" y="2965"/>
                        <a:pt x="67" y="3083"/>
                      </a:cubicBezTo>
                      <a:cubicBezTo>
                        <a:pt x="47" y="3148"/>
                        <a:pt x="25" y="3214"/>
                        <a:pt x="13" y="3281"/>
                      </a:cubicBezTo>
                      <a:cubicBezTo>
                        <a:pt x="11" y="3292"/>
                        <a:pt x="0" y="3324"/>
                        <a:pt x="8" y="3335"/>
                      </a:cubicBezTo>
                      <a:cubicBezTo>
                        <a:pt x="9" y="3338"/>
                        <a:pt x="13" y="3339"/>
                        <a:pt x="15" y="3340"/>
                      </a:cubicBezTo>
                      <a:close/>
                    </a:path>
                  </a:pathLst>
                </a:custGeom>
                <a:solidFill>
                  <a:srgbClr val="518EE9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7" name="Google Shape;597;p14"/>
                <p:cNvSpPr/>
                <p:nvPr/>
              </p:nvSpPr>
              <p:spPr>
                <a:xfrm>
                  <a:off x="4483875" y="2710600"/>
                  <a:ext cx="120725" cy="46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29" h="1851" extrusionOk="0">
                      <a:moveTo>
                        <a:pt x="3" y="1221"/>
                      </a:moveTo>
                      <a:cubicBezTo>
                        <a:pt x="22" y="1258"/>
                        <a:pt x="157" y="1305"/>
                        <a:pt x="187" y="1320"/>
                      </a:cubicBezTo>
                      <a:cubicBezTo>
                        <a:pt x="408" y="1417"/>
                        <a:pt x="638" y="1488"/>
                        <a:pt x="864" y="1568"/>
                      </a:cubicBezTo>
                      <a:cubicBezTo>
                        <a:pt x="1086" y="1647"/>
                        <a:pt x="1295" y="1749"/>
                        <a:pt x="1506" y="1850"/>
                      </a:cubicBezTo>
                      <a:cubicBezTo>
                        <a:pt x="1447" y="1788"/>
                        <a:pt x="1337" y="1645"/>
                        <a:pt x="1337" y="1645"/>
                      </a:cubicBezTo>
                      <a:cubicBezTo>
                        <a:pt x="1354" y="1632"/>
                        <a:pt x="1455" y="1655"/>
                        <a:pt x="1481" y="1657"/>
                      </a:cubicBezTo>
                      <a:cubicBezTo>
                        <a:pt x="1536" y="1661"/>
                        <a:pt x="1592" y="1663"/>
                        <a:pt x="1646" y="1666"/>
                      </a:cubicBezTo>
                      <a:cubicBezTo>
                        <a:pt x="1756" y="1670"/>
                        <a:pt x="1865" y="1670"/>
                        <a:pt x="1976" y="1665"/>
                      </a:cubicBezTo>
                      <a:cubicBezTo>
                        <a:pt x="2191" y="1653"/>
                        <a:pt x="2406" y="1621"/>
                        <a:pt x="2612" y="1552"/>
                      </a:cubicBezTo>
                      <a:cubicBezTo>
                        <a:pt x="2930" y="1445"/>
                        <a:pt x="3189" y="1193"/>
                        <a:pt x="3516" y="1119"/>
                      </a:cubicBezTo>
                      <a:cubicBezTo>
                        <a:pt x="3667" y="1084"/>
                        <a:pt x="3826" y="1114"/>
                        <a:pt x="3980" y="1101"/>
                      </a:cubicBezTo>
                      <a:cubicBezTo>
                        <a:pt x="4300" y="1075"/>
                        <a:pt x="4573" y="875"/>
                        <a:pt x="4829" y="683"/>
                      </a:cubicBezTo>
                      <a:lnTo>
                        <a:pt x="3939" y="724"/>
                      </a:lnTo>
                      <a:cubicBezTo>
                        <a:pt x="4047" y="613"/>
                        <a:pt x="4131" y="481"/>
                        <a:pt x="4186" y="337"/>
                      </a:cubicBezTo>
                      <a:cubicBezTo>
                        <a:pt x="4213" y="265"/>
                        <a:pt x="4252" y="40"/>
                        <a:pt x="4331" y="0"/>
                      </a:cubicBezTo>
                      <a:cubicBezTo>
                        <a:pt x="4165" y="85"/>
                        <a:pt x="3995" y="172"/>
                        <a:pt x="3860" y="302"/>
                      </a:cubicBezTo>
                      <a:cubicBezTo>
                        <a:pt x="3781" y="379"/>
                        <a:pt x="3715" y="470"/>
                        <a:pt x="3650" y="558"/>
                      </a:cubicBezTo>
                      <a:cubicBezTo>
                        <a:pt x="3515" y="741"/>
                        <a:pt x="3359" y="903"/>
                        <a:pt x="3128" y="949"/>
                      </a:cubicBezTo>
                      <a:cubicBezTo>
                        <a:pt x="2783" y="1019"/>
                        <a:pt x="2421" y="884"/>
                        <a:pt x="2086" y="813"/>
                      </a:cubicBezTo>
                      <a:cubicBezTo>
                        <a:pt x="2149" y="797"/>
                        <a:pt x="2392" y="683"/>
                        <a:pt x="2450" y="643"/>
                      </a:cubicBezTo>
                      <a:cubicBezTo>
                        <a:pt x="2127" y="648"/>
                        <a:pt x="1803" y="652"/>
                        <a:pt x="1480" y="680"/>
                      </a:cubicBezTo>
                      <a:cubicBezTo>
                        <a:pt x="1207" y="704"/>
                        <a:pt x="940" y="784"/>
                        <a:pt x="685" y="883"/>
                      </a:cubicBezTo>
                      <a:cubicBezTo>
                        <a:pt x="547" y="938"/>
                        <a:pt x="410" y="997"/>
                        <a:pt x="274" y="1059"/>
                      </a:cubicBezTo>
                      <a:cubicBezTo>
                        <a:pt x="200" y="1094"/>
                        <a:pt x="123" y="1127"/>
                        <a:pt x="54" y="1172"/>
                      </a:cubicBezTo>
                      <a:cubicBezTo>
                        <a:pt x="43" y="1178"/>
                        <a:pt x="4" y="1195"/>
                        <a:pt x="1" y="1210"/>
                      </a:cubicBezTo>
                      <a:cubicBezTo>
                        <a:pt x="1" y="1214"/>
                        <a:pt x="1" y="1218"/>
                        <a:pt x="3" y="1223"/>
                      </a:cubicBezTo>
                      <a:close/>
                    </a:path>
                  </a:pathLst>
                </a:custGeom>
                <a:solidFill>
                  <a:srgbClr val="518EE9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8" name="Google Shape;598;p14"/>
                <p:cNvSpPr/>
                <p:nvPr/>
              </p:nvSpPr>
              <p:spPr>
                <a:xfrm>
                  <a:off x="4423100" y="2767775"/>
                  <a:ext cx="134250" cy="43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70" h="1747" extrusionOk="0">
                      <a:moveTo>
                        <a:pt x="3" y="899"/>
                      </a:moveTo>
                      <a:cubicBezTo>
                        <a:pt x="21" y="942"/>
                        <a:pt x="163" y="1007"/>
                        <a:pt x="196" y="1027"/>
                      </a:cubicBezTo>
                      <a:cubicBezTo>
                        <a:pt x="429" y="1156"/>
                        <a:pt x="674" y="1257"/>
                        <a:pt x="916" y="1369"/>
                      </a:cubicBezTo>
                      <a:cubicBezTo>
                        <a:pt x="1151" y="1479"/>
                        <a:pt x="1372" y="1613"/>
                        <a:pt x="1593" y="1746"/>
                      </a:cubicBezTo>
                      <a:cubicBezTo>
                        <a:pt x="1534" y="1671"/>
                        <a:pt x="1427" y="1502"/>
                        <a:pt x="1427" y="1502"/>
                      </a:cubicBezTo>
                      <a:cubicBezTo>
                        <a:pt x="1447" y="1490"/>
                        <a:pt x="1557" y="1526"/>
                        <a:pt x="1586" y="1531"/>
                      </a:cubicBezTo>
                      <a:cubicBezTo>
                        <a:pt x="1645" y="1541"/>
                        <a:pt x="1706" y="1550"/>
                        <a:pt x="1767" y="1557"/>
                      </a:cubicBezTo>
                      <a:cubicBezTo>
                        <a:pt x="1887" y="1573"/>
                        <a:pt x="2007" y="1584"/>
                        <a:pt x="2128" y="1589"/>
                      </a:cubicBezTo>
                      <a:cubicBezTo>
                        <a:pt x="2367" y="1599"/>
                        <a:pt x="2607" y="1585"/>
                        <a:pt x="2840" y="1531"/>
                      </a:cubicBezTo>
                      <a:cubicBezTo>
                        <a:pt x="3202" y="1447"/>
                        <a:pt x="3513" y="1195"/>
                        <a:pt x="3880" y="1147"/>
                      </a:cubicBezTo>
                      <a:cubicBezTo>
                        <a:pt x="4050" y="1125"/>
                        <a:pt x="4222" y="1174"/>
                        <a:pt x="4393" y="1176"/>
                      </a:cubicBezTo>
                      <a:cubicBezTo>
                        <a:pt x="4747" y="1179"/>
                        <a:pt x="5069" y="989"/>
                        <a:pt x="5370" y="803"/>
                      </a:cubicBezTo>
                      <a:cubicBezTo>
                        <a:pt x="5043" y="787"/>
                        <a:pt x="4715" y="772"/>
                        <a:pt x="4388" y="756"/>
                      </a:cubicBezTo>
                      <a:cubicBezTo>
                        <a:pt x="4517" y="647"/>
                        <a:pt x="4623" y="509"/>
                        <a:pt x="4698" y="357"/>
                      </a:cubicBezTo>
                      <a:cubicBezTo>
                        <a:pt x="4735" y="280"/>
                        <a:pt x="4802" y="35"/>
                        <a:pt x="4893" y="0"/>
                      </a:cubicBezTo>
                      <a:cubicBezTo>
                        <a:pt x="4700" y="77"/>
                        <a:pt x="4504" y="155"/>
                        <a:pt x="4343" y="285"/>
                      </a:cubicBezTo>
                      <a:cubicBezTo>
                        <a:pt x="4248" y="361"/>
                        <a:pt x="4166" y="454"/>
                        <a:pt x="4086" y="544"/>
                      </a:cubicBezTo>
                      <a:cubicBezTo>
                        <a:pt x="3919" y="731"/>
                        <a:pt x="3729" y="893"/>
                        <a:pt x="3470" y="922"/>
                      </a:cubicBezTo>
                      <a:cubicBezTo>
                        <a:pt x="3083" y="963"/>
                        <a:pt x="2700" y="777"/>
                        <a:pt x="2337" y="664"/>
                      </a:cubicBezTo>
                      <a:cubicBezTo>
                        <a:pt x="2409" y="653"/>
                        <a:pt x="2687" y="551"/>
                        <a:pt x="2756" y="514"/>
                      </a:cubicBezTo>
                      <a:cubicBezTo>
                        <a:pt x="2399" y="486"/>
                        <a:pt x="2043" y="457"/>
                        <a:pt x="1685" y="455"/>
                      </a:cubicBezTo>
                      <a:cubicBezTo>
                        <a:pt x="1381" y="454"/>
                        <a:pt x="1081" y="513"/>
                        <a:pt x="790" y="597"/>
                      </a:cubicBezTo>
                      <a:cubicBezTo>
                        <a:pt x="631" y="643"/>
                        <a:pt x="474" y="694"/>
                        <a:pt x="319" y="748"/>
                      </a:cubicBezTo>
                      <a:cubicBezTo>
                        <a:pt x="234" y="778"/>
                        <a:pt x="146" y="808"/>
                        <a:pt x="64" y="849"/>
                      </a:cubicBezTo>
                      <a:cubicBezTo>
                        <a:pt x="50" y="855"/>
                        <a:pt x="7" y="871"/>
                        <a:pt x="2" y="887"/>
                      </a:cubicBezTo>
                      <a:cubicBezTo>
                        <a:pt x="1" y="891"/>
                        <a:pt x="1" y="894"/>
                        <a:pt x="3" y="899"/>
                      </a:cubicBezTo>
                      <a:close/>
                    </a:path>
                  </a:pathLst>
                </a:custGeom>
                <a:solidFill>
                  <a:srgbClr val="518EE9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599" name="Google Shape;599;p14"/>
              <p:cNvGrpSpPr/>
              <p:nvPr/>
            </p:nvGrpSpPr>
            <p:grpSpPr>
              <a:xfrm>
                <a:off x="101916" y="3386185"/>
                <a:ext cx="312152" cy="1409160"/>
                <a:chOff x="3969875" y="1708525"/>
                <a:chExt cx="94175" cy="425150"/>
              </a:xfrm>
            </p:grpSpPr>
            <p:sp>
              <p:nvSpPr>
                <p:cNvPr id="600" name="Google Shape;600;p14"/>
                <p:cNvSpPr/>
                <p:nvPr/>
              </p:nvSpPr>
              <p:spPr>
                <a:xfrm>
                  <a:off x="3969875" y="1708525"/>
                  <a:ext cx="48350" cy="48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34" h="1934" extrusionOk="0">
                      <a:moveTo>
                        <a:pt x="966" y="0"/>
                      </a:moveTo>
                      <a:cubicBezTo>
                        <a:pt x="432" y="0"/>
                        <a:pt x="0" y="432"/>
                        <a:pt x="0" y="967"/>
                      </a:cubicBezTo>
                      <a:cubicBezTo>
                        <a:pt x="0" y="1501"/>
                        <a:pt x="432" y="1933"/>
                        <a:pt x="966" y="1933"/>
                      </a:cubicBezTo>
                      <a:cubicBezTo>
                        <a:pt x="1500" y="1933"/>
                        <a:pt x="1933" y="1501"/>
                        <a:pt x="1933" y="967"/>
                      </a:cubicBezTo>
                      <a:cubicBezTo>
                        <a:pt x="1933" y="432"/>
                        <a:pt x="1500" y="0"/>
                        <a:pt x="966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1" name="Google Shape;601;p14"/>
                <p:cNvSpPr/>
                <p:nvPr/>
              </p:nvSpPr>
              <p:spPr>
                <a:xfrm>
                  <a:off x="4031375" y="1847950"/>
                  <a:ext cx="24175" cy="24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7" h="967" extrusionOk="0">
                      <a:moveTo>
                        <a:pt x="483" y="0"/>
                      </a:moveTo>
                      <a:cubicBezTo>
                        <a:pt x="216" y="0"/>
                        <a:pt x="1" y="216"/>
                        <a:pt x="1" y="483"/>
                      </a:cubicBezTo>
                      <a:cubicBezTo>
                        <a:pt x="1" y="749"/>
                        <a:pt x="216" y="966"/>
                        <a:pt x="483" y="966"/>
                      </a:cubicBezTo>
                      <a:cubicBezTo>
                        <a:pt x="750" y="966"/>
                        <a:pt x="966" y="749"/>
                        <a:pt x="966" y="483"/>
                      </a:cubicBezTo>
                      <a:cubicBezTo>
                        <a:pt x="966" y="216"/>
                        <a:pt x="750" y="0"/>
                        <a:pt x="483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2" name="Google Shape;602;p14"/>
                <p:cNvSpPr/>
                <p:nvPr/>
              </p:nvSpPr>
              <p:spPr>
                <a:xfrm>
                  <a:off x="4022425" y="1748075"/>
                  <a:ext cx="8550" cy="8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2" h="342" extrusionOk="0">
                      <a:moveTo>
                        <a:pt x="172" y="1"/>
                      </a:moveTo>
                      <a:cubicBezTo>
                        <a:pt x="77" y="1"/>
                        <a:pt x="1" y="77"/>
                        <a:pt x="1" y="171"/>
                      </a:cubicBezTo>
                      <a:cubicBezTo>
                        <a:pt x="1" y="266"/>
                        <a:pt x="77" y="341"/>
                        <a:pt x="172" y="341"/>
                      </a:cubicBezTo>
                      <a:cubicBezTo>
                        <a:pt x="266" y="341"/>
                        <a:pt x="341" y="266"/>
                        <a:pt x="341" y="171"/>
                      </a:cubicBezTo>
                      <a:cubicBezTo>
                        <a:pt x="341" y="77"/>
                        <a:pt x="266" y="1"/>
                        <a:pt x="172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3" name="Google Shape;603;p14"/>
                <p:cNvSpPr/>
                <p:nvPr/>
              </p:nvSpPr>
              <p:spPr>
                <a:xfrm>
                  <a:off x="4043450" y="1925425"/>
                  <a:ext cx="8550" cy="8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2" h="342" extrusionOk="0">
                      <a:moveTo>
                        <a:pt x="170" y="1"/>
                      </a:moveTo>
                      <a:cubicBezTo>
                        <a:pt x="76" y="1"/>
                        <a:pt x="0" y="76"/>
                        <a:pt x="0" y="170"/>
                      </a:cubicBezTo>
                      <a:cubicBezTo>
                        <a:pt x="0" y="264"/>
                        <a:pt x="76" y="341"/>
                        <a:pt x="170" y="341"/>
                      </a:cubicBezTo>
                      <a:cubicBezTo>
                        <a:pt x="264" y="341"/>
                        <a:pt x="341" y="264"/>
                        <a:pt x="341" y="170"/>
                      </a:cubicBezTo>
                      <a:cubicBezTo>
                        <a:pt x="341" y="76"/>
                        <a:pt x="264" y="1"/>
                        <a:pt x="170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4" name="Google Shape;604;p14"/>
                <p:cNvSpPr/>
                <p:nvPr/>
              </p:nvSpPr>
              <p:spPr>
                <a:xfrm>
                  <a:off x="4055525" y="2125125"/>
                  <a:ext cx="8525" cy="8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1" h="342" extrusionOk="0">
                      <a:moveTo>
                        <a:pt x="170" y="1"/>
                      </a:moveTo>
                      <a:cubicBezTo>
                        <a:pt x="77" y="1"/>
                        <a:pt x="0" y="76"/>
                        <a:pt x="0" y="171"/>
                      </a:cubicBezTo>
                      <a:cubicBezTo>
                        <a:pt x="0" y="265"/>
                        <a:pt x="77" y="341"/>
                        <a:pt x="170" y="341"/>
                      </a:cubicBezTo>
                      <a:cubicBezTo>
                        <a:pt x="264" y="341"/>
                        <a:pt x="341" y="265"/>
                        <a:pt x="341" y="171"/>
                      </a:cubicBezTo>
                      <a:cubicBezTo>
                        <a:pt x="341" y="76"/>
                        <a:pt x="264" y="1"/>
                        <a:pt x="170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5" name="Google Shape;605;p14"/>
                <p:cNvSpPr/>
                <p:nvPr/>
              </p:nvSpPr>
              <p:spPr>
                <a:xfrm>
                  <a:off x="4018200" y="1899375"/>
                  <a:ext cx="17050" cy="17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2" h="680" extrusionOk="0">
                      <a:moveTo>
                        <a:pt x="341" y="0"/>
                      </a:moveTo>
                      <a:cubicBezTo>
                        <a:pt x="152" y="0"/>
                        <a:pt x="0" y="152"/>
                        <a:pt x="0" y="341"/>
                      </a:cubicBezTo>
                      <a:cubicBezTo>
                        <a:pt x="0" y="528"/>
                        <a:pt x="152" y="680"/>
                        <a:pt x="341" y="680"/>
                      </a:cubicBezTo>
                      <a:cubicBezTo>
                        <a:pt x="529" y="680"/>
                        <a:pt x="681" y="528"/>
                        <a:pt x="681" y="341"/>
                      </a:cubicBezTo>
                      <a:cubicBezTo>
                        <a:pt x="681" y="152"/>
                        <a:pt x="529" y="0"/>
                        <a:pt x="341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6" name="Google Shape;606;p14"/>
                <p:cNvSpPr/>
                <p:nvPr/>
              </p:nvSpPr>
              <p:spPr>
                <a:xfrm>
                  <a:off x="3994000" y="1801550"/>
                  <a:ext cx="17075" cy="17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3" h="682" extrusionOk="0">
                      <a:moveTo>
                        <a:pt x="341" y="0"/>
                      </a:moveTo>
                      <a:cubicBezTo>
                        <a:pt x="155" y="0"/>
                        <a:pt x="1" y="152"/>
                        <a:pt x="1" y="341"/>
                      </a:cubicBezTo>
                      <a:cubicBezTo>
                        <a:pt x="1" y="529"/>
                        <a:pt x="155" y="681"/>
                        <a:pt x="341" y="681"/>
                      </a:cubicBezTo>
                      <a:cubicBezTo>
                        <a:pt x="530" y="681"/>
                        <a:pt x="682" y="529"/>
                        <a:pt x="682" y="341"/>
                      </a:cubicBezTo>
                      <a:cubicBezTo>
                        <a:pt x="682" y="152"/>
                        <a:pt x="530" y="0"/>
                        <a:pt x="341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607" name="Google Shape;607;p14"/>
              <p:cNvGrpSpPr/>
              <p:nvPr/>
            </p:nvGrpSpPr>
            <p:grpSpPr>
              <a:xfrm>
                <a:off x="4884198" y="4323898"/>
                <a:ext cx="4249413" cy="909038"/>
                <a:chOff x="4884198" y="4323898"/>
                <a:chExt cx="4249413" cy="909038"/>
              </a:xfrm>
            </p:grpSpPr>
            <p:sp>
              <p:nvSpPr>
                <p:cNvPr id="608" name="Google Shape;608;p14"/>
                <p:cNvSpPr/>
                <p:nvPr/>
              </p:nvSpPr>
              <p:spPr>
                <a:xfrm flipH="1">
                  <a:off x="4884198" y="4690104"/>
                  <a:ext cx="410775" cy="4534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91" h="3191" extrusionOk="0">
                      <a:moveTo>
                        <a:pt x="543" y="3023"/>
                      </a:moveTo>
                      <a:cubicBezTo>
                        <a:pt x="181" y="2805"/>
                        <a:pt x="0" y="2463"/>
                        <a:pt x="24" y="2052"/>
                      </a:cubicBezTo>
                      <a:cubicBezTo>
                        <a:pt x="36" y="1840"/>
                        <a:pt x="96" y="1819"/>
                        <a:pt x="170" y="1625"/>
                      </a:cubicBezTo>
                      <a:cubicBezTo>
                        <a:pt x="257" y="1403"/>
                        <a:pt x="184" y="1180"/>
                        <a:pt x="190" y="961"/>
                      </a:cubicBezTo>
                      <a:cubicBezTo>
                        <a:pt x="190" y="986"/>
                        <a:pt x="263" y="1067"/>
                        <a:pt x="277" y="1094"/>
                      </a:cubicBezTo>
                      <a:cubicBezTo>
                        <a:pt x="305" y="1153"/>
                        <a:pt x="324" y="1215"/>
                        <a:pt x="339" y="1280"/>
                      </a:cubicBezTo>
                      <a:cubicBezTo>
                        <a:pt x="368" y="1408"/>
                        <a:pt x="371" y="1542"/>
                        <a:pt x="388" y="1673"/>
                      </a:cubicBezTo>
                      <a:cubicBezTo>
                        <a:pt x="402" y="1782"/>
                        <a:pt x="414" y="1927"/>
                        <a:pt x="485" y="2016"/>
                      </a:cubicBezTo>
                      <a:cubicBezTo>
                        <a:pt x="565" y="2120"/>
                        <a:pt x="705" y="2180"/>
                        <a:pt x="788" y="2289"/>
                      </a:cubicBezTo>
                      <a:cubicBezTo>
                        <a:pt x="843" y="2361"/>
                        <a:pt x="903" y="2426"/>
                        <a:pt x="966" y="2488"/>
                      </a:cubicBezTo>
                      <a:cubicBezTo>
                        <a:pt x="1031" y="2551"/>
                        <a:pt x="1059" y="2143"/>
                        <a:pt x="1058" y="2129"/>
                      </a:cubicBezTo>
                      <a:cubicBezTo>
                        <a:pt x="1049" y="1975"/>
                        <a:pt x="1013" y="1823"/>
                        <a:pt x="1018" y="1668"/>
                      </a:cubicBezTo>
                      <a:cubicBezTo>
                        <a:pt x="1027" y="1387"/>
                        <a:pt x="1147" y="1218"/>
                        <a:pt x="1238" y="953"/>
                      </a:cubicBezTo>
                      <a:cubicBezTo>
                        <a:pt x="1325" y="695"/>
                        <a:pt x="1566" y="268"/>
                        <a:pt x="1520" y="0"/>
                      </a:cubicBezTo>
                      <a:cubicBezTo>
                        <a:pt x="1592" y="426"/>
                        <a:pt x="1651" y="855"/>
                        <a:pt x="1704" y="1283"/>
                      </a:cubicBezTo>
                      <a:cubicBezTo>
                        <a:pt x="1741" y="1584"/>
                        <a:pt x="1942" y="2191"/>
                        <a:pt x="1824" y="2467"/>
                      </a:cubicBezTo>
                      <a:cubicBezTo>
                        <a:pt x="1957" y="2155"/>
                        <a:pt x="2561" y="2039"/>
                        <a:pt x="2797" y="1800"/>
                      </a:cubicBezTo>
                      <a:cubicBezTo>
                        <a:pt x="2891" y="2312"/>
                        <a:pt x="2279" y="2949"/>
                        <a:pt x="1837" y="3090"/>
                      </a:cubicBezTo>
                      <a:cubicBezTo>
                        <a:pt x="1542" y="3184"/>
                        <a:pt x="836" y="3190"/>
                        <a:pt x="566" y="3037"/>
                      </a:cubicBezTo>
                      <a:cubicBezTo>
                        <a:pt x="558" y="3032"/>
                        <a:pt x="550" y="3028"/>
                        <a:pt x="543" y="3023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9" name="Google Shape;609;p14"/>
                <p:cNvSpPr/>
                <p:nvPr/>
              </p:nvSpPr>
              <p:spPr>
                <a:xfrm flipH="1">
                  <a:off x="8466484" y="4323898"/>
                  <a:ext cx="667127" cy="9090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95" h="7951" extrusionOk="0">
                      <a:moveTo>
                        <a:pt x="1186" y="7393"/>
                      </a:moveTo>
                      <a:cubicBezTo>
                        <a:pt x="935" y="7300"/>
                        <a:pt x="701" y="7182"/>
                        <a:pt x="563" y="6979"/>
                      </a:cubicBezTo>
                      <a:cubicBezTo>
                        <a:pt x="1" y="6153"/>
                        <a:pt x="709" y="4929"/>
                        <a:pt x="301" y="4028"/>
                      </a:cubicBezTo>
                      <a:cubicBezTo>
                        <a:pt x="448" y="4353"/>
                        <a:pt x="772" y="4619"/>
                        <a:pt x="920" y="4957"/>
                      </a:cubicBezTo>
                      <a:cubicBezTo>
                        <a:pt x="1042" y="5240"/>
                        <a:pt x="1006" y="5612"/>
                        <a:pt x="1182" y="5870"/>
                      </a:cubicBezTo>
                      <a:cubicBezTo>
                        <a:pt x="1317" y="6067"/>
                        <a:pt x="1748" y="6317"/>
                        <a:pt x="1938" y="6109"/>
                      </a:cubicBezTo>
                      <a:cubicBezTo>
                        <a:pt x="2125" y="5904"/>
                        <a:pt x="1894" y="5449"/>
                        <a:pt x="1838" y="5236"/>
                      </a:cubicBezTo>
                      <a:cubicBezTo>
                        <a:pt x="1669" y="4584"/>
                        <a:pt x="2040" y="3927"/>
                        <a:pt x="1897" y="3246"/>
                      </a:cubicBezTo>
                      <a:cubicBezTo>
                        <a:pt x="1734" y="2473"/>
                        <a:pt x="1487" y="1741"/>
                        <a:pt x="1878" y="969"/>
                      </a:cubicBezTo>
                      <a:cubicBezTo>
                        <a:pt x="2050" y="627"/>
                        <a:pt x="2418" y="390"/>
                        <a:pt x="2490" y="0"/>
                      </a:cubicBezTo>
                      <a:cubicBezTo>
                        <a:pt x="2117" y="1164"/>
                        <a:pt x="2399" y="2077"/>
                        <a:pt x="2910" y="3164"/>
                      </a:cubicBezTo>
                      <a:cubicBezTo>
                        <a:pt x="3102" y="3574"/>
                        <a:pt x="3161" y="3656"/>
                        <a:pt x="3214" y="4119"/>
                      </a:cubicBezTo>
                      <a:cubicBezTo>
                        <a:pt x="3260" y="4514"/>
                        <a:pt x="3178" y="4903"/>
                        <a:pt x="3310" y="5253"/>
                      </a:cubicBezTo>
                      <a:cubicBezTo>
                        <a:pt x="3806" y="5043"/>
                        <a:pt x="3749" y="4473"/>
                        <a:pt x="3934" y="4019"/>
                      </a:cubicBezTo>
                      <a:cubicBezTo>
                        <a:pt x="4169" y="3443"/>
                        <a:pt x="4387" y="3121"/>
                        <a:pt x="4895" y="2780"/>
                      </a:cubicBezTo>
                      <a:cubicBezTo>
                        <a:pt x="4777" y="3338"/>
                        <a:pt x="4654" y="3782"/>
                        <a:pt x="4632" y="4328"/>
                      </a:cubicBezTo>
                      <a:cubicBezTo>
                        <a:pt x="4610" y="4872"/>
                        <a:pt x="4724" y="5252"/>
                        <a:pt x="4467" y="5796"/>
                      </a:cubicBezTo>
                      <a:cubicBezTo>
                        <a:pt x="4149" y="6468"/>
                        <a:pt x="3667" y="6753"/>
                        <a:pt x="3171" y="7248"/>
                      </a:cubicBezTo>
                      <a:cubicBezTo>
                        <a:pt x="2700" y="7719"/>
                        <a:pt x="2568" y="7950"/>
                        <a:pt x="1850" y="7628"/>
                      </a:cubicBezTo>
                      <a:cubicBezTo>
                        <a:pt x="1655" y="7540"/>
                        <a:pt x="1414" y="7477"/>
                        <a:pt x="1186" y="7393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sp>
        <p:nvSpPr>
          <p:cNvPr id="610" name="Google Shape;610;p1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BLANK_1_1">
    <p:spTree>
      <p:nvGrpSpPr>
        <p:cNvPr id="1" name="Shape 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2" name="Google Shape;612;p15"/>
          <p:cNvGrpSpPr/>
          <p:nvPr/>
        </p:nvGrpSpPr>
        <p:grpSpPr>
          <a:xfrm>
            <a:off x="-4544" y="4245385"/>
            <a:ext cx="5854049" cy="909038"/>
            <a:chOff x="-4544" y="4245385"/>
            <a:chExt cx="5854049" cy="909038"/>
          </a:xfrm>
        </p:grpSpPr>
        <p:sp>
          <p:nvSpPr>
            <p:cNvPr id="613" name="Google Shape;613;p15"/>
            <p:cNvSpPr/>
            <p:nvPr/>
          </p:nvSpPr>
          <p:spPr>
            <a:xfrm>
              <a:off x="-4544" y="4245385"/>
              <a:ext cx="667127" cy="909038"/>
            </a:xfrm>
            <a:custGeom>
              <a:avLst/>
              <a:gdLst/>
              <a:ahLst/>
              <a:cxnLst/>
              <a:rect l="l" t="t" r="r" b="b"/>
              <a:pathLst>
                <a:path w="4895" h="7951" extrusionOk="0">
                  <a:moveTo>
                    <a:pt x="1186" y="7393"/>
                  </a:moveTo>
                  <a:cubicBezTo>
                    <a:pt x="935" y="7300"/>
                    <a:pt x="701" y="7182"/>
                    <a:pt x="563" y="6979"/>
                  </a:cubicBezTo>
                  <a:cubicBezTo>
                    <a:pt x="1" y="6153"/>
                    <a:pt x="709" y="4929"/>
                    <a:pt x="301" y="4028"/>
                  </a:cubicBezTo>
                  <a:cubicBezTo>
                    <a:pt x="448" y="4353"/>
                    <a:pt x="772" y="4619"/>
                    <a:pt x="920" y="4957"/>
                  </a:cubicBezTo>
                  <a:cubicBezTo>
                    <a:pt x="1042" y="5240"/>
                    <a:pt x="1006" y="5612"/>
                    <a:pt x="1182" y="5870"/>
                  </a:cubicBezTo>
                  <a:cubicBezTo>
                    <a:pt x="1317" y="6067"/>
                    <a:pt x="1748" y="6317"/>
                    <a:pt x="1938" y="6109"/>
                  </a:cubicBezTo>
                  <a:cubicBezTo>
                    <a:pt x="2125" y="5904"/>
                    <a:pt x="1894" y="5449"/>
                    <a:pt x="1838" y="5236"/>
                  </a:cubicBezTo>
                  <a:cubicBezTo>
                    <a:pt x="1669" y="4584"/>
                    <a:pt x="2040" y="3927"/>
                    <a:pt x="1897" y="3246"/>
                  </a:cubicBezTo>
                  <a:cubicBezTo>
                    <a:pt x="1734" y="2473"/>
                    <a:pt x="1487" y="1741"/>
                    <a:pt x="1878" y="969"/>
                  </a:cubicBezTo>
                  <a:cubicBezTo>
                    <a:pt x="2050" y="627"/>
                    <a:pt x="2418" y="390"/>
                    <a:pt x="2490" y="0"/>
                  </a:cubicBezTo>
                  <a:cubicBezTo>
                    <a:pt x="2117" y="1164"/>
                    <a:pt x="2399" y="2077"/>
                    <a:pt x="2910" y="3164"/>
                  </a:cubicBezTo>
                  <a:cubicBezTo>
                    <a:pt x="3102" y="3574"/>
                    <a:pt x="3161" y="3656"/>
                    <a:pt x="3214" y="4119"/>
                  </a:cubicBezTo>
                  <a:cubicBezTo>
                    <a:pt x="3260" y="4514"/>
                    <a:pt x="3178" y="4903"/>
                    <a:pt x="3310" y="5253"/>
                  </a:cubicBezTo>
                  <a:cubicBezTo>
                    <a:pt x="3806" y="5043"/>
                    <a:pt x="3749" y="4473"/>
                    <a:pt x="3934" y="4019"/>
                  </a:cubicBezTo>
                  <a:cubicBezTo>
                    <a:pt x="4169" y="3443"/>
                    <a:pt x="4387" y="3121"/>
                    <a:pt x="4895" y="2780"/>
                  </a:cubicBezTo>
                  <a:cubicBezTo>
                    <a:pt x="4777" y="3338"/>
                    <a:pt x="4654" y="3782"/>
                    <a:pt x="4632" y="4328"/>
                  </a:cubicBezTo>
                  <a:cubicBezTo>
                    <a:pt x="4610" y="4872"/>
                    <a:pt x="4724" y="5252"/>
                    <a:pt x="4467" y="5796"/>
                  </a:cubicBezTo>
                  <a:cubicBezTo>
                    <a:pt x="4149" y="6468"/>
                    <a:pt x="3667" y="6753"/>
                    <a:pt x="3171" y="7248"/>
                  </a:cubicBezTo>
                  <a:cubicBezTo>
                    <a:pt x="2700" y="7719"/>
                    <a:pt x="2568" y="7950"/>
                    <a:pt x="1850" y="7628"/>
                  </a:cubicBezTo>
                  <a:cubicBezTo>
                    <a:pt x="1655" y="7540"/>
                    <a:pt x="1414" y="7477"/>
                    <a:pt x="1186" y="73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15"/>
            <p:cNvSpPr/>
            <p:nvPr/>
          </p:nvSpPr>
          <p:spPr>
            <a:xfrm>
              <a:off x="1141424" y="4690673"/>
              <a:ext cx="410276" cy="452827"/>
            </a:xfrm>
            <a:custGeom>
              <a:avLst/>
              <a:gdLst/>
              <a:ahLst/>
              <a:cxnLst/>
              <a:rect l="l" t="t" r="r" b="b"/>
              <a:pathLst>
                <a:path w="2891" h="3191" extrusionOk="0">
                  <a:moveTo>
                    <a:pt x="543" y="3023"/>
                  </a:moveTo>
                  <a:cubicBezTo>
                    <a:pt x="181" y="2805"/>
                    <a:pt x="0" y="2463"/>
                    <a:pt x="24" y="2052"/>
                  </a:cubicBezTo>
                  <a:cubicBezTo>
                    <a:pt x="36" y="1840"/>
                    <a:pt x="96" y="1819"/>
                    <a:pt x="170" y="1625"/>
                  </a:cubicBezTo>
                  <a:cubicBezTo>
                    <a:pt x="257" y="1403"/>
                    <a:pt x="184" y="1180"/>
                    <a:pt x="190" y="961"/>
                  </a:cubicBezTo>
                  <a:cubicBezTo>
                    <a:pt x="190" y="986"/>
                    <a:pt x="263" y="1067"/>
                    <a:pt x="277" y="1094"/>
                  </a:cubicBezTo>
                  <a:cubicBezTo>
                    <a:pt x="305" y="1153"/>
                    <a:pt x="324" y="1215"/>
                    <a:pt x="339" y="1280"/>
                  </a:cubicBezTo>
                  <a:cubicBezTo>
                    <a:pt x="368" y="1408"/>
                    <a:pt x="371" y="1542"/>
                    <a:pt x="388" y="1673"/>
                  </a:cubicBezTo>
                  <a:cubicBezTo>
                    <a:pt x="402" y="1782"/>
                    <a:pt x="414" y="1927"/>
                    <a:pt x="485" y="2016"/>
                  </a:cubicBezTo>
                  <a:cubicBezTo>
                    <a:pt x="565" y="2120"/>
                    <a:pt x="705" y="2180"/>
                    <a:pt x="788" y="2289"/>
                  </a:cubicBezTo>
                  <a:cubicBezTo>
                    <a:pt x="843" y="2361"/>
                    <a:pt x="903" y="2426"/>
                    <a:pt x="966" y="2488"/>
                  </a:cubicBezTo>
                  <a:cubicBezTo>
                    <a:pt x="1031" y="2551"/>
                    <a:pt x="1059" y="2143"/>
                    <a:pt x="1058" y="2129"/>
                  </a:cubicBezTo>
                  <a:cubicBezTo>
                    <a:pt x="1049" y="1975"/>
                    <a:pt x="1013" y="1823"/>
                    <a:pt x="1018" y="1668"/>
                  </a:cubicBezTo>
                  <a:cubicBezTo>
                    <a:pt x="1027" y="1387"/>
                    <a:pt x="1147" y="1218"/>
                    <a:pt x="1238" y="953"/>
                  </a:cubicBezTo>
                  <a:cubicBezTo>
                    <a:pt x="1325" y="695"/>
                    <a:pt x="1566" y="268"/>
                    <a:pt x="1520" y="0"/>
                  </a:cubicBezTo>
                  <a:cubicBezTo>
                    <a:pt x="1592" y="426"/>
                    <a:pt x="1651" y="855"/>
                    <a:pt x="1704" y="1283"/>
                  </a:cubicBezTo>
                  <a:cubicBezTo>
                    <a:pt x="1741" y="1584"/>
                    <a:pt x="1942" y="2191"/>
                    <a:pt x="1824" y="2467"/>
                  </a:cubicBezTo>
                  <a:cubicBezTo>
                    <a:pt x="1957" y="2155"/>
                    <a:pt x="2561" y="2039"/>
                    <a:pt x="2797" y="1800"/>
                  </a:cubicBezTo>
                  <a:cubicBezTo>
                    <a:pt x="2891" y="2312"/>
                    <a:pt x="2279" y="2949"/>
                    <a:pt x="1837" y="3090"/>
                  </a:cubicBezTo>
                  <a:cubicBezTo>
                    <a:pt x="1542" y="3184"/>
                    <a:pt x="836" y="3190"/>
                    <a:pt x="566" y="3037"/>
                  </a:cubicBezTo>
                  <a:cubicBezTo>
                    <a:pt x="558" y="3032"/>
                    <a:pt x="550" y="3028"/>
                    <a:pt x="543" y="302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15"/>
            <p:cNvSpPr/>
            <p:nvPr/>
          </p:nvSpPr>
          <p:spPr>
            <a:xfrm>
              <a:off x="5537327" y="4798970"/>
              <a:ext cx="312177" cy="344532"/>
            </a:xfrm>
            <a:custGeom>
              <a:avLst/>
              <a:gdLst/>
              <a:ahLst/>
              <a:cxnLst/>
              <a:rect l="l" t="t" r="r" b="b"/>
              <a:pathLst>
                <a:path w="2891" h="3191" extrusionOk="0">
                  <a:moveTo>
                    <a:pt x="543" y="3023"/>
                  </a:moveTo>
                  <a:cubicBezTo>
                    <a:pt x="181" y="2805"/>
                    <a:pt x="0" y="2463"/>
                    <a:pt x="24" y="2052"/>
                  </a:cubicBezTo>
                  <a:cubicBezTo>
                    <a:pt x="36" y="1840"/>
                    <a:pt x="96" y="1819"/>
                    <a:pt x="170" y="1625"/>
                  </a:cubicBezTo>
                  <a:cubicBezTo>
                    <a:pt x="257" y="1403"/>
                    <a:pt x="184" y="1180"/>
                    <a:pt x="190" y="961"/>
                  </a:cubicBezTo>
                  <a:cubicBezTo>
                    <a:pt x="190" y="986"/>
                    <a:pt x="263" y="1067"/>
                    <a:pt x="277" y="1094"/>
                  </a:cubicBezTo>
                  <a:cubicBezTo>
                    <a:pt x="305" y="1153"/>
                    <a:pt x="324" y="1215"/>
                    <a:pt x="339" y="1280"/>
                  </a:cubicBezTo>
                  <a:cubicBezTo>
                    <a:pt x="368" y="1408"/>
                    <a:pt x="371" y="1542"/>
                    <a:pt x="388" y="1673"/>
                  </a:cubicBezTo>
                  <a:cubicBezTo>
                    <a:pt x="402" y="1782"/>
                    <a:pt x="414" y="1927"/>
                    <a:pt x="485" y="2016"/>
                  </a:cubicBezTo>
                  <a:cubicBezTo>
                    <a:pt x="565" y="2120"/>
                    <a:pt x="705" y="2180"/>
                    <a:pt x="788" y="2289"/>
                  </a:cubicBezTo>
                  <a:cubicBezTo>
                    <a:pt x="843" y="2361"/>
                    <a:pt x="903" y="2426"/>
                    <a:pt x="966" y="2488"/>
                  </a:cubicBezTo>
                  <a:cubicBezTo>
                    <a:pt x="1031" y="2551"/>
                    <a:pt x="1059" y="2143"/>
                    <a:pt x="1058" y="2129"/>
                  </a:cubicBezTo>
                  <a:cubicBezTo>
                    <a:pt x="1049" y="1975"/>
                    <a:pt x="1013" y="1823"/>
                    <a:pt x="1018" y="1668"/>
                  </a:cubicBezTo>
                  <a:cubicBezTo>
                    <a:pt x="1027" y="1387"/>
                    <a:pt x="1147" y="1218"/>
                    <a:pt x="1238" y="953"/>
                  </a:cubicBezTo>
                  <a:cubicBezTo>
                    <a:pt x="1325" y="695"/>
                    <a:pt x="1566" y="268"/>
                    <a:pt x="1520" y="0"/>
                  </a:cubicBezTo>
                  <a:cubicBezTo>
                    <a:pt x="1592" y="426"/>
                    <a:pt x="1651" y="855"/>
                    <a:pt x="1704" y="1283"/>
                  </a:cubicBezTo>
                  <a:cubicBezTo>
                    <a:pt x="1741" y="1584"/>
                    <a:pt x="1942" y="2191"/>
                    <a:pt x="1824" y="2467"/>
                  </a:cubicBezTo>
                  <a:cubicBezTo>
                    <a:pt x="1957" y="2155"/>
                    <a:pt x="2561" y="2039"/>
                    <a:pt x="2797" y="1800"/>
                  </a:cubicBezTo>
                  <a:cubicBezTo>
                    <a:pt x="2891" y="2312"/>
                    <a:pt x="2279" y="2949"/>
                    <a:pt x="1837" y="3090"/>
                  </a:cubicBezTo>
                  <a:cubicBezTo>
                    <a:pt x="1542" y="3184"/>
                    <a:pt x="836" y="3190"/>
                    <a:pt x="566" y="3037"/>
                  </a:cubicBezTo>
                  <a:cubicBezTo>
                    <a:pt x="558" y="3032"/>
                    <a:pt x="550" y="3028"/>
                    <a:pt x="543" y="302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16" name="Google Shape;616;p15"/>
          <p:cNvSpPr txBox="1">
            <a:spLocks noGrp="1"/>
          </p:cNvSpPr>
          <p:nvPr>
            <p:ph type="title"/>
          </p:nvPr>
        </p:nvSpPr>
        <p:spPr>
          <a:xfrm>
            <a:off x="713250" y="3534625"/>
            <a:ext cx="5934000" cy="53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617" name="Google Shape;617;p15"/>
          <p:cNvSpPr txBox="1">
            <a:spLocks noGrp="1"/>
          </p:cNvSpPr>
          <p:nvPr>
            <p:ph type="subTitle" idx="1"/>
          </p:nvPr>
        </p:nvSpPr>
        <p:spPr>
          <a:xfrm>
            <a:off x="713250" y="1717228"/>
            <a:ext cx="7717500" cy="181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3000"/>
              <a:buNone/>
              <a:defRPr sz="3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">
    <p:spTree>
      <p:nvGrpSpPr>
        <p:cNvPr id="1" name="Shape 6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9" name="Google Shape;619;p16"/>
          <p:cNvGrpSpPr/>
          <p:nvPr/>
        </p:nvGrpSpPr>
        <p:grpSpPr>
          <a:xfrm>
            <a:off x="8430766" y="2534393"/>
            <a:ext cx="748887" cy="2609108"/>
            <a:chOff x="8430766" y="2534393"/>
            <a:chExt cx="748887" cy="2609108"/>
          </a:xfrm>
        </p:grpSpPr>
        <p:grpSp>
          <p:nvGrpSpPr>
            <p:cNvPr id="620" name="Google Shape;620;p16"/>
            <p:cNvGrpSpPr/>
            <p:nvPr/>
          </p:nvGrpSpPr>
          <p:grpSpPr>
            <a:xfrm>
              <a:off x="8430766" y="2878591"/>
              <a:ext cx="748887" cy="2264909"/>
              <a:chOff x="3221922" y="3632026"/>
              <a:chExt cx="349066" cy="1055705"/>
            </a:xfrm>
          </p:grpSpPr>
          <p:sp>
            <p:nvSpPr>
              <p:cNvPr id="621" name="Google Shape;621;p16"/>
              <p:cNvSpPr/>
              <p:nvPr/>
            </p:nvSpPr>
            <p:spPr>
              <a:xfrm>
                <a:off x="3266263" y="3688839"/>
                <a:ext cx="223755" cy="998891"/>
              </a:xfrm>
              <a:custGeom>
                <a:avLst/>
                <a:gdLst/>
                <a:ahLst/>
                <a:cxnLst/>
                <a:rect l="l" t="t" r="r" b="b"/>
                <a:pathLst>
                  <a:path w="5687" h="25388" extrusionOk="0">
                    <a:moveTo>
                      <a:pt x="65" y="0"/>
                    </a:moveTo>
                    <a:lnTo>
                      <a:pt x="0" y="12"/>
                    </a:lnTo>
                    <a:cubicBezTo>
                      <a:pt x="58" y="294"/>
                      <a:pt x="141" y="570"/>
                      <a:pt x="255" y="835"/>
                    </a:cubicBezTo>
                    <a:cubicBezTo>
                      <a:pt x="370" y="1099"/>
                      <a:pt x="515" y="1348"/>
                      <a:pt x="674" y="1587"/>
                    </a:cubicBezTo>
                    <a:cubicBezTo>
                      <a:pt x="991" y="2065"/>
                      <a:pt x="1366" y="2497"/>
                      <a:pt x="1693" y="2961"/>
                    </a:cubicBezTo>
                    <a:cubicBezTo>
                      <a:pt x="1856" y="3194"/>
                      <a:pt x="2007" y="3434"/>
                      <a:pt x="2140" y="3684"/>
                    </a:cubicBezTo>
                    <a:cubicBezTo>
                      <a:pt x="2259" y="3938"/>
                      <a:pt x="2368" y="4201"/>
                      <a:pt x="2414" y="4481"/>
                    </a:cubicBezTo>
                    <a:cubicBezTo>
                      <a:pt x="2449" y="4617"/>
                      <a:pt x="2454" y="4759"/>
                      <a:pt x="2473" y="4898"/>
                    </a:cubicBezTo>
                    <a:cubicBezTo>
                      <a:pt x="2477" y="4968"/>
                      <a:pt x="2478" y="5039"/>
                      <a:pt x="2480" y="5110"/>
                    </a:cubicBezTo>
                    <a:cubicBezTo>
                      <a:pt x="2484" y="5180"/>
                      <a:pt x="2485" y="5251"/>
                      <a:pt x="2480" y="5321"/>
                    </a:cubicBezTo>
                    <a:lnTo>
                      <a:pt x="2472" y="5533"/>
                    </a:lnTo>
                    <a:lnTo>
                      <a:pt x="2452" y="5745"/>
                    </a:lnTo>
                    <a:cubicBezTo>
                      <a:pt x="2441" y="5886"/>
                      <a:pt x="2415" y="6026"/>
                      <a:pt x="2395" y="6166"/>
                    </a:cubicBezTo>
                    <a:cubicBezTo>
                      <a:pt x="2302" y="6727"/>
                      <a:pt x="2156" y="7278"/>
                      <a:pt x="2030" y="7835"/>
                    </a:cubicBezTo>
                    <a:cubicBezTo>
                      <a:pt x="1967" y="8114"/>
                      <a:pt x="1906" y="8394"/>
                      <a:pt x="1864" y="8677"/>
                    </a:cubicBezTo>
                    <a:cubicBezTo>
                      <a:pt x="1822" y="8961"/>
                      <a:pt x="1786" y="9244"/>
                      <a:pt x="1758" y="9529"/>
                    </a:cubicBezTo>
                    <a:cubicBezTo>
                      <a:pt x="1729" y="9814"/>
                      <a:pt x="1709" y="10099"/>
                      <a:pt x="1700" y="10386"/>
                    </a:cubicBezTo>
                    <a:cubicBezTo>
                      <a:pt x="1690" y="10672"/>
                      <a:pt x="1694" y="10959"/>
                      <a:pt x="1713" y="11245"/>
                    </a:cubicBezTo>
                    <a:cubicBezTo>
                      <a:pt x="1746" y="11819"/>
                      <a:pt x="1848" y="12388"/>
                      <a:pt x="2023" y="12937"/>
                    </a:cubicBezTo>
                    <a:cubicBezTo>
                      <a:pt x="2069" y="13073"/>
                      <a:pt x="2114" y="13209"/>
                      <a:pt x="2170" y="13342"/>
                    </a:cubicBezTo>
                    <a:cubicBezTo>
                      <a:pt x="2220" y="13477"/>
                      <a:pt x="2284" y="13608"/>
                      <a:pt x="2349" y="13737"/>
                    </a:cubicBezTo>
                    <a:cubicBezTo>
                      <a:pt x="2483" y="13994"/>
                      <a:pt x="2651" y="14230"/>
                      <a:pt x="2828" y="14456"/>
                    </a:cubicBezTo>
                    <a:cubicBezTo>
                      <a:pt x="3185" y="14908"/>
                      <a:pt x="3592" y="15311"/>
                      <a:pt x="3963" y="15740"/>
                    </a:cubicBezTo>
                    <a:cubicBezTo>
                      <a:pt x="4148" y="15955"/>
                      <a:pt x="4323" y="16177"/>
                      <a:pt x="4478" y="16413"/>
                    </a:cubicBezTo>
                    <a:cubicBezTo>
                      <a:pt x="4633" y="16647"/>
                      <a:pt x="4764" y="16897"/>
                      <a:pt x="4880" y="17156"/>
                    </a:cubicBezTo>
                    <a:cubicBezTo>
                      <a:pt x="5112" y="17672"/>
                      <a:pt x="5288" y="18213"/>
                      <a:pt x="5397" y="18768"/>
                    </a:cubicBezTo>
                    <a:cubicBezTo>
                      <a:pt x="5504" y="19323"/>
                      <a:pt x="5553" y="19890"/>
                      <a:pt x="5525" y="20454"/>
                    </a:cubicBezTo>
                    <a:cubicBezTo>
                      <a:pt x="5497" y="21019"/>
                      <a:pt x="5415" y="21581"/>
                      <a:pt x="5289" y="22134"/>
                    </a:cubicBezTo>
                    <a:cubicBezTo>
                      <a:pt x="5036" y="23241"/>
                      <a:pt x="4610" y="24302"/>
                      <a:pt x="4114" y="25322"/>
                    </a:cubicBezTo>
                    <a:lnTo>
                      <a:pt x="4249" y="25388"/>
                    </a:lnTo>
                    <a:cubicBezTo>
                      <a:pt x="4745" y="24358"/>
                      <a:pt x="5172" y="23285"/>
                      <a:pt x="5425" y="22165"/>
                    </a:cubicBezTo>
                    <a:cubicBezTo>
                      <a:pt x="5551" y="21605"/>
                      <a:pt x="5633" y="21034"/>
                      <a:pt x="5659" y="20459"/>
                    </a:cubicBezTo>
                    <a:cubicBezTo>
                      <a:pt x="5686" y="19884"/>
                      <a:pt x="5634" y="19307"/>
                      <a:pt x="5523" y="18742"/>
                    </a:cubicBezTo>
                    <a:cubicBezTo>
                      <a:pt x="5410" y="18178"/>
                      <a:pt x="5229" y="17627"/>
                      <a:pt x="4992" y="17104"/>
                    </a:cubicBezTo>
                    <a:cubicBezTo>
                      <a:pt x="4874" y="16842"/>
                      <a:pt x="4739" y="16586"/>
                      <a:pt x="4579" y="16346"/>
                    </a:cubicBezTo>
                    <a:cubicBezTo>
                      <a:pt x="4420" y="16104"/>
                      <a:pt x="4240" y="15878"/>
                      <a:pt x="4052" y="15662"/>
                    </a:cubicBezTo>
                    <a:cubicBezTo>
                      <a:pt x="3677" y="15230"/>
                      <a:pt x="3269" y="14829"/>
                      <a:pt x="2916" y="14386"/>
                    </a:cubicBezTo>
                    <a:cubicBezTo>
                      <a:pt x="2742" y="14164"/>
                      <a:pt x="2577" y="13934"/>
                      <a:pt x="2446" y="13685"/>
                    </a:cubicBezTo>
                    <a:cubicBezTo>
                      <a:pt x="2383" y="13560"/>
                      <a:pt x="2321" y="13435"/>
                      <a:pt x="2271" y="13302"/>
                    </a:cubicBezTo>
                    <a:cubicBezTo>
                      <a:pt x="2215" y="13171"/>
                      <a:pt x="2171" y="13037"/>
                      <a:pt x="2125" y="12903"/>
                    </a:cubicBezTo>
                    <a:cubicBezTo>
                      <a:pt x="1952" y="12366"/>
                      <a:pt x="1849" y="11805"/>
                      <a:pt x="1814" y="11239"/>
                    </a:cubicBezTo>
                    <a:cubicBezTo>
                      <a:pt x="1796" y="10956"/>
                      <a:pt x="1791" y="10672"/>
                      <a:pt x="1799" y="10388"/>
                    </a:cubicBezTo>
                    <a:cubicBezTo>
                      <a:pt x="1807" y="10105"/>
                      <a:pt x="1827" y="9821"/>
                      <a:pt x="1854" y="9538"/>
                    </a:cubicBezTo>
                    <a:cubicBezTo>
                      <a:pt x="1881" y="9255"/>
                      <a:pt x="1916" y="8973"/>
                      <a:pt x="1957" y="8692"/>
                    </a:cubicBezTo>
                    <a:cubicBezTo>
                      <a:pt x="1997" y="8411"/>
                      <a:pt x="2057" y="8132"/>
                      <a:pt x="2119" y="7855"/>
                    </a:cubicBezTo>
                    <a:cubicBezTo>
                      <a:pt x="2244" y="7299"/>
                      <a:pt x="2388" y="6745"/>
                      <a:pt x="2480" y="6179"/>
                    </a:cubicBezTo>
                    <a:cubicBezTo>
                      <a:pt x="2499" y="6038"/>
                      <a:pt x="2525" y="5897"/>
                      <a:pt x="2536" y="5754"/>
                    </a:cubicBezTo>
                    <a:lnTo>
                      <a:pt x="2556" y="5539"/>
                    </a:lnTo>
                    <a:lnTo>
                      <a:pt x="2565" y="5324"/>
                    </a:lnTo>
                    <a:cubicBezTo>
                      <a:pt x="2568" y="5252"/>
                      <a:pt x="2567" y="5180"/>
                      <a:pt x="2563" y="5107"/>
                    </a:cubicBezTo>
                    <a:cubicBezTo>
                      <a:pt x="2561" y="5035"/>
                      <a:pt x="2560" y="4964"/>
                      <a:pt x="2555" y="4892"/>
                    </a:cubicBezTo>
                    <a:cubicBezTo>
                      <a:pt x="2535" y="4749"/>
                      <a:pt x="2530" y="4604"/>
                      <a:pt x="2493" y="4464"/>
                    </a:cubicBezTo>
                    <a:cubicBezTo>
                      <a:pt x="2444" y="4178"/>
                      <a:pt x="2333" y="3908"/>
                      <a:pt x="2209" y="3648"/>
                    </a:cubicBezTo>
                    <a:cubicBezTo>
                      <a:pt x="2074" y="3395"/>
                      <a:pt x="1919" y="3152"/>
                      <a:pt x="1755" y="2918"/>
                    </a:cubicBezTo>
                    <a:cubicBezTo>
                      <a:pt x="1424" y="2450"/>
                      <a:pt x="1048" y="2020"/>
                      <a:pt x="732" y="1548"/>
                    </a:cubicBezTo>
                    <a:cubicBezTo>
                      <a:pt x="575" y="1312"/>
                      <a:pt x="432" y="1067"/>
                      <a:pt x="317" y="808"/>
                    </a:cubicBezTo>
                    <a:cubicBezTo>
                      <a:pt x="204" y="548"/>
                      <a:pt x="121" y="277"/>
                      <a:pt x="6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2" name="Google Shape;622;p16"/>
              <p:cNvSpPr/>
              <p:nvPr/>
            </p:nvSpPr>
            <p:spPr>
              <a:xfrm>
                <a:off x="3470225" y="4544353"/>
                <a:ext cx="83018" cy="46781"/>
              </a:xfrm>
              <a:custGeom>
                <a:avLst/>
                <a:gdLst/>
                <a:ahLst/>
                <a:cxnLst/>
                <a:rect l="l" t="t" r="r" b="b"/>
                <a:pathLst>
                  <a:path w="2110" h="1189" extrusionOk="0">
                    <a:moveTo>
                      <a:pt x="471" y="501"/>
                    </a:moveTo>
                    <a:cubicBezTo>
                      <a:pt x="682" y="276"/>
                      <a:pt x="1016" y="81"/>
                      <a:pt x="1320" y="24"/>
                    </a:cubicBezTo>
                    <a:cubicBezTo>
                      <a:pt x="1447" y="1"/>
                      <a:pt x="1590" y="17"/>
                      <a:pt x="1707" y="71"/>
                    </a:cubicBezTo>
                    <a:cubicBezTo>
                      <a:pt x="1794" y="111"/>
                      <a:pt x="1869" y="180"/>
                      <a:pt x="1899" y="271"/>
                    </a:cubicBezTo>
                    <a:cubicBezTo>
                      <a:pt x="2110" y="887"/>
                      <a:pt x="994" y="1188"/>
                      <a:pt x="588" y="1176"/>
                    </a:cubicBezTo>
                    <a:cubicBezTo>
                      <a:pt x="484" y="1173"/>
                      <a:pt x="85" y="1160"/>
                      <a:pt x="40" y="1041"/>
                    </a:cubicBezTo>
                    <a:cubicBezTo>
                      <a:pt x="1" y="932"/>
                      <a:pt x="393" y="585"/>
                      <a:pt x="471" y="50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3" name="Google Shape;623;p16"/>
              <p:cNvSpPr/>
              <p:nvPr/>
            </p:nvSpPr>
            <p:spPr>
              <a:xfrm>
                <a:off x="3397635" y="4526884"/>
                <a:ext cx="77746" cy="62086"/>
              </a:xfrm>
              <a:custGeom>
                <a:avLst/>
                <a:gdLst/>
                <a:ahLst/>
                <a:cxnLst/>
                <a:rect l="l" t="t" r="r" b="b"/>
                <a:pathLst>
                  <a:path w="1976" h="1578" extrusionOk="0">
                    <a:moveTo>
                      <a:pt x="1674" y="829"/>
                    </a:moveTo>
                    <a:cubicBezTo>
                      <a:pt x="1551" y="546"/>
                      <a:pt x="1300" y="252"/>
                      <a:pt x="1032" y="97"/>
                    </a:cubicBezTo>
                    <a:cubicBezTo>
                      <a:pt x="920" y="32"/>
                      <a:pt x="780" y="0"/>
                      <a:pt x="650" y="14"/>
                    </a:cubicBezTo>
                    <a:cubicBezTo>
                      <a:pt x="556" y="22"/>
                      <a:pt x="461" y="63"/>
                      <a:pt x="403" y="138"/>
                    </a:cubicBezTo>
                    <a:cubicBezTo>
                      <a:pt x="1" y="650"/>
                      <a:pt x="953" y="1303"/>
                      <a:pt x="1341" y="1427"/>
                    </a:cubicBezTo>
                    <a:cubicBezTo>
                      <a:pt x="1440" y="1458"/>
                      <a:pt x="1821" y="1578"/>
                      <a:pt x="1903" y="1480"/>
                    </a:cubicBezTo>
                    <a:cubicBezTo>
                      <a:pt x="1976" y="1391"/>
                      <a:pt x="1719" y="933"/>
                      <a:pt x="1674" y="82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4" name="Google Shape;624;p16"/>
              <p:cNvSpPr/>
              <p:nvPr/>
            </p:nvSpPr>
            <p:spPr>
              <a:xfrm>
                <a:off x="3482186" y="4472273"/>
                <a:ext cx="82979" cy="46742"/>
              </a:xfrm>
              <a:custGeom>
                <a:avLst/>
                <a:gdLst/>
                <a:ahLst/>
                <a:cxnLst/>
                <a:rect l="l" t="t" r="r" b="b"/>
                <a:pathLst>
                  <a:path w="2109" h="1188" extrusionOk="0">
                    <a:moveTo>
                      <a:pt x="472" y="502"/>
                    </a:moveTo>
                    <a:cubicBezTo>
                      <a:pt x="681" y="275"/>
                      <a:pt x="1016" y="81"/>
                      <a:pt x="1320" y="24"/>
                    </a:cubicBezTo>
                    <a:cubicBezTo>
                      <a:pt x="1448" y="0"/>
                      <a:pt x="1590" y="16"/>
                      <a:pt x="1708" y="71"/>
                    </a:cubicBezTo>
                    <a:cubicBezTo>
                      <a:pt x="1793" y="112"/>
                      <a:pt x="1869" y="181"/>
                      <a:pt x="1900" y="270"/>
                    </a:cubicBezTo>
                    <a:cubicBezTo>
                      <a:pt x="2109" y="887"/>
                      <a:pt x="995" y="1188"/>
                      <a:pt x="587" y="1176"/>
                    </a:cubicBezTo>
                    <a:cubicBezTo>
                      <a:pt x="483" y="1173"/>
                      <a:pt x="84" y="1159"/>
                      <a:pt x="40" y="1040"/>
                    </a:cubicBezTo>
                    <a:cubicBezTo>
                      <a:pt x="0" y="931"/>
                      <a:pt x="394" y="585"/>
                      <a:pt x="472" y="50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5" name="Google Shape;625;p16"/>
              <p:cNvSpPr/>
              <p:nvPr/>
            </p:nvSpPr>
            <p:spPr>
              <a:xfrm>
                <a:off x="3405543" y="4462162"/>
                <a:ext cx="81247" cy="55162"/>
              </a:xfrm>
              <a:custGeom>
                <a:avLst/>
                <a:gdLst/>
                <a:ahLst/>
                <a:cxnLst/>
                <a:rect l="l" t="t" r="r" b="b"/>
                <a:pathLst>
                  <a:path w="2065" h="1402" extrusionOk="0">
                    <a:moveTo>
                      <a:pt x="1681" y="683"/>
                    </a:moveTo>
                    <a:cubicBezTo>
                      <a:pt x="1516" y="423"/>
                      <a:pt x="1223" y="169"/>
                      <a:pt x="935" y="59"/>
                    </a:cubicBezTo>
                    <a:cubicBezTo>
                      <a:pt x="814" y="12"/>
                      <a:pt x="670" y="1"/>
                      <a:pt x="544" y="33"/>
                    </a:cubicBezTo>
                    <a:cubicBezTo>
                      <a:pt x="452" y="58"/>
                      <a:pt x="366" y="111"/>
                      <a:pt x="320" y="194"/>
                    </a:cubicBezTo>
                    <a:cubicBezTo>
                      <a:pt x="0" y="761"/>
                      <a:pt x="1041" y="1261"/>
                      <a:pt x="1443" y="1326"/>
                    </a:cubicBezTo>
                    <a:cubicBezTo>
                      <a:pt x="1546" y="1342"/>
                      <a:pt x="1940" y="1401"/>
                      <a:pt x="2005" y="1292"/>
                    </a:cubicBezTo>
                    <a:cubicBezTo>
                      <a:pt x="2065" y="1193"/>
                      <a:pt x="1741" y="780"/>
                      <a:pt x="1681" y="68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6" name="Google Shape;626;p16"/>
              <p:cNvSpPr/>
              <p:nvPr/>
            </p:nvSpPr>
            <p:spPr>
              <a:xfrm>
                <a:off x="3480219" y="4378554"/>
                <a:ext cx="90769" cy="66965"/>
              </a:xfrm>
              <a:custGeom>
                <a:avLst/>
                <a:gdLst/>
                <a:ahLst/>
                <a:cxnLst/>
                <a:rect l="l" t="t" r="r" b="b"/>
                <a:pathLst>
                  <a:path w="2307" h="1702" extrusionOk="0">
                    <a:moveTo>
                      <a:pt x="392" y="864"/>
                    </a:moveTo>
                    <a:cubicBezTo>
                      <a:pt x="557" y="553"/>
                      <a:pt x="867" y="241"/>
                      <a:pt x="1184" y="89"/>
                    </a:cubicBezTo>
                    <a:cubicBezTo>
                      <a:pt x="1317" y="26"/>
                      <a:pt x="1479" y="1"/>
                      <a:pt x="1624" y="27"/>
                    </a:cubicBezTo>
                    <a:cubicBezTo>
                      <a:pt x="1731" y="45"/>
                      <a:pt x="1833" y="100"/>
                      <a:pt x="1894" y="189"/>
                    </a:cubicBezTo>
                    <a:cubicBezTo>
                      <a:pt x="2306" y="805"/>
                      <a:pt x="1170" y="1463"/>
                      <a:pt x="719" y="1571"/>
                    </a:cubicBezTo>
                    <a:cubicBezTo>
                      <a:pt x="604" y="1598"/>
                      <a:pt x="160" y="1701"/>
                      <a:pt x="77" y="1583"/>
                    </a:cubicBezTo>
                    <a:cubicBezTo>
                      <a:pt x="1" y="1476"/>
                      <a:pt x="331" y="979"/>
                      <a:pt x="392" y="86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7" name="Google Shape;627;p16"/>
              <p:cNvSpPr/>
              <p:nvPr/>
            </p:nvSpPr>
            <p:spPr>
              <a:xfrm>
                <a:off x="3392048" y="4389256"/>
                <a:ext cx="94074" cy="56381"/>
              </a:xfrm>
              <a:custGeom>
                <a:avLst/>
                <a:gdLst/>
                <a:ahLst/>
                <a:cxnLst/>
                <a:rect l="l" t="t" r="r" b="b"/>
                <a:pathLst>
                  <a:path w="2391" h="1433" extrusionOk="0">
                    <a:moveTo>
                      <a:pt x="1892" y="653"/>
                    </a:moveTo>
                    <a:cubicBezTo>
                      <a:pt x="1673" y="378"/>
                      <a:pt x="1310" y="128"/>
                      <a:pt x="971" y="37"/>
                    </a:cubicBezTo>
                    <a:cubicBezTo>
                      <a:pt x="829" y="0"/>
                      <a:pt x="665" y="5"/>
                      <a:pt x="527" y="58"/>
                    </a:cubicBezTo>
                    <a:cubicBezTo>
                      <a:pt x="426" y="95"/>
                      <a:pt x="335" y="168"/>
                      <a:pt x="293" y="268"/>
                    </a:cubicBezTo>
                    <a:cubicBezTo>
                      <a:pt x="0" y="949"/>
                      <a:pt x="1240" y="1386"/>
                      <a:pt x="1703" y="1408"/>
                    </a:cubicBezTo>
                    <a:cubicBezTo>
                      <a:pt x="1821" y="1413"/>
                      <a:pt x="2275" y="1433"/>
                      <a:pt x="2336" y="1301"/>
                    </a:cubicBezTo>
                    <a:cubicBezTo>
                      <a:pt x="2390" y="1181"/>
                      <a:pt x="1974" y="754"/>
                      <a:pt x="1892" y="65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8" name="Google Shape;628;p16"/>
              <p:cNvSpPr/>
              <p:nvPr/>
            </p:nvSpPr>
            <p:spPr>
              <a:xfrm>
                <a:off x="3458934" y="4289084"/>
                <a:ext cx="71805" cy="83569"/>
              </a:xfrm>
              <a:custGeom>
                <a:avLst/>
                <a:gdLst/>
                <a:ahLst/>
                <a:cxnLst/>
                <a:rect l="l" t="t" r="r" b="b"/>
                <a:pathLst>
                  <a:path w="1825" h="2124" extrusionOk="0">
                    <a:moveTo>
                      <a:pt x="112" y="1273"/>
                    </a:moveTo>
                    <a:cubicBezTo>
                      <a:pt x="138" y="926"/>
                      <a:pt x="295" y="520"/>
                      <a:pt x="523" y="256"/>
                    </a:cubicBezTo>
                    <a:cubicBezTo>
                      <a:pt x="618" y="146"/>
                      <a:pt x="756" y="60"/>
                      <a:pt x="898" y="26"/>
                    </a:cubicBezTo>
                    <a:cubicBezTo>
                      <a:pt x="1001" y="0"/>
                      <a:pt x="1116" y="9"/>
                      <a:pt x="1207" y="66"/>
                    </a:cubicBezTo>
                    <a:cubicBezTo>
                      <a:pt x="1824" y="461"/>
                      <a:pt x="1054" y="1510"/>
                      <a:pt x="688" y="1784"/>
                    </a:cubicBezTo>
                    <a:cubicBezTo>
                      <a:pt x="595" y="1855"/>
                      <a:pt x="235" y="2124"/>
                      <a:pt x="112" y="2051"/>
                    </a:cubicBezTo>
                    <a:cubicBezTo>
                      <a:pt x="1" y="1983"/>
                      <a:pt x="102" y="1402"/>
                      <a:pt x="112" y="127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9" name="Google Shape;629;p16"/>
              <p:cNvSpPr/>
              <p:nvPr/>
            </p:nvSpPr>
            <p:spPr>
              <a:xfrm>
                <a:off x="3372061" y="4325202"/>
                <a:ext cx="93484" cy="51975"/>
              </a:xfrm>
              <a:custGeom>
                <a:avLst/>
                <a:gdLst/>
                <a:ahLst/>
                <a:cxnLst/>
                <a:rect l="l" t="t" r="r" b="b"/>
                <a:pathLst>
                  <a:path w="2376" h="1321" extrusionOk="0">
                    <a:moveTo>
                      <a:pt x="1831" y="530"/>
                    </a:moveTo>
                    <a:cubicBezTo>
                      <a:pt x="1586" y="283"/>
                      <a:pt x="1202" y="75"/>
                      <a:pt x="858" y="23"/>
                    </a:cubicBezTo>
                    <a:cubicBezTo>
                      <a:pt x="714" y="1"/>
                      <a:pt x="554" y="24"/>
                      <a:pt x="423" y="91"/>
                    </a:cubicBezTo>
                    <a:cubicBezTo>
                      <a:pt x="328" y="140"/>
                      <a:pt x="246" y="220"/>
                      <a:pt x="215" y="322"/>
                    </a:cubicBezTo>
                    <a:cubicBezTo>
                      <a:pt x="1" y="1024"/>
                      <a:pt x="1266" y="1321"/>
                      <a:pt x="1724" y="1294"/>
                    </a:cubicBezTo>
                    <a:cubicBezTo>
                      <a:pt x="1842" y="1286"/>
                      <a:pt x="2290" y="1257"/>
                      <a:pt x="2335" y="1120"/>
                    </a:cubicBezTo>
                    <a:cubicBezTo>
                      <a:pt x="2376" y="997"/>
                      <a:pt x="1921" y="621"/>
                      <a:pt x="1831" y="53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0" name="Google Shape;630;p16"/>
              <p:cNvSpPr/>
              <p:nvPr/>
            </p:nvSpPr>
            <p:spPr>
              <a:xfrm>
                <a:off x="3401727" y="4197056"/>
                <a:ext cx="67477" cy="97379"/>
              </a:xfrm>
              <a:custGeom>
                <a:avLst/>
                <a:gdLst/>
                <a:ahLst/>
                <a:cxnLst/>
                <a:rect l="l" t="t" r="r" b="b"/>
                <a:pathLst>
                  <a:path w="1715" h="2475" extrusionOk="0">
                    <a:moveTo>
                      <a:pt x="49" y="1584"/>
                    </a:moveTo>
                    <a:cubicBezTo>
                      <a:pt x="1" y="1205"/>
                      <a:pt x="80" y="732"/>
                      <a:pt x="267" y="399"/>
                    </a:cubicBezTo>
                    <a:cubicBezTo>
                      <a:pt x="346" y="259"/>
                      <a:pt x="474" y="135"/>
                      <a:pt x="620" y="67"/>
                    </a:cubicBezTo>
                    <a:cubicBezTo>
                      <a:pt x="726" y="17"/>
                      <a:pt x="851" y="0"/>
                      <a:pt x="962" y="42"/>
                    </a:cubicBezTo>
                    <a:cubicBezTo>
                      <a:pt x="1715" y="332"/>
                      <a:pt x="1116" y="1631"/>
                      <a:pt x="783" y="2009"/>
                    </a:cubicBezTo>
                    <a:cubicBezTo>
                      <a:pt x="698" y="2105"/>
                      <a:pt x="369" y="2474"/>
                      <a:pt x="220" y="2422"/>
                    </a:cubicBezTo>
                    <a:cubicBezTo>
                      <a:pt x="85" y="2374"/>
                      <a:pt x="68" y="1725"/>
                      <a:pt x="49" y="158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1" name="Google Shape;631;p16"/>
              <p:cNvSpPr/>
              <p:nvPr/>
            </p:nvSpPr>
            <p:spPr>
              <a:xfrm>
                <a:off x="3311155" y="4257254"/>
                <a:ext cx="100448" cy="52250"/>
              </a:xfrm>
              <a:custGeom>
                <a:avLst/>
                <a:gdLst/>
                <a:ahLst/>
                <a:cxnLst/>
                <a:rect l="l" t="t" r="r" b="b"/>
                <a:pathLst>
                  <a:path w="2553" h="1328" extrusionOk="0">
                    <a:moveTo>
                      <a:pt x="1862" y="350"/>
                    </a:moveTo>
                    <a:cubicBezTo>
                      <a:pt x="1544" y="138"/>
                      <a:pt x="1084" y="1"/>
                      <a:pt x="703" y="20"/>
                    </a:cubicBezTo>
                    <a:cubicBezTo>
                      <a:pt x="542" y="28"/>
                      <a:pt x="375" y="88"/>
                      <a:pt x="250" y="189"/>
                    </a:cubicBezTo>
                    <a:cubicBezTo>
                      <a:pt x="158" y="262"/>
                      <a:pt x="86" y="367"/>
                      <a:pt x="76" y="483"/>
                    </a:cubicBezTo>
                    <a:cubicBezTo>
                      <a:pt x="1" y="1286"/>
                      <a:pt x="1430" y="1328"/>
                      <a:pt x="1916" y="1195"/>
                    </a:cubicBezTo>
                    <a:cubicBezTo>
                      <a:pt x="2041" y="1162"/>
                      <a:pt x="2518" y="1032"/>
                      <a:pt x="2537" y="875"/>
                    </a:cubicBezTo>
                    <a:cubicBezTo>
                      <a:pt x="2553" y="732"/>
                      <a:pt x="1980" y="429"/>
                      <a:pt x="1862" y="35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2" name="Google Shape;632;p16"/>
              <p:cNvSpPr/>
              <p:nvPr/>
            </p:nvSpPr>
            <p:spPr>
              <a:xfrm>
                <a:off x="3346841" y="4125842"/>
                <a:ext cx="67437" cy="97379"/>
              </a:xfrm>
              <a:custGeom>
                <a:avLst/>
                <a:gdLst/>
                <a:ahLst/>
                <a:cxnLst/>
                <a:rect l="l" t="t" r="r" b="b"/>
                <a:pathLst>
                  <a:path w="1714" h="2475" extrusionOk="0">
                    <a:moveTo>
                      <a:pt x="49" y="1585"/>
                    </a:moveTo>
                    <a:cubicBezTo>
                      <a:pt x="0" y="1206"/>
                      <a:pt x="79" y="734"/>
                      <a:pt x="266" y="400"/>
                    </a:cubicBezTo>
                    <a:cubicBezTo>
                      <a:pt x="346" y="260"/>
                      <a:pt x="473" y="136"/>
                      <a:pt x="619" y="68"/>
                    </a:cubicBezTo>
                    <a:cubicBezTo>
                      <a:pt x="726" y="18"/>
                      <a:pt x="851" y="1"/>
                      <a:pt x="961" y="43"/>
                    </a:cubicBezTo>
                    <a:cubicBezTo>
                      <a:pt x="1714" y="333"/>
                      <a:pt x="1116" y="1632"/>
                      <a:pt x="782" y="2009"/>
                    </a:cubicBezTo>
                    <a:cubicBezTo>
                      <a:pt x="697" y="2106"/>
                      <a:pt x="368" y="2475"/>
                      <a:pt x="219" y="2423"/>
                    </a:cubicBezTo>
                    <a:cubicBezTo>
                      <a:pt x="84" y="2375"/>
                      <a:pt x="66" y="1726"/>
                      <a:pt x="49" y="158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3" name="Google Shape;633;p16"/>
              <p:cNvSpPr/>
              <p:nvPr/>
            </p:nvSpPr>
            <p:spPr>
              <a:xfrm>
                <a:off x="3255286" y="4169279"/>
                <a:ext cx="102730" cy="58034"/>
              </a:xfrm>
              <a:custGeom>
                <a:avLst/>
                <a:gdLst/>
                <a:ahLst/>
                <a:cxnLst/>
                <a:rect l="l" t="t" r="r" b="b"/>
                <a:pathLst>
                  <a:path w="2611" h="1475" extrusionOk="0">
                    <a:moveTo>
                      <a:pt x="2033" y="630"/>
                    </a:moveTo>
                    <a:cubicBezTo>
                      <a:pt x="1775" y="348"/>
                      <a:pt x="1363" y="103"/>
                      <a:pt x="987" y="30"/>
                    </a:cubicBezTo>
                    <a:cubicBezTo>
                      <a:pt x="829" y="0"/>
                      <a:pt x="652" y="18"/>
                      <a:pt x="506" y="84"/>
                    </a:cubicBezTo>
                    <a:cubicBezTo>
                      <a:pt x="399" y="134"/>
                      <a:pt x="305" y="219"/>
                      <a:pt x="267" y="330"/>
                    </a:cubicBezTo>
                    <a:cubicBezTo>
                      <a:pt x="1" y="1091"/>
                      <a:pt x="1377" y="1475"/>
                      <a:pt x="1881" y="1465"/>
                    </a:cubicBezTo>
                    <a:cubicBezTo>
                      <a:pt x="2010" y="1461"/>
                      <a:pt x="2504" y="1450"/>
                      <a:pt x="2561" y="1303"/>
                    </a:cubicBezTo>
                    <a:cubicBezTo>
                      <a:pt x="2611" y="1168"/>
                      <a:pt x="2128" y="734"/>
                      <a:pt x="2033" y="63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4" name="Google Shape;634;p16"/>
              <p:cNvSpPr/>
              <p:nvPr/>
            </p:nvSpPr>
            <p:spPr>
              <a:xfrm>
                <a:off x="3331103" y="4047074"/>
                <a:ext cx="82152" cy="76841"/>
              </a:xfrm>
              <a:custGeom>
                <a:avLst/>
                <a:gdLst/>
                <a:ahLst/>
                <a:cxnLst/>
                <a:rect l="l" t="t" r="r" b="b"/>
                <a:pathLst>
                  <a:path w="2088" h="1953" extrusionOk="0">
                    <a:moveTo>
                      <a:pt x="244" y="1089"/>
                    </a:moveTo>
                    <a:cubicBezTo>
                      <a:pt x="336" y="751"/>
                      <a:pt x="567" y="379"/>
                      <a:pt x="842" y="163"/>
                    </a:cubicBezTo>
                    <a:cubicBezTo>
                      <a:pt x="957" y="72"/>
                      <a:pt x="1109" y="13"/>
                      <a:pt x="1256" y="6"/>
                    </a:cubicBezTo>
                    <a:cubicBezTo>
                      <a:pt x="1362" y="1"/>
                      <a:pt x="1475" y="30"/>
                      <a:pt x="1553" y="105"/>
                    </a:cubicBezTo>
                    <a:cubicBezTo>
                      <a:pt x="2088" y="611"/>
                      <a:pt x="1131" y="1500"/>
                      <a:pt x="717" y="1703"/>
                    </a:cubicBezTo>
                    <a:cubicBezTo>
                      <a:pt x="611" y="1755"/>
                      <a:pt x="205" y="1952"/>
                      <a:pt x="97" y="1856"/>
                    </a:cubicBezTo>
                    <a:cubicBezTo>
                      <a:pt x="0" y="1768"/>
                      <a:pt x="211" y="1214"/>
                      <a:pt x="244" y="108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5" name="Google Shape;635;p16"/>
              <p:cNvSpPr/>
              <p:nvPr/>
            </p:nvSpPr>
            <p:spPr>
              <a:xfrm>
                <a:off x="3245647" y="4063953"/>
                <a:ext cx="92500" cy="60788"/>
              </a:xfrm>
              <a:custGeom>
                <a:avLst/>
                <a:gdLst/>
                <a:ahLst/>
                <a:cxnLst/>
                <a:rect l="l" t="t" r="r" b="b"/>
                <a:pathLst>
                  <a:path w="2351" h="1545" extrusionOk="0">
                    <a:moveTo>
                      <a:pt x="1900" y="739"/>
                    </a:moveTo>
                    <a:cubicBezTo>
                      <a:pt x="1705" y="450"/>
                      <a:pt x="1365" y="173"/>
                      <a:pt x="1036" y="56"/>
                    </a:cubicBezTo>
                    <a:cubicBezTo>
                      <a:pt x="897" y="7"/>
                      <a:pt x="735" y="0"/>
                      <a:pt x="593" y="41"/>
                    </a:cubicBezTo>
                    <a:cubicBezTo>
                      <a:pt x="491" y="71"/>
                      <a:pt x="394" y="134"/>
                      <a:pt x="345" y="229"/>
                    </a:cubicBezTo>
                    <a:cubicBezTo>
                      <a:pt x="0" y="882"/>
                      <a:pt x="1194" y="1414"/>
                      <a:pt x="1651" y="1474"/>
                    </a:cubicBezTo>
                    <a:cubicBezTo>
                      <a:pt x="1769" y="1488"/>
                      <a:pt x="2217" y="1544"/>
                      <a:pt x="2287" y="1418"/>
                    </a:cubicBezTo>
                    <a:cubicBezTo>
                      <a:pt x="2351" y="1304"/>
                      <a:pt x="1973" y="847"/>
                      <a:pt x="1900" y="73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6" name="Google Shape;636;p16"/>
              <p:cNvSpPr/>
              <p:nvPr/>
            </p:nvSpPr>
            <p:spPr>
              <a:xfrm>
                <a:off x="3340506" y="3943833"/>
                <a:ext cx="85536" cy="73339"/>
              </a:xfrm>
              <a:custGeom>
                <a:avLst/>
                <a:gdLst/>
                <a:ahLst/>
                <a:cxnLst/>
                <a:rect l="l" t="t" r="r" b="b"/>
                <a:pathLst>
                  <a:path w="2174" h="1864" extrusionOk="0">
                    <a:moveTo>
                      <a:pt x="297" y="1005"/>
                    </a:moveTo>
                    <a:cubicBezTo>
                      <a:pt x="415" y="676"/>
                      <a:pt x="676" y="324"/>
                      <a:pt x="966" y="129"/>
                    </a:cubicBezTo>
                    <a:cubicBezTo>
                      <a:pt x="1089" y="48"/>
                      <a:pt x="1243" y="1"/>
                      <a:pt x="1391" y="6"/>
                    </a:cubicBezTo>
                    <a:cubicBezTo>
                      <a:pt x="1499" y="8"/>
                      <a:pt x="1608" y="46"/>
                      <a:pt x="1679" y="127"/>
                    </a:cubicBezTo>
                    <a:cubicBezTo>
                      <a:pt x="2173" y="674"/>
                      <a:pt x="1148" y="1485"/>
                      <a:pt x="720" y="1655"/>
                    </a:cubicBezTo>
                    <a:cubicBezTo>
                      <a:pt x="611" y="1698"/>
                      <a:pt x="190" y="1863"/>
                      <a:pt x="91" y="1758"/>
                    </a:cubicBezTo>
                    <a:cubicBezTo>
                      <a:pt x="0" y="1664"/>
                      <a:pt x="254" y="1126"/>
                      <a:pt x="297" y="100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7" name="Google Shape;637;p16"/>
              <p:cNvSpPr/>
              <p:nvPr/>
            </p:nvSpPr>
            <p:spPr>
              <a:xfrm>
                <a:off x="3256742" y="3952253"/>
                <a:ext cx="90926" cy="65195"/>
              </a:xfrm>
              <a:custGeom>
                <a:avLst/>
                <a:gdLst/>
                <a:ahLst/>
                <a:cxnLst/>
                <a:rect l="l" t="t" r="r" b="b"/>
                <a:pathLst>
                  <a:path w="2311" h="1657" extrusionOk="0">
                    <a:moveTo>
                      <a:pt x="1905" y="829"/>
                    </a:moveTo>
                    <a:cubicBezTo>
                      <a:pt x="1734" y="526"/>
                      <a:pt x="1417" y="223"/>
                      <a:pt x="1098" y="80"/>
                    </a:cubicBezTo>
                    <a:cubicBezTo>
                      <a:pt x="964" y="21"/>
                      <a:pt x="803" y="1"/>
                      <a:pt x="658" y="31"/>
                    </a:cubicBezTo>
                    <a:cubicBezTo>
                      <a:pt x="553" y="52"/>
                      <a:pt x="453" y="109"/>
                      <a:pt x="394" y="199"/>
                    </a:cubicBezTo>
                    <a:cubicBezTo>
                      <a:pt x="1" y="822"/>
                      <a:pt x="1149" y="1447"/>
                      <a:pt x="1601" y="1541"/>
                    </a:cubicBezTo>
                    <a:cubicBezTo>
                      <a:pt x="1716" y="1566"/>
                      <a:pt x="2158" y="1656"/>
                      <a:pt x="2238" y="1536"/>
                    </a:cubicBezTo>
                    <a:cubicBezTo>
                      <a:pt x="2310" y="1427"/>
                      <a:pt x="1970" y="942"/>
                      <a:pt x="1905" y="82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8" name="Google Shape;638;p16"/>
              <p:cNvSpPr/>
              <p:nvPr/>
            </p:nvSpPr>
            <p:spPr>
              <a:xfrm>
                <a:off x="3362028" y="3840553"/>
                <a:ext cx="74126" cy="63503"/>
              </a:xfrm>
              <a:custGeom>
                <a:avLst/>
                <a:gdLst/>
                <a:ahLst/>
                <a:cxnLst/>
                <a:rect l="l" t="t" r="r" b="b"/>
                <a:pathLst>
                  <a:path w="1884" h="1614" extrusionOk="0">
                    <a:moveTo>
                      <a:pt x="258" y="871"/>
                    </a:moveTo>
                    <a:cubicBezTo>
                      <a:pt x="360" y="586"/>
                      <a:pt x="586" y="280"/>
                      <a:pt x="838" y="112"/>
                    </a:cubicBezTo>
                    <a:cubicBezTo>
                      <a:pt x="944" y="41"/>
                      <a:pt x="1078" y="0"/>
                      <a:pt x="1205" y="4"/>
                    </a:cubicBezTo>
                    <a:cubicBezTo>
                      <a:pt x="1298" y="8"/>
                      <a:pt x="1394" y="41"/>
                      <a:pt x="1456" y="109"/>
                    </a:cubicBezTo>
                    <a:cubicBezTo>
                      <a:pt x="1884" y="584"/>
                      <a:pt x="996" y="1287"/>
                      <a:pt x="625" y="1434"/>
                    </a:cubicBezTo>
                    <a:cubicBezTo>
                      <a:pt x="529" y="1472"/>
                      <a:pt x="165" y="1614"/>
                      <a:pt x="79" y="1524"/>
                    </a:cubicBezTo>
                    <a:cubicBezTo>
                      <a:pt x="1" y="1442"/>
                      <a:pt x="221" y="976"/>
                      <a:pt x="258" y="87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9" name="Google Shape;639;p16"/>
              <p:cNvSpPr/>
              <p:nvPr/>
            </p:nvSpPr>
            <p:spPr>
              <a:xfrm>
                <a:off x="3289437" y="3847871"/>
                <a:ext cx="78808" cy="56499"/>
              </a:xfrm>
              <a:custGeom>
                <a:avLst/>
                <a:gdLst/>
                <a:ahLst/>
                <a:cxnLst/>
                <a:rect l="l" t="t" r="r" b="b"/>
                <a:pathLst>
                  <a:path w="2003" h="1436" extrusionOk="0">
                    <a:moveTo>
                      <a:pt x="1651" y="718"/>
                    </a:moveTo>
                    <a:cubicBezTo>
                      <a:pt x="1503" y="455"/>
                      <a:pt x="1228" y="193"/>
                      <a:pt x="952" y="70"/>
                    </a:cubicBezTo>
                    <a:cubicBezTo>
                      <a:pt x="835" y="18"/>
                      <a:pt x="695" y="0"/>
                      <a:pt x="570" y="26"/>
                    </a:cubicBezTo>
                    <a:cubicBezTo>
                      <a:pt x="480" y="45"/>
                      <a:pt x="392" y="93"/>
                      <a:pt x="342" y="172"/>
                    </a:cubicBezTo>
                    <a:cubicBezTo>
                      <a:pt x="1" y="712"/>
                      <a:pt x="996" y="1253"/>
                      <a:pt x="1386" y="1336"/>
                    </a:cubicBezTo>
                    <a:cubicBezTo>
                      <a:pt x="1486" y="1356"/>
                      <a:pt x="1870" y="1435"/>
                      <a:pt x="1940" y="1331"/>
                    </a:cubicBezTo>
                    <a:cubicBezTo>
                      <a:pt x="2003" y="1237"/>
                      <a:pt x="1707" y="816"/>
                      <a:pt x="1651" y="718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0" name="Google Shape;640;p16"/>
              <p:cNvSpPr/>
              <p:nvPr/>
            </p:nvSpPr>
            <p:spPr>
              <a:xfrm>
                <a:off x="3324060" y="3726728"/>
                <a:ext cx="52565" cy="77628"/>
              </a:xfrm>
              <a:custGeom>
                <a:avLst/>
                <a:gdLst/>
                <a:ahLst/>
                <a:cxnLst/>
                <a:rect l="l" t="t" r="r" b="b"/>
                <a:pathLst>
                  <a:path w="1336" h="1973" extrusionOk="0">
                    <a:moveTo>
                      <a:pt x="49" y="1275"/>
                    </a:moveTo>
                    <a:cubicBezTo>
                      <a:pt x="1" y="977"/>
                      <a:pt x="52" y="600"/>
                      <a:pt x="192" y="331"/>
                    </a:cubicBezTo>
                    <a:cubicBezTo>
                      <a:pt x="250" y="218"/>
                      <a:pt x="349" y="117"/>
                      <a:pt x="463" y="59"/>
                    </a:cubicBezTo>
                    <a:cubicBezTo>
                      <a:pt x="545" y="17"/>
                      <a:pt x="645" y="1"/>
                      <a:pt x="732" y="32"/>
                    </a:cubicBezTo>
                    <a:cubicBezTo>
                      <a:pt x="1336" y="241"/>
                      <a:pt x="895" y="1285"/>
                      <a:pt x="641" y="1592"/>
                    </a:cubicBezTo>
                    <a:cubicBezTo>
                      <a:pt x="576" y="1671"/>
                      <a:pt x="324" y="1972"/>
                      <a:pt x="205" y="1934"/>
                    </a:cubicBezTo>
                    <a:cubicBezTo>
                      <a:pt x="98" y="1899"/>
                      <a:pt x="67" y="1385"/>
                      <a:pt x="49" y="12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1" name="Google Shape;641;p16"/>
              <p:cNvSpPr/>
              <p:nvPr/>
            </p:nvSpPr>
            <p:spPr>
              <a:xfrm>
                <a:off x="3253988" y="3776421"/>
                <a:ext cx="79005" cy="41234"/>
              </a:xfrm>
              <a:custGeom>
                <a:avLst/>
                <a:gdLst/>
                <a:ahLst/>
                <a:cxnLst/>
                <a:rect l="l" t="t" r="r" b="b"/>
                <a:pathLst>
                  <a:path w="2008" h="1048" extrusionOk="0">
                    <a:moveTo>
                      <a:pt x="1450" y="258"/>
                    </a:moveTo>
                    <a:cubicBezTo>
                      <a:pt x="1193" y="99"/>
                      <a:pt x="826" y="1"/>
                      <a:pt x="524" y="27"/>
                    </a:cubicBezTo>
                    <a:cubicBezTo>
                      <a:pt x="396" y="37"/>
                      <a:pt x="266" y="89"/>
                      <a:pt x="168" y="172"/>
                    </a:cubicBezTo>
                    <a:cubicBezTo>
                      <a:pt x="98" y="231"/>
                      <a:pt x="45" y="317"/>
                      <a:pt x="40" y="410"/>
                    </a:cubicBezTo>
                    <a:cubicBezTo>
                      <a:pt x="0" y="1047"/>
                      <a:pt x="1133" y="1044"/>
                      <a:pt x="1514" y="927"/>
                    </a:cubicBezTo>
                    <a:cubicBezTo>
                      <a:pt x="1612" y="897"/>
                      <a:pt x="1986" y="781"/>
                      <a:pt x="1997" y="657"/>
                    </a:cubicBezTo>
                    <a:cubicBezTo>
                      <a:pt x="2007" y="544"/>
                      <a:pt x="1545" y="318"/>
                      <a:pt x="1450" y="258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2" name="Google Shape;642;p16"/>
              <p:cNvSpPr/>
              <p:nvPr/>
            </p:nvSpPr>
            <p:spPr>
              <a:xfrm>
                <a:off x="3281411" y="3675934"/>
                <a:ext cx="44066" cy="59804"/>
              </a:xfrm>
              <a:custGeom>
                <a:avLst/>
                <a:gdLst/>
                <a:ahLst/>
                <a:cxnLst/>
                <a:rect l="l" t="t" r="r" b="b"/>
                <a:pathLst>
                  <a:path w="1120" h="1520" extrusionOk="0">
                    <a:moveTo>
                      <a:pt x="18" y="948"/>
                    </a:moveTo>
                    <a:cubicBezTo>
                      <a:pt x="6" y="709"/>
                      <a:pt x="79" y="419"/>
                      <a:pt x="213" y="219"/>
                    </a:cubicBezTo>
                    <a:cubicBezTo>
                      <a:pt x="269" y="137"/>
                      <a:pt x="356" y="66"/>
                      <a:pt x="450" y="30"/>
                    </a:cubicBezTo>
                    <a:cubicBezTo>
                      <a:pt x="518" y="4"/>
                      <a:pt x="597" y="0"/>
                      <a:pt x="664" y="33"/>
                    </a:cubicBezTo>
                    <a:cubicBezTo>
                      <a:pt x="1120" y="250"/>
                      <a:pt x="680" y="1031"/>
                      <a:pt x="453" y="1250"/>
                    </a:cubicBezTo>
                    <a:cubicBezTo>
                      <a:pt x="395" y="1305"/>
                      <a:pt x="171" y="1520"/>
                      <a:pt x="82" y="1479"/>
                    </a:cubicBezTo>
                    <a:cubicBezTo>
                      <a:pt x="0" y="1443"/>
                      <a:pt x="21" y="1037"/>
                      <a:pt x="16" y="948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3" name="Google Shape;643;p16"/>
              <p:cNvSpPr/>
              <p:nvPr/>
            </p:nvSpPr>
            <p:spPr>
              <a:xfrm>
                <a:off x="3246040" y="3632026"/>
                <a:ext cx="32735" cy="62952"/>
              </a:xfrm>
              <a:custGeom>
                <a:avLst/>
                <a:gdLst/>
                <a:ahLst/>
                <a:cxnLst/>
                <a:rect l="l" t="t" r="r" b="b"/>
                <a:pathLst>
                  <a:path w="832" h="1600" extrusionOk="0">
                    <a:moveTo>
                      <a:pt x="219" y="1167"/>
                    </a:moveTo>
                    <a:cubicBezTo>
                      <a:pt x="87" y="968"/>
                      <a:pt x="0" y="682"/>
                      <a:pt x="11" y="441"/>
                    </a:cubicBezTo>
                    <a:cubicBezTo>
                      <a:pt x="16" y="341"/>
                      <a:pt x="53" y="237"/>
                      <a:pt x="117" y="158"/>
                    </a:cubicBezTo>
                    <a:cubicBezTo>
                      <a:pt x="162" y="100"/>
                      <a:pt x="228" y="55"/>
                      <a:pt x="301" y="49"/>
                    </a:cubicBezTo>
                    <a:cubicBezTo>
                      <a:pt x="804" y="1"/>
                      <a:pt x="831" y="895"/>
                      <a:pt x="749" y="1199"/>
                    </a:cubicBezTo>
                    <a:cubicBezTo>
                      <a:pt x="728" y="1277"/>
                      <a:pt x="648" y="1576"/>
                      <a:pt x="550" y="1588"/>
                    </a:cubicBezTo>
                    <a:cubicBezTo>
                      <a:pt x="461" y="1599"/>
                      <a:pt x="269" y="1240"/>
                      <a:pt x="219" y="1167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4" name="Google Shape;644;p16"/>
              <p:cNvSpPr/>
              <p:nvPr/>
            </p:nvSpPr>
            <p:spPr>
              <a:xfrm>
                <a:off x="3221922" y="3709023"/>
                <a:ext cx="63818" cy="33640"/>
              </a:xfrm>
              <a:custGeom>
                <a:avLst/>
                <a:gdLst/>
                <a:ahLst/>
                <a:cxnLst/>
                <a:rect l="l" t="t" r="r" b="b"/>
                <a:pathLst>
                  <a:path w="1622" h="855" extrusionOk="0">
                    <a:moveTo>
                      <a:pt x="1209" y="268"/>
                    </a:moveTo>
                    <a:cubicBezTo>
                      <a:pt x="1021" y="119"/>
                      <a:pt x="742" y="10"/>
                      <a:pt x="503" y="3"/>
                    </a:cubicBezTo>
                    <a:cubicBezTo>
                      <a:pt x="401" y="0"/>
                      <a:pt x="295" y="29"/>
                      <a:pt x="211" y="86"/>
                    </a:cubicBezTo>
                    <a:cubicBezTo>
                      <a:pt x="150" y="125"/>
                      <a:pt x="101" y="188"/>
                      <a:pt x="88" y="260"/>
                    </a:cubicBezTo>
                    <a:cubicBezTo>
                      <a:pt x="0" y="758"/>
                      <a:pt x="891" y="855"/>
                      <a:pt x="1200" y="798"/>
                    </a:cubicBezTo>
                    <a:cubicBezTo>
                      <a:pt x="1279" y="783"/>
                      <a:pt x="1584" y="725"/>
                      <a:pt x="1604" y="628"/>
                    </a:cubicBezTo>
                    <a:cubicBezTo>
                      <a:pt x="1621" y="540"/>
                      <a:pt x="1278" y="322"/>
                      <a:pt x="1209" y="266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5" name="Google Shape;645;p16"/>
              <p:cNvSpPr/>
              <p:nvPr/>
            </p:nvSpPr>
            <p:spPr>
              <a:xfrm>
                <a:off x="3472468" y="4563199"/>
                <a:ext cx="52014" cy="21915"/>
              </a:xfrm>
              <a:custGeom>
                <a:avLst/>
                <a:gdLst/>
                <a:ahLst/>
                <a:cxnLst/>
                <a:rect l="l" t="t" r="r" b="b"/>
                <a:pathLst>
                  <a:path w="1322" h="557" extrusionOk="0">
                    <a:moveTo>
                      <a:pt x="1322" y="1"/>
                    </a:moveTo>
                    <a:lnTo>
                      <a:pt x="1322" y="1"/>
                    </a:lnTo>
                    <a:cubicBezTo>
                      <a:pt x="1206" y="32"/>
                      <a:pt x="1093" y="72"/>
                      <a:pt x="980" y="112"/>
                    </a:cubicBezTo>
                    <a:cubicBezTo>
                      <a:pt x="868" y="153"/>
                      <a:pt x="757" y="198"/>
                      <a:pt x="647" y="244"/>
                    </a:cubicBezTo>
                    <a:cubicBezTo>
                      <a:pt x="537" y="291"/>
                      <a:pt x="427" y="338"/>
                      <a:pt x="319" y="391"/>
                    </a:cubicBezTo>
                    <a:cubicBezTo>
                      <a:pt x="211" y="443"/>
                      <a:pt x="105" y="496"/>
                      <a:pt x="1" y="557"/>
                    </a:cubicBezTo>
                    <a:cubicBezTo>
                      <a:pt x="116" y="525"/>
                      <a:pt x="230" y="485"/>
                      <a:pt x="343" y="444"/>
                    </a:cubicBezTo>
                    <a:cubicBezTo>
                      <a:pt x="455" y="405"/>
                      <a:pt x="565" y="359"/>
                      <a:pt x="676" y="313"/>
                    </a:cubicBezTo>
                    <a:cubicBezTo>
                      <a:pt x="786" y="266"/>
                      <a:pt x="896" y="219"/>
                      <a:pt x="1003" y="167"/>
                    </a:cubicBezTo>
                    <a:cubicBezTo>
                      <a:pt x="1111" y="115"/>
                      <a:pt x="1218" y="62"/>
                      <a:pt x="132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6" name="Google Shape;646;p16"/>
              <p:cNvSpPr/>
              <p:nvPr/>
            </p:nvSpPr>
            <p:spPr>
              <a:xfrm>
                <a:off x="3484429" y="4491985"/>
                <a:ext cx="48316" cy="21050"/>
              </a:xfrm>
              <a:custGeom>
                <a:avLst/>
                <a:gdLst/>
                <a:ahLst/>
                <a:cxnLst/>
                <a:rect l="l" t="t" r="r" b="b"/>
                <a:pathLst>
                  <a:path w="1228" h="535" extrusionOk="0">
                    <a:moveTo>
                      <a:pt x="1227" y="1"/>
                    </a:moveTo>
                    <a:cubicBezTo>
                      <a:pt x="1012" y="62"/>
                      <a:pt x="804" y="144"/>
                      <a:pt x="599" y="232"/>
                    </a:cubicBezTo>
                    <a:cubicBezTo>
                      <a:pt x="395" y="323"/>
                      <a:pt x="193" y="418"/>
                      <a:pt x="0" y="534"/>
                    </a:cubicBezTo>
                    <a:cubicBezTo>
                      <a:pt x="217" y="472"/>
                      <a:pt x="424" y="389"/>
                      <a:pt x="629" y="301"/>
                    </a:cubicBezTo>
                    <a:cubicBezTo>
                      <a:pt x="833" y="212"/>
                      <a:pt x="1035" y="117"/>
                      <a:pt x="122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7" name="Google Shape;647;p16"/>
              <p:cNvSpPr/>
              <p:nvPr/>
            </p:nvSpPr>
            <p:spPr>
              <a:xfrm>
                <a:off x="3483917" y="4400351"/>
                <a:ext cx="49339" cy="40132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020" extrusionOk="0">
                    <a:moveTo>
                      <a:pt x="1254" y="0"/>
                    </a:moveTo>
                    <a:lnTo>
                      <a:pt x="1254" y="0"/>
                    </a:lnTo>
                    <a:cubicBezTo>
                      <a:pt x="1140" y="73"/>
                      <a:pt x="1031" y="153"/>
                      <a:pt x="922" y="233"/>
                    </a:cubicBezTo>
                    <a:cubicBezTo>
                      <a:pt x="813" y="312"/>
                      <a:pt x="708" y="397"/>
                      <a:pt x="604" y="481"/>
                    </a:cubicBezTo>
                    <a:cubicBezTo>
                      <a:pt x="500" y="566"/>
                      <a:pt x="396" y="652"/>
                      <a:pt x="295" y="742"/>
                    </a:cubicBezTo>
                    <a:cubicBezTo>
                      <a:pt x="195" y="831"/>
                      <a:pt x="95" y="922"/>
                      <a:pt x="1" y="1019"/>
                    </a:cubicBezTo>
                    <a:cubicBezTo>
                      <a:pt x="115" y="946"/>
                      <a:pt x="224" y="867"/>
                      <a:pt x="333" y="787"/>
                    </a:cubicBezTo>
                    <a:cubicBezTo>
                      <a:pt x="440" y="707"/>
                      <a:pt x="546" y="623"/>
                      <a:pt x="651" y="539"/>
                    </a:cubicBezTo>
                    <a:cubicBezTo>
                      <a:pt x="755" y="454"/>
                      <a:pt x="859" y="368"/>
                      <a:pt x="959" y="278"/>
                    </a:cubicBezTo>
                    <a:cubicBezTo>
                      <a:pt x="1059" y="189"/>
                      <a:pt x="1160" y="98"/>
                      <a:pt x="125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8" name="Google Shape;648;p16"/>
              <p:cNvSpPr/>
              <p:nvPr/>
            </p:nvSpPr>
            <p:spPr>
              <a:xfrm>
                <a:off x="3463891" y="4316901"/>
                <a:ext cx="29273" cy="52408"/>
              </a:xfrm>
              <a:custGeom>
                <a:avLst/>
                <a:gdLst/>
                <a:ahLst/>
                <a:cxnLst/>
                <a:rect l="l" t="t" r="r" b="b"/>
                <a:pathLst>
                  <a:path w="744" h="1332" extrusionOk="0">
                    <a:moveTo>
                      <a:pt x="744" y="0"/>
                    </a:moveTo>
                    <a:lnTo>
                      <a:pt x="744" y="0"/>
                    </a:lnTo>
                    <a:cubicBezTo>
                      <a:pt x="668" y="104"/>
                      <a:pt x="600" y="211"/>
                      <a:pt x="532" y="318"/>
                    </a:cubicBezTo>
                    <a:cubicBezTo>
                      <a:pt x="465" y="426"/>
                      <a:pt x="402" y="536"/>
                      <a:pt x="339" y="648"/>
                    </a:cubicBezTo>
                    <a:cubicBezTo>
                      <a:pt x="278" y="759"/>
                      <a:pt x="218" y="871"/>
                      <a:pt x="162" y="985"/>
                    </a:cubicBezTo>
                    <a:cubicBezTo>
                      <a:pt x="105" y="1099"/>
                      <a:pt x="49" y="1212"/>
                      <a:pt x="1" y="1331"/>
                    </a:cubicBezTo>
                    <a:lnTo>
                      <a:pt x="2" y="1331"/>
                    </a:lnTo>
                    <a:cubicBezTo>
                      <a:pt x="78" y="1229"/>
                      <a:pt x="146" y="1121"/>
                      <a:pt x="213" y="1013"/>
                    </a:cubicBezTo>
                    <a:cubicBezTo>
                      <a:pt x="281" y="905"/>
                      <a:pt x="343" y="795"/>
                      <a:pt x="406" y="684"/>
                    </a:cubicBezTo>
                    <a:cubicBezTo>
                      <a:pt x="466" y="574"/>
                      <a:pt x="527" y="462"/>
                      <a:pt x="584" y="347"/>
                    </a:cubicBezTo>
                    <a:cubicBezTo>
                      <a:pt x="640" y="233"/>
                      <a:pt x="695" y="119"/>
                      <a:pt x="74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9" name="Google Shape;649;p16"/>
              <p:cNvSpPr/>
              <p:nvPr/>
            </p:nvSpPr>
            <p:spPr>
              <a:xfrm>
                <a:off x="3408691" y="4219207"/>
                <a:ext cx="21246" cy="68342"/>
              </a:xfrm>
              <a:custGeom>
                <a:avLst/>
                <a:gdLst/>
                <a:ahLst/>
                <a:cxnLst/>
                <a:rect l="l" t="t" r="r" b="b"/>
                <a:pathLst>
                  <a:path w="540" h="1737" extrusionOk="0">
                    <a:moveTo>
                      <a:pt x="539" y="0"/>
                    </a:moveTo>
                    <a:cubicBezTo>
                      <a:pt x="480" y="140"/>
                      <a:pt x="428" y="283"/>
                      <a:pt x="377" y="426"/>
                    </a:cubicBezTo>
                    <a:cubicBezTo>
                      <a:pt x="325" y="569"/>
                      <a:pt x="279" y="712"/>
                      <a:pt x="234" y="857"/>
                    </a:cubicBezTo>
                    <a:cubicBezTo>
                      <a:pt x="190" y="1002"/>
                      <a:pt x="146" y="1147"/>
                      <a:pt x="109" y="1294"/>
                    </a:cubicBezTo>
                    <a:cubicBezTo>
                      <a:pt x="69" y="1441"/>
                      <a:pt x="31" y="1587"/>
                      <a:pt x="1" y="1736"/>
                    </a:cubicBezTo>
                    <a:cubicBezTo>
                      <a:pt x="60" y="1597"/>
                      <a:pt x="112" y="1454"/>
                      <a:pt x="163" y="1311"/>
                    </a:cubicBezTo>
                    <a:cubicBezTo>
                      <a:pt x="215" y="1168"/>
                      <a:pt x="261" y="1024"/>
                      <a:pt x="307" y="880"/>
                    </a:cubicBezTo>
                    <a:cubicBezTo>
                      <a:pt x="350" y="735"/>
                      <a:pt x="395" y="590"/>
                      <a:pt x="433" y="444"/>
                    </a:cubicBezTo>
                    <a:cubicBezTo>
                      <a:pt x="471" y="296"/>
                      <a:pt x="510" y="150"/>
                      <a:pt x="53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0" name="Google Shape;650;p16"/>
              <p:cNvSpPr/>
              <p:nvPr/>
            </p:nvSpPr>
            <p:spPr>
              <a:xfrm>
                <a:off x="3355733" y="4153777"/>
                <a:ext cx="22112" cy="64604"/>
              </a:xfrm>
              <a:custGeom>
                <a:avLst/>
                <a:gdLst/>
                <a:ahLst/>
                <a:cxnLst/>
                <a:rect l="l" t="t" r="r" b="b"/>
                <a:pathLst>
                  <a:path w="562" h="1642" extrusionOk="0">
                    <a:moveTo>
                      <a:pt x="562" y="0"/>
                    </a:moveTo>
                    <a:cubicBezTo>
                      <a:pt x="500" y="133"/>
                      <a:pt x="447" y="267"/>
                      <a:pt x="393" y="402"/>
                    </a:cubicBezTo>
                    <a:cubicBezTo>
                      <a:pt x="340" y="535"/>
                      <a:pt x="293" y="673"/>
                      <a:pt x="245" y="809"/>
                    </a:cubicBezTo>
                    <a:cubicBezTo>
                      <a:pt x="199" y="945"/>
                      <a:pt x="153" y="1083"/>
                      <a:pt x="114" y="1221"/>
                    </a:cubicBezTo>
                    <a:cubicBezTo>
                      <a:pt x="73" y="1360"/>
                      <a:pt x="33" y="1500"/>
                      <a:pt x="1" y="1641"/>
                    </a:cubicBezTo>
                    <a:cubicBezTo>
                      <a:pt x="63" y="1510"/>
                      <a:pt x="116" y="1375"/>
                      <a:pt x="168" y="1241"/>
                    </a:cubicBezTo>
                    <a:cubicBezTo>
                      <a:pt x="221" y="1106"/>
                      <a:pt x="270" y="970"/>
                      <a:pt x="317" y="834"/>
                    </a:cubicBezTo>
                    <a:cubicBezTo>
                      <a:pt x="364" y="696"/>
                      <a:pt x="409" y="559"/>
                      <a:pt x="449" y="420"/>
                    </a:cubicBezTo>
                    <a:cubicBezTo>
                      <a:pt x="490" y="281"/>
                      <a:pt x="530" y="143"/>
                      <a:pt x="56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1" name="Google Shape;651;p16"/>
              <p:cNvSpPr/>
              <p:nvPr/>
            </p:nvSpPr>
            <p:spPr>
              <a:xfrm>
                <a:off x="3335628" y="4070366"/>
                <a:ext cx="41194" cy="49378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1255" extrusionOk="0">
                    <a:moveTo>
                      <a:pt x="1047" y="0"/>
                    </a:moveTo>
                    <a:lnTo>
                      <a:pt x="1047" y="0"/>
                    </a:lnTo>
                    <a:cubicBezTo>
                      <a:pt x="948" y="95"/>
                      <a:pt x="855" y="195"/>
                      <a:pt x="763" y="295"/>
                    </a:cubicBezTo>
                    <a:cubicBezTo>
                      <a:pt x="670" y="395"/>
                      <a:pt x="582" y="499"/>
                      <a:pt x="494" y="604"/>
                    </a:cubicBezTo>
                    <a:cubicBezTo>
                      <a:pt x="408" y="709"/>
                      <a:pt x="321" y="814"/>
                      <a:pt x="239" y="923"/>
                    </a:cubicBezTo>
                    <a:cubicBezTo>
                      <a:pt x="156" y="1031"/>
                      <a:pt x="75" y="1141"/>
                      <a:pt x="0" y="1255"/>
                    </a:cubicBezTo>
                    <a:cubicBezTo>
                      <a:pt x="99" y="1161"/>
                      <a:pt x="192" y="1060"/>
                      <a:pt x="284" y="960"/>
                    </a:cubicBezTo>
                    <a:cubicBezTo>
                      <a:pt x="377" y="860"/>
                      <a:pt x="465" y="756"/>
                      <a:pt x="553" y="652"/>
                    </a:cubicBezTo>
                    <a:cubicBezTo>
                      <a:pt x="639" y="547"/>
                      <a:pt x="726" y="441"/>
                      <a:pt x="808" y="332"/>
                    </a:cubicBezTo>
                    <a:cubicBezTo>
                      <a:pt x="890" y="225"/>
                      <a:pt x="971" y="116"/>
                      <a:pt x="104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2" name="Google Shape;652;p16"/>
              <p:cNvSpPr/>
              <p:nvPr/>
            </p:nvSpPr>
            <p:spPr>
              <a:xfrm>
                <a:off x="3346054" y="3963073"/>
                <a:ext cx="38755" cy="42493"/>
              </a:xfrm>
              <a:custGeom>
                <a:avLst/>
                <a:gdLst/>
                <a:ahLst/>
                <a:cxnLst/>
                <a:rect l="l" t="t" r="r" b="b"/>
                <a:pathLst>
                  <a:path w="985" h="1080" extrusionOk="0">
                    <a:moveTo>
                      <a:pt x="985" y="1"/>
                    </a:moveTo>
                    <a:cubicBezTo>
                      <a:pt x="891" y="80"/>
                      <a:pt x="804" y="165"/>
                      <a:pt x="717" y="251"/>
                    </a:cubicBezTo>
                    <a:cubicBezTo>
                      <a:pt x="629" y="336"/>
                      <a:pt x="548" y="425"/>
                      <a:pt x="465" y="515"/>
                    </a:cubicBezTo>
                    <a:cubicBezTo>
                      <a:pt x="383" y="605"/>
                      <a:pt x="301" y="695"/>
                      <a:pt x="225" y="790"/>
                    </a:cubicBezTo>
                    <a:cubicBezTo>
                      <a:pt x="148" y="884"/>
                      <a:pt x="71" y="979"/>
                      <a:pt x="0" y="1079"/>
                    </a:cubicBezTo>
                    <a:cubicBezTo>
                      <a:pt x="93" y="1000"/>
                      <a:pt x="181" y="915"/>
                      <a:pt x="268" y="829"/>
                    </a:cubicBezTo>
                    <a:cubicBezTo>
                      <a:pt x="355" y="744"/>
                      <a:pt x="438" y="655"/>
                      <a:pt x="520" y="565"/>
                    </a:cubicBezTo>
                    <a:cubicBezTo>
                      <a:pt x="602" y="475"/>
                      <a:pt x="683" y="385"/>
                      <a:pt x="759" y="291"/>
                    </a:cubicBezTo>
                    <a:cubicBezTo>
                      <a:pt x="837" y="196"/>
                      <a:pt x="914" y="102"/>
                      <a:pt x="98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3" name="Google Shape;653;p16"/>
              <p:cNvSpPr/>
              <p:nvPr/>
            </p:nvSpPr>
            <p:spPr>
              <a:xfrm>
                <a:off x="3365726" y="3863609"/>
                <a:ext cx="33719" cy="36670"/>
              </a:xfrm>
              <a:custGeom>
                <a:avLst/>
                <a:gdLst/>
                <a:ahLst/>
                <a:cxnLst/>
                <a:rect l="l" t="t" r="r" b="b"/>
                <a:pathLst>
                  <a:path w="857" h="932" extrusionOk="0">
                    <a:moveTo>
                      <a:pt x="856" y="0"/>
                    </a:moveTo>
                    <a:lnTo>
                      <a:pt x="856" y="0"/>
                    </a:lnTo>
                    <a:cubicBezTo>
                      <a:pt x="692" y="135"/>
                      <a:pt x="543" y="286"/>
                      <a:pt x="401" y="440"/>
                    </a:cubicBezTo>
                    <a:cubicBezTo>
                      <a:pt x="258" y="596"/>
                      <a:pt x="121" y="756"/>
                      <a:pt x="1" y="931"/>
                    </a:cubicBezTo>
                    <a:cubicBezTo>
                      <a:pt x="165" y="796"/>
                      <a:pt x="313" y="645"/>
                      <a:pt x="456" y="492"/>
                    </a:cubicBezTo>
                    <a:cubicBezTo>
                      <a:pt x="598" y="336"/>
                      <a:pt x="735" y="176"/>
                      <a:pt x="85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4" name="Google Shape;654;p16"/>
              <p:cNvSpPr/>
              <p:nvPr/>
            </p:nvSpPr>
            <p:spPr>
              <a:xfrm>
                <a:off x="3332559" y="3747463"/>
                <a:ext cx="14164" cy="54847"/>
              </a:xfrm>
              <a:custGeom>
                <a:avLst/>
                <a:gdLst/>
                <a:ahLst/>
                <a:cxnLst/>
                <a:rect l="l" t="t" r="r" b="b"/>
                <a:pathLst>
                  <a:path w="360" h="1394" extrusionOk="0">
                    <a:moveTo>
                      <a:pt x="360" y="0"/>
                    </a:moveTo>
                    <a:lnTo>
                      <a:pt x="360" y="0"/>
                    </a:lnTo>
                    <a:cubicBezTo>
                      <a:pt x="314" y="113"/>
                      <a:pt x="277" y="227"/>
                      <a:pt x="242" y="341"/>
                    </a:cubicBezTo>
                    <a:cubicBezTo>
                      <a:pt x="205" y="456"/>
                      <a:pt x="174" y="571"/>
                      <a:pt x="143" y="687"/>
                    </a:cubicBezTo>
                    <a:cubicBezTo>
                      <a:pt x="114" y="804"/>
                      <a:pt x="86" y="920"/>
                      <a:pt x="62" y="1038"/>
                    </a:cubicBezTo>
                    <a:cubicBezTo>
                      <a:pt x="38" y="1155"/>
                      <a:pt x="15" y="1273"/>
                      <a:pt x="0" y="1393"/>
                    </a:cubicBezTo>
                    <a:cubicBezTo>
                      <a:pt x="45" y="1282"/>
                      <a:pt x="82" y="1167"/>
                      <a:pt x="118" y="1053"/>
                    </a:cubicBezTo>
                    <a:cubicBezTo>
                      <a:pt x="155" y="937"/>
                      <a:pt x="186" y="822"/>
                      <a:pt x="217" y="706"/>
                    </a:cubicBezTo>
                    <a:cubicBezTo>
                      <a:pt x="246" y="590"/>
                      <a:pt x="274" y="473"/>
                      <a:pt x="298" y="355"/>
                    </a:cubicBezTo>
                    <a:cubicBezTo>
                      <a:pt x="322" y="238"/>
                      <a:pt x="345" y="120"/>
                      <a:pt x="36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5" name="Google Shape;655;p16"/>
              <p:cNvSpPr/>
              <p:nvPr/>
            </p:nvSpPr>
            <p:spPr>
              <a:xfrm>
                <a:off x="3284991" y="3693797"/>
                <a:ext cx="14361" cy="40014"/>
              </a:xfrm>
              <a:custGeom>
                <a:avLst/>
                <a:gdLst/>
                <a:ahLst/>
                <a:cxnLst/>
                <a:rect l="l" t="t" r="r" b="b"/>
                <a:pathLst>
                  <a:path w="365" h="1017" extrusionOk="0">
                    <a:moveTo>
                      <a:pt x="365" y="1"/>
                    </a:moveTo>
                    <a:cubicBezTo>
                      <a:pt x="276" y="160"/>
                      <a:pt x="209" y="326"/>
                      <a:pt x="147" y="496"/>
                    </a:cubicBezTo>
                    <a:cubicBezTo>
                      <a:pt x="88" y="664"/>
                      <a:pt x="33" y="837"/>
                      <a:pt x="1" y="1016"/>
                    </a:cubicBezTo>
                    <a:cubicBezTo>
                      <a:pt x="89" y="856"/>
                      <a:pt x="157" y="690"/>
                      <a:pt x="218" y="521"/>
                    </a:cubicBezTo>
                    <a:cubicBezTo>
                      <a:pt x="278" y="351"/>
                      <a:pt x="331" y="180"/>
                      <a:pt x="36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6" name="Google Shape;656;p16"/>
              <p:cNvSpPr/>
              <p:nvPr/>
            </p:nvSpPr>
            <p:spPr>
              <a:xfrm>
                <a:off x="3257371" y="3652327"/>
                <a:ext cx="10348" cy="42217"/>
              </a:xfrm>
              <a:custGeom>
                <a:avLst/>
                <a:gdLst/>
                <a:ahLst/>
                <a:cxnLst/>
                <a:rect l="l" t="t" r="r" b="b"/>
                <a:pathLst>
                  <a:path w="263" h="1073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4" y="187"/>
                      <a:pt x="52" y="368"/>
                      <a:pt x="94" y="546"/>
                    </a:cubicBezTo>
                    <a:cubicBezTo>
                      <a:pt x="139" y="724"/>
                      <a:pt x="189" y="901"/>
                      <a:pt x="262" y="1072"/>
                    </a:cubicBezTo>
                    <a:cubicBezTo>
                      <a:pt x="247" y="886"/>
                      <a:pt x="210" y="707"/>
                      <a:pt x="168" y="527"/>
                    </a:cubicBezTo>
                    <a:cubicBezTo>
                      <a:pt x="123" y="349"/>
                      <a:pt x="73" y="173"/>
                      <a:pt x="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7" name="Google Shape;657;p16"/>
              <p:cNvSpPr/>
              <p:nvPr/>
            </p:nvSpPr>
            <p:spPr>
              <a:xfrm>
                <a:off x="3240296" y="3720709"/>
                <a:ext cx="40801" cy="14204"/>
              </a:xfrm>
              <a:custGeom>
                <a:avLst/>
                <a:gdLst/>
                <a:ahLst/>
                <a:cxnLst/>
                <a:rect l="l" t="t" r="r" b="b"/>
                <a:pathLst>
                  <a:path w="1037" h="361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164" y="88"/>
                      <a:pt x="333" y="155"/>
                      <a:pt x="505" y="216"/>
                    </a:cubicBezTo>
                    <a:cubicBezTo>
                      <a:pt x="679" y="275"/>
                      <a:pt x="853" y="328"/>
                      <a:pt x="1037" y="361"/>
                    </a:cubicBezTo>
                    <a:cubicBezTo>
                      <a:pt x="873" y="271"/>
                      <a:pt x="703" y="206"/>
                      <a:pt x="530" y="144"/>
                    </a:cubicBezTo>
                    <a:cubicBezTo>
                      <a:pt x="358" y="86"/>
                      <a:pt x="183" y="32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8" name="Google Shape;658;p16"/>
              <p:cNvSpPr/>
              <p:nvPr/>
            </p:nvSpPr>
            <p:spPr>
              <a:xfrm>
                <a:off x="3275666" y="3799949"/>
                <a:ext cx="50637" cy="4407"/>
              </a:xfrm>
              <a:custGeom>
                <a:avLst/>
                <a:gdLst/>
                <a:ahLst/>
                <a:cxnLst/>
                <a:rect l="l" t="t" r="r" b="b"/>
                <a:pathLst>
                  <a:path w="1287" h="112" extrusionOk="0">
                    <a:moveTo>
                      <a:pt x="216" y="1"/>
                    </a:moveTo>
                    <a:cubicBezTo>
                      <a:pt x="144" y="1"/>
                      <a:pt x="72" y="3"/>
                      <a:pt x="0" y="7"/>
                    </a:cubicBezTo>
                    <a:cubicBezTo>
                      <a:pt x="212" y="53"/>
                      <a:pt x="426" y="77"/>
                      <a:pt x="640" y="94"/>
                    </a:cubicBezTo>
                    <a:cubicBezTo>
                      <a:pt x="784" y="104"/>
                      <a:pt x="927" y="111"/>
                      <a:pt x="1071" y="111"/>
                    </a:cubicBezTo>
                    <a:cubicBezTo>
                      <a:pt x="1142" y="111"/>
                      <a:pt x="1214" y="110"/>
                      <a:pt x="1287" y="105"/>
                    </a:cubicBezTo>
                    <a:cubicBezTo>
                      <a:pt x="1075" y="59"/>
                      <a:pt x="861" y="36"/>
                      <a:pt x="646" y="18"/>
                    </a:cubicBezTo>
                    <a:cubicBezTo>
                      <a:pt x="504" y="8"/>
                      <a:pt x="360" y="1"/>
                      <a:pt x="21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9" name="Google Shape;659;p16"/>
              <p:cNvSpPr/>
              <p:nvPr/>
            </p:nvSpPr>
            <p:spPr>
              <a:xfrm>
                <a:off x="3319142" y="3865458"/>
                <a:ext cx="45522" cy="30925"/>
              </a:xfrm>
              <a:custGeom>
                <a:avLst/>
                <a:gdLst/>
                <a:ahLst/>
                <a:cxnLst/>
                <a:rect l="l" t="t" r="r" b="b"/>
                <a:pathLst>
                  <a:path w="1157" h="786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177" y="156"/>
                      <a:pt x="365" y="292"/>
                      <a:pt x="557" y="424"/>
                    </a:cubicBezTo>
                    <a:cubicBezTo>
                      <a:pt x="750" y="554"/>
                      <a:pt x="947" y="679"/>
                      <a:pt x="1156" y="785"/>
                    </a:cubicBezTo>
                    <a:cubicBezTo>
                      <a:pt x="980" y="629"/>
                      <a:pt x="792" y="493"/>
                      <a:pt x="600" y="362"/>
                    </a:cubicBezTo>
                    <a:cubicBezTo>
                      <a:pt x="406" y="232"/>
                      <a:pt x="210" y="107"/>
                      <a:pt x="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0" name="Google Shape;660;p16"/>
              <p:cNvSpPr/>
              <p:nvPr/>
            </p:nvSpPr>
            <p:spPr>
              <a:xfrm>
                <a:off x="3291640" y="3970470"/>
                <a:ext cx="51739" cy="40093"/>
              </a:xfrm>
              <a:custGeom>
                <a:avLst/>
                <a:gdLst/>
                <a:ahLst/>
                <a:cxnLst/>
                <a:rect l="l" t="t" r="r" b="b"/>
                <a:pathLst>
                  <a:path w="1315" h="1019" extrusionOk="0">
                    <a:moveTo>
                      <a:pt x="0" y="1"/>
                    </a:moveTo>
                    <a:cubicBezTo>
                      <a:pt x="99" y="99"/>
                      <a:pt x="205" y="189"/>
                      <a:pt x="310" y="278"/>
                    </a:cubicBezTo>
                    <a:cubicBezTo>
                      <a:pt x="416" y="369"/>
                      <a:pt x="524" y="454"/>
                      <a:pt x="633" y="540"/>
                    </a:cubicBezTo>
                    <a:cubicBezTo>
                      <a:pt x="743" y="624"/>
                      <a:pt x="853" y="708"/>
                      <a:pt x="967" y="787"/>
                    </a:cubicBezTo>
                    <a:cubicBezTo>
                      <a:pt x="1080" y="867"/>
                      <a:pt x="1194" y="946"/>
                      <a:pt x="1314" y="1019"/>
                    </a:cubicBezTo>
                    <a:cubicBezTo>
                      <a:pt x="1214" y="921"/>
                      <a:pt x="1109" y="831"/>
                      <a:pt x="1003" y="741"/>
                    </a:cubicBezTo>
                    <a:cubicBezTo>
                      <a:pt x="898" y="651"/>
                      <a:pt x="789" y="566"/>
                      <a:pt x="680" y="480"/>
                    </a:cubicBezTo>
                    <a:cubicBezTo>
                      <a:pt x="570" y="396"/>
                      <a:pt x="460" y="312"/>
                      <a:pt x="346" y="233"/>
                    </a:cubicBezTo>
                    <a:cubicBezTo>
                      <a:pt x="233" y="152"/>
                      <a:pt x="119" y="74"/>
                      <a:pt x="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1" name="Google Shape;661;p16"/>
              <p:cNvSpPr/>
              <p:nvPr/>
            </p:nvSpPr>
            <p:spPr>
              <a:xfrm>
                <a:off x="3280624" y="4082681"/>
                <a:ext cx="54414" cy="34820"/>
              </a:xfrm>
              <a:custGeom>
                <a:avLst/>
                <a:gdLst/>
                <a:ahLst/>
                <a:cxnLst/>
                <a:rect l="l" t="t" r="r" b="b"/>
                <a:pathLst>
                  <a:path w="1383" h="885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107" y="87"/>
                      <a:pt x="218" y="167"/>
                      <a:pt x="330" y="246"/>
                    </a:cubicBezTo>
                    <a:cubicBezTo>
                      <a:pt x="441" y="325"/>
                      <a:pt x="556" y="401"/>
                      <a:pt x="670" y="475"/>
                    </a:cubicBezTo>
                    <a:cubicBezTo>
                      <a:pt x="787" y="548"/>
                      <a:pt x="902" y="621"/>
                      <a:pt x="1021" y="688"/>
                    </a:cubicBezTo>
                    <a:cubicBezTo>
                      <a:pt x="1140" y="757"/>
                      <a:pt x="1258" y="824"/>
                      <a:pt x="1382" y="885"/>
                    </a:cubicBezTo>
                    <a:cubicBezTo>
                      <a:pt x="1276" y="798"/>
                      <a:pt x="1164" y="718"/>
                      <a:pt x="1052" y="640"/>
                    </a:cubicBezTo>
                    <a:cubicBezTo>
                      <a:pt x="940" y="560"/>
                      <a:pt x="826" y="485"/>
                      <a:pt x="711" y="411"/>
                    </a:cubicBezTo>
                    <a:cubicBezTo>
                      <a:pt x="596" y="338"/>
                      <a:pt x="481" y="265"/>
                      <a:pt x="362" y="198"/>
                    </a:cubicBezTo>
                    <a:cubicBezTo>
                      <a:pt x="243" y="128"/>
                      <a:pt x="124" y="61"/>
                      <a:pt x="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2" name="Google Shape;662;p16"/>
              <p:cNvSpPr/>
              <p:nvPr/>
            </p:nvSpPr>
            <p:spPr>
              <a:xfrm>
                <a:off x="3293293" y="4195168"/>
                <a:ext cx="60198" cy="23882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607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122" y="65"/>
                      <a:pt x="247" y="122"/>
                      <a:pt x="372" y="179"/>
                    </a:cubicBezTo>
                    <a:cubicBezTo>
                      <a:pt x="497" y="236"/>
                      <a:pt x="623" y="287"/>
                      <a:pt x="751" y="339"/>
                    </a:cubicBezTo>
                    <a:cubicBezTo>
                      <a:pt x="878" y="389"/>
                      <a:pt x="1006" y="438"/>
                      <a:pt x="1136" y="481"/>
                    </a:cubicBezTo>
                    <a:cubicBezTo>
                      <a:pt x="1266" y="526"/>
                      <a:pt x="1396" y="571"/>
                      <a:pt x="1530" y="606"/>
                    </a:cubicBezTo>
                    <a:cubicBezTo>
                      <a:pt x="1407" y="541"/>
                      <a:pt x="1283" y="484"/>
                      <a:pt x="1158" y="428"/>
                    </a:cubicBezTo>
                    <a:cubicBezTo>
                      <a:pt x="1033" y="371"/>
                      <a:pt x="906" y="319"/>
                      <a:pt x="778" y="268"/>
                    </a:cubicBezTo>
                    <a:cubicBezTo>
                      <a:pt x="650" y="219"/>
                      <a:pt x="523" y="169"/>
                      <a:pt x="393" y="125"/>
                    </a:cubicBezTo>
                    <a:cubicBezTo>
                      <a:pt x="263" y="80"/>
                      <a:pt x="133" y="37"/>
                      <a:pt x="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3" name="Google Shape;663;p16"/>
              <p:cNvSpPr/>
              <p:nvPr/>
            </p:nvSpPr>
            <p:spPr>
              <a:xfrm>
                <a:off x="3348061" y="4281412"/>
                <a:ext cx="58978" cy="8971"/>
              </a:xfrm>
              <a:custGeom>
                <a:avLst/>
                <a:gdLst/>
                <a:ahLst/>
                <a:cxnLst/>
                <a:rect l="l" t="t" r="r" b="b"/>
                <a:pathLst>
                  <a:path w="1499" h="228" extrusionOk="0">
                    <a:moveTo>
                      <a:pt x="0" y="1"/>
                    </a:moveTo>
                    <a:cubicBezTo>
                      <a:pt x="123" y="35"/>
                      <a:pt x="247" y="61"/>
                      <a:pt x="370" y="86"/>
                    </a:cubicBezTo>
                    <a:cubicBezTo>
                      <a:pt x="494" y="112"/>
                      <a:pt x="619" y="132"/>
                      <a:pt x="744" y="152"/>
                    </a:cubicBezTo>
                    <a:cubicBezTo>
                      <a:pt x="868" y="170"/>
                      <a:pt x="993" y="188"/>
                      <a:pt x="1120" y="200"/>
                    </a:cubicBezTo>
                    <a:cubicBezTo>
                      <a:pt x="1245" y="212"/>
                      <a:pt x="1371" y="225"/>
                      <a:pt x="1499" y="227"/>
                    </a:cubicBezTo>
                    <a:cubicBezTo>
                      <a:pt x="1376" y="193"/>
                      <a:pt x="1252" y="167"/>
                      <a:pt x="1128" y="142"/>
                    </a:cubicBezTo>
                    <a:cubicBezTo>
                      <a:pt x="1004" y="116"/>
                      <a:pt x="879" y="96"/>
                      <a:pt x="756" y="76"/>
                    </a:cubicBezTo>
                    <a:cubicBezTo>
                      <a:pt x="630" y="59"/>
                      <a:pt x="505" y="40"/>
                      <a:pt x="379" y="29"/>
                    </a:cubicBezTo>
                    <a:cubicBezTo>
                      <a:pt x="254" y="16"/>
                      <a:pt x="128" y="4"/>
                      <a:pt x="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4" name="Google Shape;664;p16"/>
              <p:cNvSpPr/>
              <p:nvPr/>
            </p:nvSpPr>
            <p:spPr>
              <a:xfrm>
                <a:off x="3399405" y="4346134"/>
                <a:ext cx="59136" cy="21443"/>
              </a:xfrm>
              <a:custGeom>
                <a:avLst/>
                <a:gdLst/>
                <a:ahLst/>
                <a:cxnLst/>
                <a:rect l="l" t="t" r="r" b="b"/>
                <a:pathLst>
                  <a:path w="1503" h="545" extrusionOk="0">
                    <a:moveTo>
                      <a:pt x="0" y="0"/>
                    </a:moveTo>
                    <a:cubicBezTo>
                      <a:pt x="120" y="60"/>
                      <a:pt x="243" y="113"/>
                      <a:pt x="367" y="164"/>
                    </a:cubicBezTo>
                    <a:cubicBezTo>
                      <a:pt x="489" y="216"/>
                      <a:pt x="615" y="261"/>
                      <a:pt x="738" y="308"/>
                    </a:cubicBezTo>
                    <a:cubicBezTo>
                      <a:pt x="865" y="353"/>
                      <a:pt x="990" y="398"/>
                      <a:pt x="1117" y="436"/>
                    </a:cubicBezTo>
                    <a:cubicBezTo>
                      <a:pt x="1245" y="476"/>
                      <a:pt x="1372" y="514"/>
                      <a:pt x="1502" y="545"/>
                    </a:cubicBezTo>
                    <a:cubicBezTo>
                      <a:pt x="1382" y="484"/>
                      <a:pt x="1260" y="432"/>
                      <a:pt x="1137" y="382"/>
                    </a:cubicBezTo>
                    <a:cubicBezTo>
                      <a:pt x="1014" y="330"/>
                      <a:pt x="889" y="284"/>
                      <a:pt x="764" y="237"/>
                    </a:cubicBezTo>
                    <a:cubicBezTo>
                      <a:pt x="639" y="192"/>
                      <a:pt x="514" y="148"/>
                      <a:pt x="387" y="109"/>
                    </a:cubicBezTo>
                    <a:cubicBezTo>
                      <a:pt x="259" y="70"/>
                      <a:pt x="132" y="31"/>
                      <a:pt x="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5" name="Google Shape;665;p16"/>
              <p:cNvSpPr/>
              <p:nvPr/>
            </p:nvSpPr>
            <p:spPr>
              <a:xfrm>
                <a:off x="3424035" y="4411131"/>
                <a:ext cx="54532" cy="26164"/>
              </a:xfrm>
              <a:custGeom>
                <a:avLst/>
                <a:gdLst/>
                <a:ahLst/>
                <a:cxnLst/>
                <a:rect l="l" t="t" r="r" b="b"/>
                <a:pathLst>
                  <a:path w="1386" h="665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109" y="71"/>
                      <a:pt x="221" y="133"/>
                      <a:pt x="334" y="193"/>
                    </a:cubicBezTo>
                    <a:cubicBezTo>
                      <a:pt x="447" y="254"/>
                      <a:pt x="562" y="311"/>
                      <a:pt x="677" y="367"/>
                    </a:cubicBezTo>
                    <a:cubicBezTo>
                      <a:pt x="792" y="421"/>
                      <a:pt x="909" y="476"/>
                      <a:pt x="1026" y="525"/>
                    </a:cubicBezTo>
                    <a:cubicBezTo>
                      <a:pt x="1144" y="575"/>
                      <a:pt x="1263" y="624"/>
                      <a:pt x="1385" y="665"/>
                    </a:cubicBezTo>
                    <a:cubicBezTo>
                      <a:pt x="1276" y="596"/>
                      <a:pt x="1165" y="534"/>
                      <a:pt x="1052" y="472"/>
                    </a:cubicBezTo>
                    <a:cubicBezTo>
                      <a:pt x="940" y="411"/>
                      <a:pt x="824" y="354"/>
                      <a:pt x="709" y="298"/>
                    </a:cubicBezTo>
                    <a:cubicBezTo>
                      <a:pt x="593" y="244"/>
                      <a:pt x="478" y="189"/>
                      <a:pt x="359" y="140"/>
                    </a:cubicBezTo>
                    <a:cubicBezTo>
                      <a:pt x="241" y="90"/>
                      <a:pt x="122" y="42"/>
                      <a:pt x="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6" name="Google Shape;666;p16"/>
              <p:cNvSpPr/>
              <p:nvPr/>
            </p:nvSpPr>
            <p:spPr>
              <a:xfrm>
                <a:off x="3434146" y="4483054"/>
                <a:ext cx="48748" cy="26951"/>
              </a:xfrm>
              <a:custGeom>
                <a:avLst/>
                <a:gdLst/>
                <a:ahLst/>
                <a:cxnLst/>
                <a:rect l="l" t="t" r="r" b="b"/>
                <a:pathLst>
                  <a:path w="1239" h="685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96" y="72"/>
                      <a:pt x="196" y="135"/>
                      <a:pt x="296" y="198"/>
                    </a:cubicBezTo>
                    <a:cubicBezTo>
                      <a:pt x="395" y="261"/>
                      <a:pt x="498" y="318"/>
                      <a:pt x="601" y="376"/>
                    </a:cubicBezTo>
                    <a:cubicBezTo>
                      <a:pt x="705" y="432"/>
                      <a:pt x="808" y="489"/>
                      <a:pt x="914" y="540"/>
                    </a:cubicBezTo>
                    <a:cubicBezTo>
                      <a:pt x="1021" y="592"/>
                      <a:pt x="1127" y="641"/>
                      <a:pt x="1239" y="685"/>
                    </a:cubicBezTo>
                    <a:cubicBezTo>
                      <a:pt x="1143" y="614"/>
                      <a:pt x="1043" y="551"/>
                      <a:pt x="943" y="489"/>
                    </a:cubicBezTo>
                    <a:cubicBezTo>
                      <a:pt x="843" y="426"/>
                      <a:pt x="741" y="368"/>
                      <a:pt x="638" y="309"/>
                    </a:cubicBezTo>
                    <a:cubicBezTo>
                      <a:pt x="534" y="254"/>
                      <a:pt x="430" y="198"/>
                      <a:pt x="323" y="147"/>
                    </a:cubicBezTo>
                    <a:cubicBezTo>
                      <a:pt x="217" y="95"/>
                      <a:pt x="110" y="44"/>
                      <a:pt x="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7" name="Google Shape;667;p16"/>
              <p:cNvSpPr/>
              <p:nvPr/>
            </p:nvSpPr>
            <p:spPr>
              <a:xfrm>
                <a:off x="3429740" y="4542937"/>
                <a:ext cx="41155" cy="39188"/>
              </a:xfrm>
              <a:custGeom>
                <a:avLst/>
                <a:gdLst/>
                <a:ahLst/>
                <a:cxnLst/>
                <a:rect l="l" t="t" r="r" b="b"/>
                <a:pathLst>
                  <a:path w="1046" h="996" extrusionOk="0">
                    <a:moveTo>
                      <a:pt x="1" y="1"/>
                    </a:moveTo>
                    <a:cubicBezTo>
                      <a:pt x="78" y="95"/>
                      <a:pt x="159" y="183"/>
                      <a:pt x="242" y="271"/>
                    </a:cubicBezTo>
                    <a:cubicBezTo>
                      <a:pt x="325" y="359"/>
                      <a:pt x="411" y="442"/>
                      <a:pt x="497" y="526"/>
                    </a:cubicBezTo>
                    <a:cubicBezTo>
                      <a:pt x="585" y="608"/>
                      <a:pt x="673" y="689"/>
                      <a:pt x="765" y="767"/>
                    </a:cubicBezTo>
                    <a:cubicBezTo>
                      <a:pt x="856" y="845"/>
                      <a:pt x="948" y="923"/>
                      <a:pt x="1046" y="995"/>
                    </a:cubicBezTo>
                    <a:cubicBezTo>
                      <a:pt x="970" y="901"/>
                      <a:pt x="887" y="812"/>
                      <a:pt x="804" y="725"/>
                    </a:cubicBezTo>
                    <a:cubicBezTo>
                      <a:pt x="723" y="637"/>
                      <a:pt x="636" y="554"/>
                      <a:pt x="549" y="470"/>
                    </a:cubicBezTo>
                    <a:cubicBezTo>
                      <a:pt x="463" y="388"/>
                      <a:pt x="375" y="307"/>
                      <a:pt x="283" y="229"/>
                    </a:cubicBezTo>
                    <a:cubicBezTo>
                      <a:pt x="191" y="149"/>
                      <a:pt x="100" y="73"/>
                      <a:pt x="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68" name="Google Shape;668;p16"/>
            <p:cNvGrpSpPr/>
            <p:nvPr/>
          </p:nvGrpSpPr>
          <p:grpSpPr>
            <a:xfrm>
              <a:off x="8658372" y="2534393"/>
              <a:ext cx="410285" cy="820543"/>
              <a:chOff x="3049925" y="2302950"/>
              <a:chExt cx="137675" cy="275350"/>
            </a:xfrm>
          </p:grpSpPr>
          <p:sp>
            <p:nvSpPr>
              <p:cNvPr id="669" name="Google Shape;669;p16"/>
              <p:cNvSpPr/>
              <p:nvPr/>
            </p:nvSpPr>
            <p:spPr>
              <a:xfrm>
                <a:off x="3130100" y="2363125"/>
                <a:ext cx="57500" cy="57525"/>
              </a:xfrm>
              <a:custGeom>
                <a:avLst/>
                <a:gdLst/>
                <a:ahLst/>
                <a:cxnLst/>
                <a:rect l="l" t="t" r="r" b="b"/>
                <a:pathLst>
                  <a:path w="2300" h="2301" extrusionOk="0">
                    <a:moveTo>
                      <a:pt x="1151" y="1"/>
                    </a:moveTo>
                    <a:cubicBezTo>
                      <a:pt x="515" y="1"/>
                      <a:pt x="0" y="516"/>
                      <a:pt x="0" y="1151"/>
                    </a:cubicBezTo>
                    <a:cubicBezTo>
                      <a:pt x="0" y="1785"/>
                      <a:pt x="515" y="2300"/>
                      <a:pt x="1151" y="2300"/>
                    </a:cubicBezTo>
                    <a:cubicBezTo>
                      <a:pt x="1786" y="2300"/>
                      <a:pt x="2300" y="1785"/>
                      <a:pt x="2300" y="1151"/>
                    </a:cubicBezTo>
                    <a:cubicBezTo>
                      <a:pt x="2300" y="516"/>
                      <a:pt x="1786" y="1"/>
                      <a:pt x="115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0" name="Google Shape;670;p16"/>
              <p:cNvSpPr/>
              <p:nvPr/>
            </p:nvSpPr>
            <p:spPr>
              <a:xfrm>
                <a:off x="3049925" y="2363125"/>
                <a:ext cx="26050" cy="26025"/>
              </a:xfrm>
              <a:custGeom>
                <a:avLst/>
                <a:gdLst/>
                <a:ahLst/>
                <a:cxnLst/>
                <a:rect l="l" t="t" r="r" b="b"/>
                <a:pathLst>
                  <a:path w="1042" h="1041" extrusionOk="0">
                    <a:moveTo>
                      <a:pt x="520" y="1"/>
                    </a:moveTo>
                    <a:cubicBezTo>
                      <a:pt x="233" y="1"/>
                      <a:pt x="0" y="234"/>
                      <a:pt x="0" y="521"/>
                    </a:cubicBezTo>
                    <a:cubicBezTo>
                      <a:pt x="0" y="808"/>
                      <a:pt x="233" y="1041"/>
                      <a:pt x="520" y="1041"/>
                    </a:cubicBezTo>
                    <a:cubicBezTo>
                      <a:pt x="807" y="1041"/>
                      <a:pt x="1042" y="808"/>
                      <a:pt x="1042" y="521"/>
                    </a:cubicBezTo>
                    <a:cubicBezTo>
                      <a:pt x="1042" y="234"/>
                      <a:pt x="807" y="1"/>
                      <a:pt x="52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1" name="Google Shape;671;p16"/>
              <p:cNvSpPr/>
              <p:nvPr/>
            </p:nvSpPr>
            <p:spPr>
              <a:xfrm>
                <a:off x="3090000" y="2474175"/>
                <a:ext cx="26025" cy="26050"/>
              </a:xfrm>
              <a:custGeom>
                <a:avLst/>
                <a:gdLst/>
                <a:ahLst/>
                <a:cxnLst/>
                <a:rect l="l" t="t" r="r" b="b"/>
                <a:pathLst>
                  <a:path w="1041" h="1042" extrusionOk="0">
                    <a:moveTo>
                      <a:pt x="521" y="1"/>
                    </a:moveTo>
                    <a:cubicBezTo>
                      <a:pt x="234" y="1"/>
                      <a:pt x="1" y="233"/>
                      <a:pt x="1" y="522"/>
                    </a:cubicBezTo>
                    <a:cubicBezTo>
                      <a:pt x="1" y="809"/>
                      <a:pt x="234" y="1042"/>
                      <a:pt x="521" y="1042"/>
                    </a:cubicBezTo>
                    <a:cubicBezTo>
                      <a:pt x="808" y="1042"/>
                      <a:pt x="1041" y="809"/>
                      <a:pt x="1041" y="522"/>
                    </a:cubicBezTo>
                    <a:cubicBezTo>
                      <a:pt x="1041" y="233"/>
                      <a:pt x="808" y="1"/>
                      <a:pt x="52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2" name="Google Shape;672;p16"/>
              <p:cNvSpPr/>
              <p:nvPr/>
            </p:nvSpPr>
            <p:spPr>
              <a:xfrm>
                <a:off x="3093175" y="2565275"/>
                <a:ext cx="13025" cy="13025"/>
              </a:xfrm>
              <a:custGeom>
                <a:avLst/>
                <a:gdLst/>
                <a:ahLst/>
                <a:cxnLst/>
                <a:rect l="l" t="t" r="r" b="b"/>
                <a:pathLst>
                  <a:path w="521" h="521" extrusionOk="0">
                    <a:moveTo>
                      <a:pt x="260" y="1"/>
                    </a:moveTo>
                    <a:cubicBezTo>
                      <a:pt x="116" y="1"/>
                      <a:pt x="0" y="117"/>
                      <a:pt x="0" y="261"/>
                    </a:cubicBezTo>
                    <a:cubicBezTo>
                      <a:pt x="0" y="405"/>
                      <a:pt x="116" y="521"/>
                      <a:pt x="260" y="521"/>
                    </a:cubicBezTo>
                    <a:cubicBezTo>
                      <a:pt x="404" y="521"/>
                      <a:pt x="520" y="405"/>
                      <a:pt x="520" y="261"/>
                    </a:cubicBezTo>
                    <a:cubicBezTo>
                      <a:pt x="520" y="117"/>
                      <a:pt x="404" y="1"/>
                      <a:pt x="26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3" name="Google Shape;673;p16"/>
              <p:cNvSpPr/>
              <p:nvPr/>
            </p:nvSpPr>
            <p:spPr>
              <a:xfrm>
                <a:off x="3130100" y="2467675"/>
                <a:ext cx="13025" cy="13025"/>
              </a:xfrm>
              <a:custGeom>
                <a:avLst/>
                <a:gdLst/>
                <a:ahLst/>
                <a:cxnLst/>
                <a:rect l="l" t="t" r="r" b="b"/>
                <a:pathLst>
                  <a:path w="521" h="521" extrusionOk="0">
                    <a:moveTo>
                      <a:pt x="260" y="1"/>
                    </a:moveTo>
                    <a:cubicBezTo>
                      <a:pt x="117" y="1"/>
                      <a:pt x="0" y="117"/>
                      <a:pt x="0" y="261"/>
                    </a:cubicBezTo>
                    <a:cubicBezTo>
                      <a:pt x="0" y="404"/>
                      <a:pt x="117" y="521"/>
                      <a:pt x="260" y="521"/>
                    </a:cubicBezTo>
                    <a:cubicBezTo>
                      <a:pt x="404" y="521"/>
                      <a:pt x="520" y="404"/>
                      <a:pt x="520" y="261"/>
                    </a:cubicBezTo>
                    <a:cubicBezTo>
                      <a:pt x="520" y="117"/>
                      <a:pt x="404" y="1"/>
                      <a:pt x="26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4" name="Google Shape;674;p16"/>
              <p:cNvSpPr/>
              <p:nvPr/>
            </p:nvSpPr>
            <p:spPr>
              <a:xfrm>
                <a:off x="3083500" y="2302950"/>
                <a:ext cx="13025" cy="13025"/>
              </a:xfrm>
              <a:custGeom>
                <a:avLst/>
                <a:gdLst/>
                <a:ahLst/>
                <a:cxnLst/>
                <a:rect l="l" t="t" r="r" b="b"/>
                <a:pathLst>
                  <a:path w="521" h="521" extrusionOk="0">
                    <a:moveTo>
                      <a:pt x="261" y="1"/>
                    </a:moveTo>
                    <a:cubicBezTo>
                      <a:pt x="117" y="1"/>
                      <a:pt x="1" y="117"/>
                      <a:pt x="1" y="261"/>
                    </a:cubicBezTo>
                    <a:cubicBezTo>
                      <a:pt x="1" y="404"/>
                      <a:pt x="117" y="521"/>
                      <a:pt x="261" y="521"/>
                    </a:cubicBezTo>
                    <a:cubicBezTo>
                      <a:pt x="404" y="521"/>
                      <a:pt x="521" y="404"/>
                      <a:pt x="521" y="261"/>
                    </a:cubicBezTo>
                    <a:cubicBezTo>
                      <a:pt x="521" y="117"/>
                      <a:pt x="404" y="1"/>
                      <a:pt x="26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675" name="Google Shape;675;p16"/>
          <p:cNvSpPr txBox="1">
            <a:spLocks noGrp="1"/>
          </p:cNvSpPr>
          <p:nvPr>
            <p:ph type="title"/>
          </p:nvPr>
        </p:nvSpPr>
        <p:spPr>
          <a:xfrm>
            <a:off x="882030" y="890712"/>
            <a:ext cx="2785500" cy="2245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676" name="Google Shape;676;p16"/>
          <p:cNvSpPr txBox="1">
            <a:spLocks noGrp="1"/>
          </p:cNvSpPr>
          <p:nvPr>
            <p:ph type="subTitle" idx="1"/>
          </p:nvPr>
        </p:nvSpPr>
        <p:spPr>
          <a:xfrm>
            <a:off x="882030" y="3136488"/>
            <a:ext cx="2785500" cy="111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7" name="Google Shape;677;p16"/>
          <p:cNvSpPr>
            <a:spLocks noGrp="1"/>
          </p:cNvSpPr>
          <p:nvPr>
            <p:ph type="pic" idx="2"/>
          </p:nvPr>
        </p:nvSpPr>
        <p:spPr>
          <a:xfrm>
            <a:off x="4198892" y="539500"/>
            <a:ext cx="4063200" cy="40644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CUSTOM_4">
    <p:spTree>
      <p:nvGrpSpPr>
        <p:cNvPr id="1" name="Shape 6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9" name="Google Shape;679;p17"/>
          <p:cNvSpPr txBox="1">
            <a:spLocks noGrp="1"/>
          </p:cNvSpPr>
          <p:nvPr>
            <p:ph type="title"/>
          </p:nvPr>
        </p:nvSpPr>
        <p:spPr>
          <a:xfrm>
            <a:off x="1170425" y="1572450"/>
            <a:ext cx="2575500" cy="1133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680" name="Google Shape;680;p17"/>
          <p:cNvSpPr txBox="1">
            <a:spLocks noGrp="1"/>
          </p:cNvSpPr>
          <p:nvPr>
            <p:ph type="subTitle" idx="1"/>
          </p:nvPr>
        </p:nvSpPr>
        <p:spPr>
          <a:xfrm>
            <a:off x="1170425" y="2629975"/>
            <a:ext cx="2575500" cy="94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681" name="Google Shape;681;p17"/>
          <p:cNvGrpSpPr/>
          <p:nvPr/>
        </p:nvGrpSpPr>
        <p:grpSpPr>
          <a:xfrm>
            <a:off x="9527" y="-338828"/>
            <a:ext cx="9146393" cy="5486617"/>
            <a:chOff x="9527" y="-338828"/>
            <a:chExt cx="9146393" cy="5486617"/>
          </a:xfrm>
        </p:grpSpPr>
        <p:grpSp>
          <p:nvGrpSpPr>
            <p:cNvPr id="682" name="Google Shape;682;p17"/>
            <p:cNvGrpSpPr/>
            <p:nvPr/>
          </p:nvGrpSpPr>
          <p:grpSpPr>
            <a:xfrm>
              <a:off x="9527" y="-338828"/>
              <a:ext cx="9146393" cy="5486617"/>
              <a:chOff x="9527" y="-338828"/>
              <a:chExt cx="9146393" cy="5486617"/>
            </a:xfrm>
          </p:grpSpPr>
          <p:grpSp>
            <p:nvGrpSpPr>
              <p:cNvPr id="683" name="Google Shape;683;p17"/>
              <p:cNvGrpSpPr/>
              <p:nvPr/>
            </p:nvGrpSpPr>
            <p:grpSpPr>
              <a:xfrm flipH="1">
                <a:off x="7383095" y="12"/>
                <a:ext cx="1772825" cy="945955"/>
                <a:chOff x="0" y="12"/>
                <a:chExt cx="1772825" cy="945955"/>
              </a:xfrm>
            </p:grpSpPr>
            <p:sp>
              <p:nvSpPr>
                <p:cNvPr id="684" name="Google Shape;684;p17"/>
                <p:cNvSpPr/>
                <p:nvPr/>
              </p:nvSpPr>
              <p:spPr>
                <a:xfrm>
                  <a:off x="0" y="12"/>
                  <a:ext cx="1772825" cy="9459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618" h="14203" extrusionOk="0">
                      <a:moveTo>
                        <a:pt x="26618" y="1"/>
                      </a:moveTo>
                      <a:cubicBezTo>
                        <a:pt x="25545" y="1185"/>
                        <a:pt x="24243" y="2181"/>
                        <a:pt x="22847" y="2964"/>
                      </a:cubicBezTo>
                      <a:cubicBezTo>
                        <a:pt x="20286" y="4402"/>
                        <a:pt x="17414" y="5188"/>
                        <a:pt x="14537" y="5775"/>
                      </a:cubicBezTo>
                      <a:cubicBezTo>
                        <a:pt x="11964" y="6301"/>
                        <a:pt x="9321" y="6692"/>
                        <a:pt x="6951" y="7823"/>
                      </a:cubicBezTo>
                      <a:cubicBezTo>
                        <a:pt x="4024" y="9221"/>
                        <a:pt x="1855" y="11534"/>
                        <a:pt x="1" y="14203"/>
                      </a:cubicBezTo>
                      <a:lnTo>
                        <a:pt x="1" y="1"/>
                      </a:lnTo>
                      <a:lnTo>
                        <a:pt x="26618" y="1"/>
                      </a:lnTo>
                      <a:close/>
                    </a:path>
                  </a:pathLst>
                </a:custGeom>
                <a:solidFill>
                  <a:srgbClr val="518EE9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5" name="Google Shape;685;p17"/>
                <p:cNvSpPr/>
                <p:nvPr/>
              </p:nvSpPr>
              <p:spPr>
                <a:xfrm>
                  <a:off x="0" y="12"/>
                  <a:ext cx="1062443" cy="6589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952" h="9894" extrusionOk="0">
                      <a:moveTo>
                        <a:pt x="10061" y="0"/>
                      </a:moveTo>
                      <a:cubicBezTo>
                        <a:pt x="8081" y="2322"/>
                        <a:pt x="4779" y="2011"/>
                        <a:pt x="2181" y="3127"/>
                      </a:cubicBezTo>
                      <a:cubicBezTo>
                        <a:pt x="1638" y="3360"/>
                        <a:pt x="1136" y="3702"/>
                        <a:pt x="783" y="4182"/>
                      </a:cubicBezTo>
                      <a:cubicBezTo>
                        <a:pt x="1241" y="2826"/>
                        <a:pt x="2329" y="1926"/>
                        <a:pt x="3299" y="940"/>
                      </a:cubicBezTo>
                      <a:cubicBezTo>
                        <a:pt x="3594" y="642"/>
                        <a:pt x="3865" y="326"/>
                        <a:pt x="4125" y="0"/>
                      </a:cubicBezTo>
                      <a:lnTo>
                        <a:pt x="0" y="0"/>
                      </a:lnTo>
                      <a:lnTo>
                        <a:pt x="0" y="9893"/>
                      </a:lnTo>
                      <a:cubicBezTo>
                        <a:pt x="1195" y="7972"/>
                        <a:pt x="2651" y="6276"/>
                        <a:pt x="4556" y="4980"/>
                      </a:cubicBezTo>
                      <a:cubicBezTo>
                        <a:pt x="6726" y="3501"/>
                        <a:pt x="9277" y="2712"/>
                        <a:pt x="11742" y="1801"/>
                      </a:cubicBezTo>
                      <a:cubicBezTo>
                        <a:pt x="13170" y="1272"/>
                        <a:pt x="14592" y="691"/>
                        <a:pt x="15952" y="0"/>
                      </a:cubicBezTo>
                      <a:lnTo>
                        <a:pt x="10061" y="0"/>
                      </a:lnTo>
                      <a:close/>
                    </a:path>
                  </a:pathLst>
                </a:custGeom>
                <a:solidFill>
                  <a:srgbClr val="518EE9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686" name="Google Shape;686;p17"/>
              <p:cNvGrpSpPr/>
              <p:nvPr/>
            </p:nvGrpSpPr>
            <p:grpSpPr>
              <a:xfrm flipH="1">
                <a:off x="6638282" y="-338823"/>
                <a:ext cx="1023895" cy="820519"/>
                <a:chOff x="4423100" y="2378550"/>
                <a:chExt cx="540200" cy="432900"/>
              </a:xfrm>
            </p:grpSpPr>
            <p:sp>
              <p:nvSpPr>
                <p:cNvPr id="687" name="Google Shape;687;p17"/>
                <p:cNvSpPr/>
                <p:nvPr/>
              </p:nvSpPr>
              <p:spPr>
                <a:xfrm>
                  <a:off x="4537050" y="2582000"/>
                  <a:ext cx="206275" cy="123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51" h="4928" extrusionOk="0">
                      <a:moveTo>
                        <a:pt x="13" y="4691"/>
                      </a:moveTo>
                      <a:cubicBezTo>
                        <a:pt x="68" y="4744"/>
                        <a:pt x="334" y="4751"/>
                        <a:pt x="398" y="4757"/>
                      </a:cubicBezTo>
                      <a:cubicBezTo>
                        <a:pt x="844" y="4800"/>
                        <a:pt x="1294" y="4791"/>
                        <a:pt x="1742" y="4801"/>
                      </a:cubicBezTo>
                      <a:cubicBezTo>
                        <a:pt x="2180" y="4812"/>
                        <a:pt x="2610" y="4871"/>
                        <a:pt x="3045" y="4928"/>
                      </a:cubicBezTo>
                      <a:cubicBezTo>
                        <a:pt x="2902" y="4851"/>
                        <a:pt x="2624" y="4663"/>
                        <a:pt x="2624" y="4663"/>
                      </a:cubicBezTo>
                      <a:cubicBezTo>
                        <a:pt x="2646" y="4630"/>
                        <a:pt x="2841" y="4611"/>
                        <a:pt x="2887" y="4599"/>
                      </a:cubicBezTo>
                      <a:cubicBezTo>
                        <a:pt x="2986" y="4573"/>
                        <a:pt x="3085" y="4547"/>
                        <a:pt x="3184" y="4519"/>
                      </a:cubicBezTo>
                      <a:cubicBezTo>
                        <a:pt x="3380" y="4462"/>
                        <a:pt x="3576" y="4398"/>
                        <a:pt x="3766" y="4325"/>
                      </a:cubicBezTo>
                      <a:cubicBezTo>
                        <a:pt x="4143" y="4178"/>
                        <a:pt x="4504" y="3995"/>
                        <a:pt x="4829" y="3754"/>
                      </a:cubicBezTo>
                      <a:cubicBezTo>
                        <a:pt x="5332" y="3380"/>
                        <a:pt x="5642" y="2779"/>
                        <a:pt x="6177" y="2459"/>
                      </a:cubicBezTo>
                      <a:cubicBezTo>
                        <a:pt x="6426" y="2309"/>
                        <a:pt x="6725" y="2269"/>
                        <a:pt x="6991" y="2156"/>
                      </a:cubicBezTo>
                      <a:cubicBezTo>
                        <a:pt x="7541" y="1924"/>
                        <a:pt x="7910" y="1410"/>
                        <a:pt x="8250" y="921"/>
                      </a:cubicBezTo>
                      <a:cubicBezTo>
                        <a:pt x="7733" y="1116"/>
                        <a:pt x="7216" y="1313"/>
                        <a:pt x="6699" y="1510"/>
                      </a:cubicBezTo>
                      <a:cubicBezTo>
                        <a:pt x="6826" y="1254"/>
                        <a:pt x="6897" y="970"/>
                        <a:pt x="6909" y="684"/>
                      </a:cubicBezTo>
                      <a:cubicBezTo>
                        <a:pt x="6915" y="539"/>
                        <a:pt x="6852" y="117"/>
                        <a:pt x="6971" y="1"/>
                      </a:cubicBezTo>
                      <a:cubicBezTo>
                        <a:pt x="6725" y="248"/>
                        <a:pt x="6475" y="502"/>
                        <a:pt x="6312" y="812"/>
                      </a:cubicBezTo>
                      <a:cubicBezTo>
                        <a:pt x="6216" y="994"/>
                        <a:pt x="6154" y="1192"/>
                        <a:pt x="6089" y="1387"/>
                      </a:cubicBezTo>
                      <a:cubicBezTo>
                        <a:pt x="5957" y="1789"/>
                        <a:pt x="5774" y="2168"/>
                        <a:pt x="5392" y="2385"/>
                      </a:cubicBezTo>
                      <a:cubicBezTo>
                        <a:pt x="4821" y="2711"/>
                        <a:pt x="4103" y="2681"/>
                        <a:pt x="3464" y="2752"/>
                      </a:cubicBezTo>
                      <a:cubicBezTo>
                        <a:pt x="3568" y="2685"/>
                        <a:pt x="3931" y="2342"/>
                        <a:pt x="4012" y="2237"/>
                      </a:cubicBezTo>
                      <a:cubicBezTo>
                        <a:pt x="3442" y="2434"/>
                        <a:pt x="2871" y="2631"/>
                        <a:pt x="2316" y="2868"/>
                      </a:cubicBezTo>
                      <a:cubicBezTo>
                        <a:pt x="1845" y="3070"/>
                        <a:pt x="1419" y="3367"/>
                        <a:pt x="1025" y="3693"/>
                      </a:cubicBezTo>
                      <a:cubicBezTo>
                        <a:pt x="812" y="3870"/>
                        <a:pt x="603" y="4055"/>
                        <a:pt x="400" y="4244"/>
                      </a:cubicBezTo>
                      <a:cubicBezTo>
                        <a:pt x="288" y="4348"/>
                        <a:pt x="172" y="4453"/>
                        <a:pt x="74" y="4571"/>
                      </a:cubicBezTo>
                      <a:cubicBezTo>
                        <a:pt x="58" y="4591"/>
                        <a:pt x="1" y="4643"/>
                        <a:pt x="3" y="4673"/>
                      </a:cubicBezTo>
                      <a:cubicBezTo>
                        <a:pt x="3" y="4679"/>
                        <a:pt x="7" y="4685"/>
                        <a:pt x="13" y="4691"/>
                      </a:cubicBezTo>
                      <a:close/>
                    </a:path>
                  </a:pathLst>
                </a:custGeom>
                <a:solidFill>
                  <a:srgbClr val="518EE9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8" name="Google Shape;688;p17"/>
                <p:cNvSpPr/>
                <p:nvPr/>
              </p:nvSpPr>
              <p:spPr>
                <a:xfrm>
                  <a:off x="4579075" y="2691625"/>
                  <a:ext cx="187425" cy="91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97" h="3645" extrusionOk="0">
                      <a:moveTo>
                        <a:pt x="6" y="3033"/>
                      </a:moveTo>
                      <a:cubicBezTo>
                        <a:pt x="46" y="3086"/>
                        <a:pt x="270" y="3127"/>
                        <a:pt x="325" y="3141"/>
                      </a:cubicBezTo>
                      <a:cubicBezTo>
                        <a:pt x="696" y="3238"/>
                        <a:pt x="1079" y="3292"/>
                        <a:pt x="1456" y="3361"/>
                      </a:cubicBezTo>
                      <a:cubicBezTo>
                        <a:pt x="1827" y="3429"/>
                        <a:pt x="2183" y="3537"/>
                        <a:pt x="2544" y="3645"/>
                      </a:cubicBezTo>
                      <a:cubicBezTo>
                        <a:pt x="2432" y="3560"/>
                        <a:pt x="2223" y="3362"/>
                        <a:pt x="2223" y="3362"/>
                      </a:cubicBezTo>
                      <a:cubicBezTo>
                        <a:pt x="2245" y="3339"/>
                        <a:pt x="2414" y="3349"/>
                        <a:pt x="2454" y="3345"/>
                      </a:cubicBezTo>
                      <a:cubicBezTo>
                        <a:pt x="2542" y="3336"/>
                        <a:pt x="2629" y="3328"/>
                        <a:pt x="2717" y="3316"/>
                      </a:cubicBezTo>
                      <a:cubicBezTo>
                        <a:pt x="2892" y="3295"/>
                        <a:pt x="3065" y="3267"/>
                        <a:pt x="3237" y="3230"/>
                      </a:cubicBezTo>
                      <a:cubicBezTo>
                        <a:pt x="3575" y="3158"/>
                        <a:pt x="3907" y="3053"/>
                        <a:pt x="4214" y="2892"/>
                      </a:cubicBezTo>
                      <a:cubicBezTo>
                        <a:pt x="4691" y="2642"/>
                        <a:pt x="5035" y="2176"/>
                        <a:pt x="5533" y="1975"/>
                      </a:cubicBezTo>
                      <a:cubicBezTo>
                        <a:pt x="5763" y="1882"/>
                        <a:pt x="6021" y="1889"/>
                        <a:pt x="6262" y="1829"/>
                      </a:cubicBezTo>
                      <a:cubicBezTo>
                        <a:pt x="6760" y="1707"/>
                        <a:pt x="7143" y="1322"/>
                        <a:pt x="7497" y="953"/>
                      </a:cubicBezTo>
                      <a:cubicBezTo>
                        <a:pt x="7032" y="1049"/>
                        <a:pt x="6567" y="1146"/>
                        <a:pt x="6102" y="1242"/>
                      </a:cubicBezTo>
                      <a:cubicBezTo>
                        <a:pt x="6245" y="1043"/>
                        <a:pt x="6343" y="811"/>
                        <a:pt x="6392" y="571"/>
                      </a:cubicBezTo>
                      <a:cubicBezTo>
                        <a:pt x="6418" y="450"/>
                        <a:pt x="6422" y="83"/>
                        <a:pt x="6537" y="0"/>
                      </a:cubicBezTo>
                      <a:cubicBezTo>
                        <a:pt x="6294" y="177"/>
                        <a:pt x="6049" y="358"/>
                        <a:pt x="5870" y="598"/>
                      </a:cubicBezTo>
                      <a:cubicBezTo>
                        <a:pt x="5763" y="740"/>
                        <a:pt x="5684" y="899"/>
                        <a:pt x="5602" y="1055"/>
                      </a:cubicBezTo>
                      <a:cubicBezTo>
                        <a:pt x="5436" y="1378"/>
                        <a:pt x="5231" y="1674"/>
                        <a:pt x="4877" y="1807"/>
                      </a:cubicBezTo>
                      <a:cubicBezTo>
                        <a:pt x="4349" y="2005"/>
                        <a:pt x="3745" y="1884"/>
                        <a:pt x="3194" y="1856"/>
                      </a:cubicBezTo>
                      <a:cubicBezTo>
                        <a:pt x="3290" y="1816"/>
                        <a:pt x="3644" y="1573"/>
                        <a:pt x="3727" y="1495"/>
                      </a:cubicBezTo>
                      <a:cubicBezTo>
                        <a:pt x="3217" y="1584"/>
                        <a:pt x="2707" y="1674"/>
                        <a:pt x="2204" y="1801"/>
                      </a:cubicBezTo>
                      <a:cubicBezTo>
                        <a:pt x="1777" y="1907"/>
                        <a:pt x="1377" y="2102"/>
                        <a:pt x="1000" y="2325"/>
                      </a:cubicBezTo>
                      <a:cubicBezTo>
                        <a:pt x="794" y="2446"/>
                        <a:pt x="593" y="2573"/>
                        <a:pt x="395" y="2707"/>
                      </a:cubicBezTo>
                      <a:cubicBezTo>
                        <a:pt x="286" y="2780"/>
                        <a:pt x="174" y="2853"/>
                        <a:pt x="75" y="2940"/>
                      </a:cubicBezTo>
                      <a:cubicBezTo>
                        <a:pt x="58" y="2954"/>
                        <a:pt x="3" y="2991"/>
                        <a:pt x="1" y="3015"/>
                      </a:cubicBezTo>
                      <a:cubicBezTo>
                        <a:pt x="0" y="3022"/>
                        <a:pt x="3" y="3027"/>
                        <a:pt x="6" y="3033"/>
                      </a:cubicBezTo>
                      <a:close/>
                    </a:path>
                  </a:pathLst>
                </a:custGeom>
                <a:solidFill>
                  <a:srgbClr val="518EE9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9" name="Google Shape;689;p17"/>
                <p:cNvSpPr/>
                <p:nvPr/>
              </p:nvSpPr>
              <p:spPr>
                <a:xfrm>
                  <a:off x="4691850" y="2537450"/>
                  <a:ext cx="179600" cy="154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84" h="6194" extrusionOk="0">
                      <a:moveTo>
                        <a:pt x="21" y="6154"/>
                      </a:moveTo>
                      <a:cubicBezTo>
                        <a:pt x="87" y="6193"/>
                        <a:pt x="348" y="6139"/>
                        <a:pt x="411" y="6130"/>
                      </a:cubicBezTo>
                      <a:cubicBezTo>
                        <a:pt x="856" y="6071"/>
                        <a:pt x="1292" y="5959"/>
                        <a:pt x="1730" y="5868"/>
                      </a:cubicBezTo>
                      <a:cubicBezTo>
                        <a:pt x="2160" y="5778"/>
                        <a:pt x="2592" y="5736"/>
                        <a:pt x="3028" y="5694"/>
                      </a:cubicBezTo>
                      <a:cubicBezTo>
                        <a:pt x="2872" y="5652"/>
                        <a:pt x="2557" y="5531"/>
                        <a:pt x="2557" y="5531"/>
                      </a:cubicBezTo>
                      <a:cubicBezTo>
                        <a:pt x="2572" y="5495"/>
                        <a:pt x="2758" y="5432"/>
                        <a:pt x="2800" y="5409"/>
                      </a:cubicBezTo>
                      <a:cubicBezTo>
                        <a:pt x="2890" y="5362"/>
                        <a:pt x="2981" y="5314"/>
                        <a:pt x="3070" y="5263"/>
                      </a:cubicBezTo>
                      <a:cubicBezTo>
                        <a:pt x="3250" y="5163"/>
                        <a:pt x="3424" y="5057"/>
                        <a:pt x="3593" y="4941"/>
                      </a:cubicBezTo>
                      <a:cubicBezTo>
                        <a:pt x="3926" y="4714"/>
                        <a:pt x="4238" y="4453"/>
                        <a:pt x="4498" y="4144"/>
                      </a:cubicBezTo>
                      <a:cubicBezTo>
                        <a:pt x="4901" y="3665"/>
                        <a:pt x="5067" y="3010"/>
                        <a:pt x="5516" y="2575"/>
                      </a:cubicBezTo>
                      <a:cubicBezTo>
                        <a:pt x="5724" y="2373"/>
                        <a:pt x="6005" y="2265"/>
                        <a:pt x="6239" y="2095"/>
                      </a:cubicBezTo>
                      <a:cubicBezTo>
                        <a:pt x="6720" y="1744"/>
                        <a:pt x="6963" y="1158"/>
                        <a:pt x="7184" y="605"/>
                      </a:cubicBezTo>
                      <a:cubicBezTo>
                        <a:pt x="6724" y="913"/>
                        <a:pt x="6266" y="1223"/>
                        <a:pt x="5808" y="1532"/>
                      </a:cubicBezTo>
                      <a:cubicBezTo>
                        <a:pt x="5872" y="1254"/>
                        <a:pt x="5877" y="962"/>
                        <a:pt x="5824" y="680"/>
                      </a:cubicBezTo>
                      <a:cubicBezTo>
                        <a:pt x="5798" y="538"/>
                        <a:pt x="5639" y="141"/>
                        <a:pt x="5729" y="1"/>
                      </a:cubicBezTo>
                      <a:cubicBezTo>
                        <a:pt x="5545" y="299"/>
                        <a:pt x="5360" y="602"/>
                        <a:pt x="5272" y="940"/>
                      </a:cubicBezTo>
                      <a:cubicBezTo>
                        <a:pt x="5220" y="1140"/>
                        <a:pt x="5204" y="1347"/>
                        <a:pt x="5185" y="1551"/>
                      </a:cubicBezTo>
                      <a:cubicBezTo>
                        <a:pt x="5148" y="1973"/>
                        <a:pt x="5057" y="2383"/>
                        <a:pt x="4734" y="2682"/>
                      </a:cubicBezTo>
                      <a:cubicBezTo>
                        <a:pt x="4253" y="3130"/>
                        <a:pt x="3547" y="3265"/>
                        <a:pt x="2941" y="3478"/>
                      </a:cubicBezTo>
                      <a:cubicBezTo>
                        <a:pt x="3027" y="3391"/>
                        <a:pt x="3302" y="2974"/>
                        <a:pt x="3357" y="2852"/>
                      </a:cubicBezTo>
                      <a:cubicBezTo>
                        <a:pt x="2847" y="3174"/>
                        <a:pt x="2336" y="3496"/>
                        <a:pt x="1849" y="3854"/>
                      </a:cubicBezTo>
                      <a:cubicBezTo>
                        <a:pt x="1435" y="4159"/>
                        <a:pt x="1090" y="4544"/>
                        <a:pt x="780" y="4951"/>
                      </a:cubicBezTo>
                      <a:cubicBezTo>
                        <a:pt x="613" y="5172"/>
                        <a:pt x="452" y="5400"/>
                        <a:pt x="297" y="5630"/>
                      </a:cubicBezTo>
                      <a:cubicBezTo>
                        <a:pt x="212" y="5757"/>
                        <a:pt x="123" y="5886"/>
                        <a:pt x="54" y="6022"/>
                      </a:cubicBezTo>
                      <a:cubicBezTo>
                        <a:pt x="42" y="6046"/>
                        <a:pt x="0" y="6109"/>
                        <a:pt x="9" y="6138"/>
                      </a:cubicBezTo>
                      <a:cubicBezTo>
                        <a:pt x="10" y="6144"/>
                        <a:pt x="15" y="6149"/>
                        <a:pt x="23" y="6154"/>
                      </a:cubicBezTo>
                      <a:close/>
                    </a:path>
                  </a:pathLst>
                </a:custGeom>
                <a:solidFill>
                  <a:srgbClr val="518EE9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0" name="Google Shape;690;p17"/>
                <p:cNvSpPr/>
                <p:nvPr/>
              </p:nvSpPr>
              <p:spPr>
                <a:xfrm>
                  <a:off x="4791000" y="2420875"/>
                  <a:ext cx="86325" cy="102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53" h="4117" extrusionOk="0">
                      <a:moveTo>
                        <a:pt x="18" y="4101"/>
                      </a:moveTo>
                      <a:cubicBezTo>
                        <a:pt x="59" y="4116"/>
                        <a:pt x="200" y="4057"/>
                        <a:pt x="236" y="4044"/>
                      </a:cubicBezTo>
                      <a:cubicBezTo>
                        <a:pt x="480" y="3963"/>
                        <a:pt x="714" y="3853"/>
                        <a:pt x="951" y="3752"/>
                      </a:cubicBezTo>
                      <a:cubicBezTo>
                        <a:pt x="1184" y="3654"/>
                        <a:pt x="1423" y="3584"/>
                        <a:pt x="1665" y="3512"/>
                      </a:cubicBezTo>
                      <a:cubicBezTo>
                        <a:pt x="1572" y="3505"/>
                        <a:pt x="1381" y="3471"/>
                        <a:pt x="1381" y="3471"/>
                      </a:cubicBezTo>
                      <a:cubicBezTo>
                        <a:pt x="1385" y="3449"/>
                        <a:pt x="1483" y="3393"/>
                        <a:pt x="1505" y="3376"/>
                      </a:cubicBezTo>
                      <a:cubicBezTo>
                        <a:pt x="1551" y="3339"/>
                        <a:pt x="1597" y="3302"/>
                        <a:pt x="1641" y="3264"/>
                      </a:cubicBezTo>
                      <a:cubicBezTo>
                        <a:pt x="1732" y="3188"/>
                        <a:pt x="1818" y="3108"/>
                        <a:pt x="1901" y="3024"/>
                      </a:cubicBezTo>
                      <a:cubicBezTo>
                        <a:pt x="2065" y="2859"/>
                        <a:pt x="2212" y="2677"/>
                        <a:pt x="2325" y="2474"/>
                      </a:cubicBezTo>
                      <a:cubicBezTo>
                        <a:pt x="2501" y="2160"/>
                        <a:pt x="2522" y="1772"/>
                        <a:pt x="2727" y="1476"/>
                      </a:cubicBezTo>
                      <a:cubicBezTo>
                        <a:pt x="2823" y="1340"/>
                        <a:pt x="2970" y="1248"/>
                        <a:pt x="3084" y="1127"/>
                      </a:cubicBezTo>
                      <a:cubicBezTo>
                        <a:pt x="3317" y="876"/>
                        <a:pt x="3390" y="518"/>
                        <a:pt x="3453" y="181"/>
                      </a:cubicBezTo>
                      <a:cubicBezTo>
                        <a:pt x="3227" y="406"/>
                        <a:pt x="3003" y="632"/>
                        <a:pt x="2778" y="856"/>
                      </a:cubicBezTo>
                      <a:cubicBezTo>
                        <a:pt x="2784" y="691"/>
                        <a:pt x="2754" y="527"/>
                        <a:pt x="2694" y="373"/>
                      </a:cubicBezTo>
                      <a:cubicBezTo>
                        <a:pt x="2663" y="296"/>
                        <a:pt x="2530" y="88"/>
                        <a:pt x="2565" y="0"/>
                      </a:cubicBezTo>
                      <a:cubicBezTo>
                        <a:pt x="2494" y="188"/>
                        <a:pt x="2423" y="380"/>
                        <a:pt x="2410" y="581"/>
                      </a:cubicBezTo>
                      <a:cubicBezTo>
                        <a:pt x="2403" y="699"/>
                        <a:pt x="2416" y="818"/>
                        <a:pt x="2429" y="935"/>
                      </a:cubicBezTo>
                      <a:cubicBezTo>
                        <a:pt x="2454" y="1178"/>
                        <a:pt x="2447" y="1419"/>
                        <a:pt x="2297" y="1624"/>
                      </a:cubicBezTo>
                      <a:cubicBezTo>
                        <a:pt x="2075" y="1928"/>
                        <a:pt x="1691" y="2083"/>
                        <a:pt x="1372" y="2270"/>
                      </a:cubicBezTo>
                      <a:cubicBezTo>
                        <a:pt x="1411" y="2211"/>
                        <a:pt x="1521" y="1946"/>
                        <a:pt x="1538" y="1871"/>
                      </a:cubicBezTo>
                      <a:cubicBezTo>
                        <a:pt x="1286" y="2109"/>
                        <a:pt x="1032" y="2347"/>
                        <a:pt x="797" y="2602"/>
                      </a:cubicBezTo>
                      <a:cubicBezTo>
                        <a:pt x="597" y="2819"/>
                        <a:pt x="444" y="3075"/>
                        <a:pt x="314" y="3339"/>
                      </a:cubicBezTo>
                      <a:cubicBezTo>
                        <a:pt x="243" y="3482"/>
                        <a:pt x="178" y="3628"/>
                        <a:pt x="116" y="3776"/>
                      </a:cubicBezTo>
                      <a:cubicBezTo>
                        <a:pt x="81" y="3856"/>
                        <a:pt x="45" y="3939"/>
                        <a:pt x="22" y="4023"/>
                      </a:cubicBezTo>
                      <a:cubicBezTo>
                        <a:pt x="17" y="4038"/>
                        <a:pt x="0" y="4079"/>
                        <a:pt x="8" y="4093"/>
                      </a:cubicBezTo>
                      <a:cubicBezTo>
                        <a:pt x="9" y="4096"/>
                        <a:pt x="13" y="4099"/>
                        <a:pt x="18" y="4101"/>
                      </a:cubicBezTo>
                      <a:close/>
                    </a:path>
                  </a:pathLst>
                </a:custGeom>
                <a:solidFill>
                  <a:srgbClr val="518EE9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1" name="Google Shape;691;p17"/>
                <p:cNvSpPr/>
                <p:nvPr/>
              </p:nvSpPr>
              <p:spPr>
                <a:xfrm>
                  <a:off x="4903750" y="2378550"/>
                  <a:ext cx="59550" cy="83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82" h="3349" extrusionOk="0">
                      <a:moveTo>
                        <a:pt x="16" y="3340"/>
                      </a:moveTo>
                      <a:cubicBezTo>
                        <a:pt x="49" y="3349"/>
                        <a:pt x="154" y="3293"/>
                        <a:pt x="180" y="3282"/>
                      </a:cubicBezTo>
                      <a:cubicBezTo>
                        <a:pt x="362" y="3200"/>
                        <a:pt x="534" y="3099"/>
                        <a:pt x="710" y="3005"/>
                      </a:cubicBezTo>
                      <a:cubicBezTo>
                        <a:pt x="882" y="2913"/>
                        <a:pt x="1061" y="2841"/>
                        <a:pt x="1242" y="2769"/>
                      </a:cubicBezTo>
                      <a:cubicBezTo>
                        <a:pt x="1170" y="2771"/>
                        <a:pt x="1021" y="2758"/>
                        <a:pt x="1021" y="2758"/>
                      </a:cubicBezTo>
                      <a:cubicBezTo>
                        <a:pt x="1023" y="2741"/>
                        <a:pt x="1094" y="2690"/>
                        <a:pt x="1110" y="2676"/>
                      </a:cubicBezTo>
                      <a:cubicBezTo>
                        <a:pt x="1142" y="2644"/>
                        <a:pt x="1174" y="2612"/>
                        <a:pt x="1206" y="2580"/>
                      </a:cubicBezTo>
                      <a:cubicBezTo>
                        <a:pt x="1271" y="2514"/>
                        <a:pt x="1331" y="2447"/>
                        <a:pt x="1390" y="2377"/>
                      </a:cubicBezTo>
                      <a:cubicBezTo>
                        <a:pt x="1504" y="2238"/>
                        <a:pt x="1604" y="2088"/>
                        <a:pt x="1677" y="1924"/>
                      </a:cubicBezTo>
                      <a:cubicBezTo>
                        <a:pt x="1788" y="1668"/>
                        <a:pt x="1777" y="1368"/>
                        <a:pt x="1915" y="1126"/>
                      </a:cubicBezTo>
                      <a:cubicBezTo>
                        <a:pt x="1979" y="1015"/>
                        <a:pt x="2086" y="933"/>
                        <a:pt x="2164" y="831"/>
                      </a:cubicBezTo>
                      <a:cubicBezTo>
                        <a:pt x="2326" y="621"/>
                        <a:pt x="2357" y="341"/>
                        <a:pt x="2382" y="77"/>
                      </a:cubicBezTo>
                      <a:cubicBezTo>
                        <a:pt x="2224" y="267"/>
                        <a:pt x="2067" y="456"/>
                        <a:pt x="1910" y="644"/>
                      </a:cubicBezTo>
                      <a:cubicBezTo>
                        <a:pt x="1902" y="518"/>
                        <a:pt x="1868" y="393"/>
                        <a:pt x="1809" y="279"/>
                      </a:cubicBezTo>
                      <a:cubicBezTo>
                        <a:pt x="1781" y="222"/>
                        <a:pt x="1663" y="72"/>
                        <a:pt x="1684" y="0"/>
                      </a:cubicBezTo>
                      <a:cubicBezTo>
                        <a:pt x="1643" y="150"/>
                        <a:pt x="1601" y="304"/>
                        <a:pt x="1606" y="459"/>
                      </a:cubicBezTo>
                      <a:cubicBezTo>
                        <a:pt x="1609" y="550"/>
                        <a:pt x="1627" y="641"/>
                        <a:pt x="1646" y="731"/>
                      </a:cubicBezTo>
                      <a:cubicBezTo>
                        <a:pt x="1682" y="916"/>
                        <a:pt x="1694" y="1101"/>
                        <a:pt x="1594" y="1270"/>
                      </a:cubicBezTo>
                      <a:cubicBezTo>
                        <a:pt x="1444" y="1521"/>
                        <a:pt x="1159" y="1667"/>
                        <a:pt x="928" y="1833"/>
                      </a:cubicBezTo>
                      <a:cubicBezTo>
                        <a:pt x="954" y="1786"/>
                        <a:pt x="1019" y="1573"/>
                        <a:pt x="1027" y="1515"/>
                      </a:cubicBezTo>
                      <a:cubicBezTo>
                        <a:pt x="850" y="1716"/>
                        <a:pt x="671" y="1917"/>
                        <a:pt x="509" y="2130"/>
                      </a:cubicBezTo>
                      <a:cubicBezTo>
                        <a:pt x="371" y="2312"/>
                        <a:pt x="270" y="2520"/>
                        <a:pt x="190" y="2732"/>
                      </a:cubicBezTo>
                      <a:cubicBezTo>
                        <a:pt x="145" y="2847"/>
                        <a:pt x="106" y="2965"/>
                        <a:pt x="67" y="3083"/>
                      </a:cubicBezTo>
                      <a:cubicBezTo>
                        <a:pt x="47" y="3148"/>
                        <a:pt x="25" y="3214"/>
                        <a:pt x="13" y="3281"/>
                      </a:cubicBezTo>
                      <a:cubicBezTo>
                        <a:pt x="11" y="3292"/>
                        <a:pt x="0" y="3324"/>
                        <a:pt x="8" y="3335"/>
                      </a:cubicBezTo>
                      <a:cubicBezTo>
                        <a:pt x="9" y="3338"/>
                        <a:pt x="13" y="3339"/>
                        <a:pt x="15" y="3340"/>
                      </a:cubicBezTo>
                      <a:close/>
                    </a:path>
                  </a:pathLst>
                </a:custGeom>
                <a:solidFill>
                  <a:srgbClr val="518EE9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2" name="Google Shape;692;p17"/>
                <p:cNvSpPr/>
                <p:nvPr/>
              </p:nvSpPr>
              <p:spPr>
                <a:xfrm>
                  <a:off x="4483875" y="2710600"/>
                  <a:ext cx="120725" cy="46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29" h="1851" extrusionOk="0">
                      <a:moveTo>
                        <a:pt x="3" y="1221"/>
                      </a:moveTo>
                      <a:cubicBezTo>
                        <a:pt x="22" y="1258"/>
                        <a:pt x="157" y="1305"/>
                        <a:pt x="187" y="1320"/>
                      </a:cubicBezTo>
                      <a:cubicBezTo>
                        <a:pt x="408" y="1417"/>
                        <a:pt x="638" y="1488"/>
                        <a:pt x="864" y="1568"/>
                      </a:cubicBezTo>
                      <a:cubicBezTo>
                        <a:pt x="1086" y="1647"/>
                        <a:pt x="1295" y="1749"/>
                        <a:pt x="1506" y="1850"/>
                      </a:cubicBezTo>
                      <a:cubicBezTo>
                        <a:pt x="1447" y="1788"/>
                        <a:pt x="1337" y="1645"/>
                        <a:pt x="1337" y="1645"/>
                      </a:cubicBezTo>
                      <a:cubicBezTo>
                        <a:pt x="1354" y="1632"/>
                        <a:pt x="1455" y="1655"/>
                        <a:pt x="1481" y="1657"/>
                      </a:cubicBezTo>
                      <a:cubicBezTo>
                        <a:pt x="1536" y="1661"/>
                        <a:pt x="1592" y="1663"/>
                        <a:pt x="1646" y="1666"/>
                      </a:cubicBezTo>
                      <a:cubicBezTo>
                        <a:pt x="1756" y="1670"/>
                        <a:pt x="1865" y="1670"/>
                        <a:pt x="1976" y="1665"/>
                      </a:cubicBezTo>
                      <a:cubicBezTo>
                        <a:pt x="2191" y="1653"/>
                        <a:pt x="2406" y="1621"/>
                        <a:pt x="2612" y="1552"/>
                      </a:cubicBezTo>
                      <a:cubicBezTo>
                        <a:pt x="2930" y="1445"/>
                        <a:pt x="3189" y="1193"/>
                        <a:pt x="3516" y="1119"/>
                      </a:cubicBezTo>
                      <a:cubicBezTo>
                        <a:pt x="3667" y="1084"/>
                        <a:pt x="3826" y="1114"/>
                        <a:pt x="3980" y="1101"/>
                      </a:cubicBezTo>
                      <a:cubicBezTo>
                        <a:pt x="4300" y="1075"/>
                        <a:pt x="4573" y="875"/>
                        <a:pt x="4829" y="683"/>
                      </a:cubicBezTo>
                      <a:lnTo>
                        <a:pt x="3939" y="724"/>
                      </a:lnTo>
                      <a:cubicBezTo>
                        <a:pt x="4047" y="613"/>
                        <a:pt x="4131" y="481"/>
                        <a:pt x="4186" y="337"/>
                      </a:cubicBezTo>
                      <a:cubicBezTo>
                        <a:pt x="4213" y="265"/>
                        <a:pt x="4252" y="40"/>
                        <a:pt x="4331" y="0"/>
                      </a:cubicBezTo>
                      <a:cubicBezTo>
                        <a:pt x="4165" y="85"/>
                        <a:pt x="3995" y="172"/>
                        <a:pt x="3860" y="302"/>
                      </a:cubicBezTo>
                      <a:cubicBezTo>
                        <a:pt x="3781" y="379"/>
                        <a:pt x="3715" y="470"/>
                        <a:pt x="3650" y="558"/>
                      </a:cubicBezTo>
                      <a:cubicBezTo>
                        <a:pt x="3515" y="741"/>
                        <a:pt x="3359" y="903"/>
                        <a:pt x="3128" y="949"/>
                      </a:cubicBezTo>
                      <a:cubicBezTo>
                        <a:pt x="2783" y="1019"/>
                        <a:pt x="2421" y="884"/>
                        <a:pt x="2086" y="813"/>
                      </a:cubicBezTo>
                      <a:cubicBezTo>
                        <a:pt x="2149" y="797"/>
                        <a:pt x="2392" y="683"/>
                        <a:pt x="2450" y="643"/>
                      </a:cubicBezTo>
                      <a:cubicBezTo>
                        <a:pt x="2127" y="648"/>
                        <a:pt x="1803" y="652"/>
                        <a:pt x="1480" y="680"/>
                      </a:cubicBezTo>
                      <a:cubicBezTo>
                        <a:pt x="1207" y="704"/>
                        <a:pt x="940" y="784"/>
                        <a:pt x="685" y="883"/>
                      </a:cubicBezTo>
                      <a:cubicBezTo>
                        <a:pt x="547" y="938"/>
                        <a:pt x="410" y="997"/>
                        <a:pt x="274" y="1059"/>
                      </a:cubicBezTo>
                      <a:cubicBezTo>
                        <a:pt x="200" y="1094"/>
                        <a:pt x="123" y="1127"/>
                        <a:pt x="54" y="1172"/>
                      </a:cubicBezTo>
                      <a:cubicBezTo>
                        <a:pt x="43" y="1178"/>
                        <a:pt x="4" y="1195"/>
                        <a:pt x="1" y="1210"/>
                      </a:cubicBezTo>
                      <a:cubicBezTo>
                        <a:pt x="1" y="1214"/>
                        <a:pt x="1" y="1218"/>
                        <a:pt x="3" y="1223"/>
                      </a:cubicBezTo>
                      <a:close/>
                    </a:path>
                  </a:pathLst>
                </a:custGeom>
                <a:solidFill>
                  <a:srgbClr val="518EE9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3" name="Google Shape;693;p17"/>
                <p:cNvSpPr/>
                <p:nvPr/>
              </p:nvSpPr>
              <p:spPr>
                <a:xfrm>
                  <a:off x="4423100" y="2767775"/>
                  <a:ext cx="134250" cy="43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70" h="1747" extrusionOk="0">
                      <a:moveTo>
                        <a:pt x="3" y="899"/>
                      </a:moveTo>
                      <a:cubicBezTo>
                        <a:pt x="21" y="942"/>
                        <a:pt x="163" y="1007"/>
                        <a:pt x="196" y="1027"/>
                      </a:cubicBezTo>
                      <a:cubicBezTo>
                        <a:pt x="429" y="1156"/>
                        <a:pt x="674" y="1257"/>
                        <a:pt x="916" y="1369"/>
                      </a:cubicBezTo>
                      <a:cubicBezTo>
                        <a:pt x="1151" y="1479"/>
                        <a:pt x="1372" y="1613"/>
                        <a:pt x="1593" y="1746"/>
                      </a:cubicBezTo>
                      <a:cubicBezTo>
                        <a:pt x="1534" y="1671"/>
                        <a:pt x="1427" y="1502"/>
                        <a:pt x="1427" y="1502"/>
                      </a:cubicBezTo>
                      <a:cubicBezTo>
                        <a:pt x="1447" y="1490"/>
                        <a:pt x="1557" y="1526"/>
                        <a:pt x="1586" y="1531"/>
                      </a:cubicBezTo>
                      <a:cubicBezTo>
                        <a:pt x="1645" y="1541"/>
                        <a:pt x="1706" y="1550"/>
                        <a:pt x="1767" y="1557"/>
                      </a:cubicBezTo>
                      <a:cubicBezTo>
                        <a:pt x="1887" y="1573"/>
                        <a:pt x="2007" y="1584"/>
                        <a:pt x="2128" y="1589"/>
                      </a:cubicBezTo>
                      <a:cubicBezTo>
                        <a:pt x="2367" y="1599"/>
                        <a:pt x="2607" y="1585"/>
                        <a:pt x="2840" y="1531"/>
                      </a:cubicBezTo>
                      <a:cubicBezTo>
                        <a:pt x="3202" y="1447"/>
                        <a:pt x="3513" y="1195"/>
                        <a:pt x="3880" y="1147"/>
                      </a:cubicBezTo>
                      <a:cubicBezTo>
                        <a:pt x="4050" y="1125"/>
                        <a:pt x="4222" y="1174"/>
                        <a:pt x="4393" y="1176"/>
                      </a:cubicBezTo>
                      <a:cubicBezTo>
                        <a:pt x="4747" y="1179"/>
                        <a:pt x="5069" y="989"/>
                        <a:pt x="5370" y="803"/>
                      </a:cubicBezTo>
                      <a:cubicBezTo>
                        <a:pt x="5043" y="787"/>
                        <a:pt x="4715" y="772"/>
                        <a:pt x="4388" y="756"/>
                      </a:cubicBezTo>
                      <a:cubicBezTo>
                        <a:pt x="4517" y="647"/>
                        <a:pt x="4623" y="509"/>
                        <a:pt x="4698" y="357"/>
                      </a:cubicBezTo>
                      <a:cubicBezTo>
                        <a:pt x="4735" y="280"/>
                        <a:pt x="4802" y="35"/>
                        <a:pt x="4893" y="0"/>
                      </a:cubicBezTo>
                      <a:cubicBezTo>
                        <a:pt x="4700" y="77"/>
                        <a:pt x="4504" y="155"/>
                        <a:pt x="4343" y="285"/>
                      </a:cubicBezTo>
                      <a:cubicBezTo>
                        <a:pt x="4248" y="361"/>
                        <a:pt x="4166" y="454"/>
                        <a:pt x="4086" y="544"/>
                      </a:cubicBezTo>
                      <a:cubicBezTo>
                        <a:pt x="3919" y="731"/>
                        <a:pt x="3729" y="893"/>
                        <a:pt x="3470" y="922"/>
                      </a:cubicBezTo>
                      <a:cubicBezTo>
                        <a:pt x="3083" y="963"/>
                        <a:pt x="2700" y="777"/>
                        <a:pt x="2337" y="664"/>
                      </a:cubicBezTo>
                      <a:cubicBezTo>
                        <a:pt x="2409" y="653"/>
                        <a:pt x="2687" y="551"/>
                        <a:pt x="2756" y="514"/>
                      </a:cubicBezTo>
                      <a:cubicBezTo>
                        <a:pt x="2399" y="486"/>
                        <a:pt x="2043" y="457"/>
                        <a:pt x="1685" y="455"/>
                      </a:cubicBezTo>
                      <a:cubicBezTo>
                        <a:pt x="1381" y="454"/>
                        <a:pt x="1081" y="513"/>
                        <a:pt x="790" y="597"/>
                      </a:cubicBezTo>
                      <a:cubicBezTo>
                        <a:pt x="631" y="643"/>
                        <a:pt x="474" y="694"/>
                        <a:pt x="319" y="748"/>
                      </a:cubicBezTo>
                      <a:cubicBezTo>
                        <a:pt x="234" y="778"/>
                        <a:pt x="146" y="808"/>
                        <a:pt x="64" y="849"/>
                      </a:cubicBezTo>
                      <a:cubicBezTo>
                        <a:pt x="50" y="855"/>
                        <a:pt x="7" y="871"/>
                        <a:pt x="2" y="887"/>
                      </a:cubicBezTo>
                      <a:cubicBezTo>
                        <a:pt x="1" y="891"/>
                        <a:pt x="1" y="894"/>
                        <a:pt x="3" y="899"/>
                      </a:cubicBezTo>
                      <a:close/>
                    </a:path>
                  </a:pathLst>
                </a:custGeom>
                <a:solidFill>
                  <a:srgbClr val="518EE9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694" name="Google Shape;694;p17"/>
              <p:cNvGrpSpPr/>
              <p:nvPr/>
            </p:nvGrpSpPr>
            <p:grpSpPr>
              <a:xfrm>
                <a:off x="9527" y="3606810"/>
                <a:ext cx="1772825" cy="1540979"/>
                <a:chOff x="9527" y="3606810"/>
                <a:chExt cx="1772825" cy="1540979"/>
              </a:xfrm>
            </p:grpSpPr>
            <p:grpSp>
              <p:nvGrpSpPr>
                <p:cNvPr id="695" name="Google Shape;695;p17"/>
                <p:cNvGrpSpPr/>
                <p:nvPr/>
              </p:nvGrpSpPr>
              <p:grpSpPr>
                <a:xfrm>
                  <a:off x="9527" y="4201833"/>
                  <a:ext cx="1772825" cy="945955"/>
                  <a:chOff x="9527" y="4201833"/>
                  <a:chExt cx="1772825" cy="945955"/>
                </a:xfrm>
              </p:grpSpPr>
              <p:sp>
                <p:nvSpPr>
                  <p:cNvPr id="696" name="Google Shape;696;p17"/>
                  <p:cNvSpPr/>
                  <p:nvPr/>
                </p:nvSpPr>
                <p:spPr>
                  <a:xfrm rot="10800000" flipH="1">
                    <a:off x="9527" y="4201833"/>
                    <a:ext cx="1772825" cy="9459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618" h="14203" extrusionOk="0">
                        <a:moveTo>
                          <a:pt x="26618" y="1"/>
                        </a:moveTo>
                        <a:cubicBezTo>
                          <a:pt x="25545" y="1185"/>
                          <a:pt x="24243" y="2181"/>
                          <a:pt x="22847" y="2964"/>
                        </a:cubicBezTo>
                        <a:cubicBezTo>
                          <a:pt x="20286" y="4402"/>
                          <a:pt x="17414" y="5188"/>
                          <a:pt x="14537" y="5775"/>
                        </a:cubicBezTo>
                        <a:cubicBezTo>
                          <a:pt x="11964" y="6301"/>
                          <a:pt x="9321" y="6692"/>
                          <a:pt x="6951" y="7823"/>
                        </a:cubicBezTo>
                        <a:cubicBezTo>
                          <a:pt x="4024" y="9221"/>
                          <a:pt x="1855" y="11534"/>
                          <a:pt x="1" y="14203"/>
                        </a:cubicBezTo>
                        <a:lnTo>
                          <a:pt x="1" y="1"/>
                        </a:lnTo>
                        <a:lnTo>
                          <a:pt x="26618" y="1"/>
                        </a:lnTo>
                        <a:close/>
                      </a:path>
                    </a:pathLst>
                  </a:custGeom>
                  <a:solidFill>
                    <a:srgbClr val="518EE9">
                      <a:alpha val="2000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97" name="Google Shape;697;p17"/>
                  <p:cNvSpPr/>
                  <p:nvPr/>
                </p:nvSpPr>
                <p:spPr>
                  <a:xfrm rot="10800000" flipH="1">
                    <a:off x="9527" y="4488824"/>
                    <a:ext cx="1062443" cy="6589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952" h="9894" extrusionOk="0">
                        <a:moveTo>
                          <a:pt x="10061" y="0"/>
                        </a:moveTo>
                        <a:cubicBezTo>
                          <a:pt x="8081" y="2322"/>
                          <a:pt x="4779" y="2011"/>
                          <a:pt x="2181" y="3127"/>
                        </a:cubicBezTo>
                        <a:cubicBezTo>
                          <a:pt x="1638" y="3360"/>
                          <a:pt x="1136" y="3702"/>
                          <a:pt x="783" y="4182"/>
                        </a:cubicBezTo>
                        <a:cubicBezTo>
                          <a:pt x="1241" y="2826"/>
                          <a:pt x="2329" y="1926"/>
                          <a:pt x="3299" y="940"/>
                        </a:cubicBezTo>
                        <a:cubicBezTo>
                          <a:pt x="3594" y="642"/>
                          <a:pt x="3865" y="326"/>
                          <a:pt x="4125" y="0"/>
                        </a:cubicBezTo>
                        <a:lnTo>
                          <a:pt x="0" y="0"/>
                        </a:lnTo>
                        <a:lnTo>
                          <a:pt x="0" y="9893"/>
                        </a:lnTo>
                        <a:cubicBezTo>
                          <a:pt x="1195" y="7972"/>
                          <a:pt x="2651" y="6276"/>
                          <a:pt x="4556" y="4980"/>
                        </a:cubicBezTo>
                        <a:cubicBezTo>
                          <a:pt x="6726" y="3501"/>
                          <a:pt x="9277" y="2712"/>
                          <a:pt x="11742" y="1801"/>
                        </a:cubicBezTo>
                        <a:cubicBezTo>
                          <a:pt x="13170" y="1272"/>
                          <a:pt x="14592" y="691"/>
                          <a:pt x="15952" y="0"/>
                        </a:cubicBezTo>
                        <a:lnTo>
                          <a:pt x="10061" y="0"/>
                        </a:lnTo>
                        <a:close/>
                      </a:path>
                    </a:pathLst>
                  </a:custGeom>
                  <a:solidFill>
                    <a:srgbClr val="518EE9">
                      <a:alpha val="20000"/>
                    </a:srgbClr>
                  </a:solidFill>
                  <a:ln>
                    <a:noFill/>
                  </a:ln>
                  <a:effectLst>
                    <a:outerShdw blurRad="142875" dist="114300" dir="20460000" algn="bl" rotWithShape="0">
                      <a:schemeClr val="dk1">
                        <a:alpha val="50000"/>
                      </a:schemeClr>
                    </a:outerShdw>
                  </a:effectLst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698" name="Google Shape;698;p17"/>
                <p:cNvGrpSpPr/>
                <p:nvPr/>
              </p:nvGrpSpPr>
              <p:grpSpPr>
                <a:xfrm flipH="1">
                  <a:off x="132350" y="3606810"/>
                  <a:ext cx="312152" cy="1409160"/>
                  <a:chOff x="3969875" y="1708525"/>
                  <a:chExt cx="94175" cy="425150"/>
                </a:xfrm>
              </p:grpSpPr>
              <p:sp>
                <p:nvSpPr>
                  <p:cNvPr id="699" name="Google Shape;699;p17"/>
                  <p:cNvSpPr/>
                  <p:nvPr/>
                </p:nvSpPr>
                <p:spPr>
                  <a:xfrm>
                    <a:off x="3969875" y="1708525"/>
                    <a:ext cx="48350" cy="483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934" h="1934" extrusionOk="0">
                        <a:moveTo>
                          <a:pt x="966" y="0"/>
                        </a:moveTo>
                        <a:cubicBezTo>
                          <a:pt x="432" y="0"/>
                          <a:pt x="0" y="432"/>
                          <a:pt x="0" y="967"/>
                        </a:cubicBezTo>
                        <a:cubicBezTo>
                          <a:pt x="0" y="1501"/>
                          <a:pt x="432" y="1933"/>
                          <a:pt x="966" y="1933"/>
                        </a:cubicBezTo>
                        <a:cubicBezTo>
                          <a:pt x="1500" y="1933"/>
                          <a:pt x="1933" y="1501"/>
                          <a:pt x="1933" y="967"/>
                        </a:cubicBezTo>
                        <a:cubicBezTo>
                          <a:pt x="1933" y="432"/>
                          <a:pt x="1500" y="0"/>
                          <a:pt x="966" y="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00" name="Google Shape;700;p17"/>
                  <p:cNvSpPr/>
                  <p:nvPr/>
                </p:nvSpPr>
                <p:spPr>
                  <a:xfrm>
                    <a:off x="4031375" y="1847950"/>
                    <a:ext cx="24175" cy="241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67" h="967" extrusionOk="0">
                        <a:moveTo>
                          <a:pt x="483" y="0"/>
                        </a:moveTo>
                        <a:cubicBezTo>
                          <a:pt x="216" y="0"/>
                          <a:pt x="1" y="216"/>
                          <a:pt x="1" y="483"/>
                        </a:cubicBezTo>
                        <a:cubicBezTo>
                          <a:pt x="1" y="749"/>
                          <a:pt x="216" y="966"/>
                          <a:pt x="483" y="966"/>
                        </a:cubicBezTo>
                        <a:cubicBezTo>
                          <a:pt x="750" y="966"/>
                          <a:pt x="966" y="749"/>
                          <a:pt x="966" y="483"/>
                        </a:cubicBezTo>
                        <a:cubicBezTo>
                          <a:pt x="966" y="216"/>
                          <a:pt x="750" y="0"/>
                          <a:pt x="483" y="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01" name="Google Shape;701;p17"/>
                  <p:cNvSpPr/>
                  <p:nvPr/>
                </p:nvSpPr>
                <p:spPr>
                  <a:xfrm>
                    <a:off x="4022425" y="1748075"/>
                    <a:ext cx="8550" cy="85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2" h="342" extrusionOk="0">
                        <a:moveTo>
                          <a:pt x="172" y="1"/>
                        </a:moveTo>
                        <a:cubicBezTo>
                          <a:pt x="77" y="1"/>
                          <a:pt x="1" y="77"/>
                          <a:pt x="1" y="171"/>
                        </a:cubicBezTo>
                        <a:cubicBezTo>
                          <a:pt x="1" y="266"/>
                          <a:pt x="77" y="341"/>
                          <a:pt x="172" y="341"/>
                        </a:cubicBezTo>
                        <a:cubicBezTo>
                          <a:pt x="266" y="341"/>
                          <a:pt x="341" y="266"/>
                          <a:pt x="341" y="171"/>
                        </a:cubicBezTo>
                        <a:cubicBezTo>
                          <a:pt x="341" y="77"/>
                          <a:pt x="266" y="1"/>
                          <a:pt x="172" y="1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02" name="Google Shape;702;p17"/>
                  <p:cNvSpPr/>
                  <p:nvPr/>
                </p:nvSpPr>
                <p:spPr>
                  <a:xfrm>
                    <a:off x="4043450" y="1925425"/>
                    <a:ext cx="8550" cy="85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2" h="342" extrusionOk="0">
                        <a:moveTo>
                          <a:pt x="170" y="1"/>
                        </a:moveTo>
                        <a:cubicBezTo>
                          <a:pt x="76" y="1"/>
                          <a:pt x="0" y="76"/>
                          <a:pt x="0" y="170"/>
                        </a:cubicBezTo>
                        <a:cubicBezTo>
                          <a:pt x="0" y="264"/>
                          <a:pt x="76" y="341"/>
                          <a:pt x="170" y="341"/>
                        </a:cubicBezTo>
                        <a:cubicBezTo>
                          <a:pt x="264" y="341"/>
                          <a:pt x="341" y="264"/>
                          <a:pt x="341" y="170"/>
                        </a:cubicBezTo>
                        <a:cubicBezTo>
                          <a:pt x="341" y="76"/>
                          <a:pt x="264" y="1"/>
                          <a:pt x="170" y="1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03" name="Google Shape;703;p17"/>
                  <p:cNvSpPr/>
                  <p:nvPr/>
                </p:nvSpPr>
                <p:spPr>
                  <a:xfrm>
                    <a:off x="4055525" y="2125125"/>
                    <a:ext cx="8525" cy="85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1" h="342" extrusionOk="0">
                        <a:moveTo>
                          <a:pt x="170" y="1"/>
                        </a:moveTo>
                        <a:cubicBezTo>
                          <a:pt x="77" y="1"/>
                          <a:pt x="0" y="76"/>
                          <a:pt x="0" y="171"/>
                        </a:cubicBezTo>
                        <a:cubicBezTo>
                          <a:pt x="0" y="265"/>
                          <a:pt x="77" y="341"/>
                          <a:pt x="170" y="341"/>
                        </a:cubicBezTo>
                        <a:cubicBezTo>
                          <a:pt x="264" y="341"/>
                          <a:pt x="341" y="265"/>
                          <a:pt x="341" y="171"/>
                        </a:cubicBezTo>
                        <a:cubicBezTo>
                          <a:pt x="341" y="76"/>
                          <a:pt x="264" y="1"/>
                          <a:pt x="170" y="1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04" name="Google Shape;704;p17"/>
                  <p:cNvSpPr/>
                  <p:nvPr/>
                </p:nvSpPr>
                <p:spPr>
                  <a:xfrm>
                    <a:off x="4018200" y="1899375"/>
                    <a:ext cx="17050" cy="17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82" h="680" extrusionOk="0">
                        <a:moveTo>
                          <a:pt x="341" y="0"/>
                        </a:moveTo>
                        <a:cubicBezTo>
                          <a:pt x="152" y="0"/>
                          <a:pt x="0" y="152"/>
                          <a:pt x="0" y="341"/>
                        </a:cubicBezTo>
                        <a:cubicBezTo>
                          <a:pt x="0" y="528"/>
                          <a:pt x="152" y="680"/>
                          <a:pt x="341" y="680"/>
                        </a:cubicBezTo>
                        <a:cubicBezTo>
                          <a:pt x="529" y="680"/>
                          <a:pt x="681" y="528"/>
                          <a:pt x="681" y="341"/>
                        </a:cubicBezTo>
                        <a:cubicBezTo>
                          <a:pt x="681" y="152"/>
                          <a:pt x="529" y="0"/>
                          <a:pt x="341" y="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05" name="Google Shape;705;p17"/>
                  <p:cNvSpPr/>
                  <p:nvPr/>
                </p:nvSpPr>
                <p:spPr>
                  <a:xfrm>
                    <a:off x="3994000" y="1801550"/>
                    <a:ext cx="17075" cy="170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83" h="682" extrusionOk="0">
                        <a:moveTo>
                          <a:pt x="341" y="0"/>
                        </a:moveTo>
                        <a:cubicBezTo>
                          <a:pt x="155" y="0"/>
                          <a:pt x="1" y="152"/>
                          <a:pt x="1" y="341"/>
                        </a:cubicBezTo>
                        <a:cubicBezTo>
                          <a:pt x="1" y="529"/>
                          <a:pt x="155" y="681"/>
                          <a:pt x="341" y="681"/>
                        </a:cubicBezTo>
                        <a:cubicBezTo>
                          <a:pt x="530" y="681"/>
                          <a:pt x="682" y="529"/>
                          <a:pt x="682" y="341"/>
                        </a:cubicBezTo>
                        <a:cubicBezTo>
                          <a:pt x="682" y="152"/>
                          <a:pt x="530" y="0"/>
                          <a:pt x="341" y="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  <p:grpSp>
            <p:nvGrpSpPr>
              <p:cNvPr id="706" name="Google Shape;706;p17"/>
              <p:cNvGrpSpPr/>
              <p:nvPr/>
            </p:nvGrpSpPr>
            <p:grpSpPr>
              <a:xfrm rot="10800000" flipH="1">
                <a:off x="8668400" y="-338828"/>
                <a:ext cx="312152" cy="1409160"/>
                <a:chOff x="3969875" y="1708525"/>
                <a:chExt cx="94175" cy="425150"/>
              </a:xfrm>
            </p:grpSpPr>
            <p:sp>
              <p:nvSpPr>
                <p:cNvPr id="707" name="Google Shape;707;p17"/>
                <p:cNvSpPr/>
                <p:nvPr/>
              </p:nvSpPr>
              <p:spPr>
                <a:xfrm>
                  <a:off x="3969875" y="1708525"/>
                  <a:ext cx="48350" cy="48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34" h="1934" extrusionOk="0">
                      <a:moveTo>
                        <a:pt x="966" y="0"/>
                      </a:moveTo>
                      <a:cubicBezTo>
                        <a:pt x="432" y="0"/>
                        <a:pt x="0" y="432"/>
                        <a:pt x="0" y="967"/>
                      </a:cubicBezTo>
                      <a:cubicBezTo>
                        <a:pt x="0" y="1501"/>
                        <a:pt x="432" y="1933"/>
                        <a:pt x="966" y="1933"/>
                      </a:cubicBezTo>
                      <a:cubicBezTo>
                        <a:pt x="1500" y="1933"/>
                        <a:pt x="1933" y="1501"/>
                        <a:pt x="1933" y="967"/>
                      </a:cubicBezTo>
                      <a:cubicBezTo>
                        <a:pt x="1933" y="432"/>
                        <a:pt x="1500" y="0"/>
                        <a:pt x="966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08" name="Google Shape;708;p17"/>
                <p:cNvSpPr/>
                <p:nvPr/>
              </p:nvSpPr>
              <p:spPr>
                <a:xfrm>
                  <a:off x="4031375" y="1847950"/>
                  <a:ext cx="24175" cy="24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7" h="967" extrusionOk="0">
                      <a:moveTo>
                        <a:pt x="483" y="0"/>
                      </a:moveTo>
                      <a:cubicBezTo>
                        <a:pt x="216" y="0"/>
                        <a:pt x="1" y="216"/>
                        <a:pt x="1" y="483"/>
                      </a:cubicBezTo>
                      <a:cubicBezTo>
                        <a:pt x="1" y="749"/>
                        <a:pt x="216" y="966"/>
                        <a:pt x="483" y="966"/>
                      </a:cubicBezTo>
                      <a:cubicBezTo>
                        <a:pt x="750" y="966"/>
                        <a:pt x="966" y="749"/>
                        <a:pt x="966" y="483"/>
                      </a:cubicBezTo>
                      <a:cubicBezTo>
                        <a:pt x="966" y="216"/>
                        <a:pt x="750" y="0"/>
                        <a:pt x="483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09" name="Google Shape;709;p17"/>
                <p:cNvSpPr/>
                <p:nvPr/>
              </p:nvSpPr>
              <p:spPr>
                <a:xfrm>
                  <a:off x="4022425" y="1748075"/>
                  <a:ext cx="8550" cy="8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2" h="342" extrusionOk="0">
                      <a:moveTo>
                        <a:pt x="172" y="1"/>
                      </a:moveTo>
                      <a:cubicBezTo>
                        <a:pt x="77" y="1"/>
                        <a:pt x="1" y="77"/>
                        <a:pt x="1" y="171"/>
                      </a:cubicBezTo>
                      <a:cubicBezTo>
                        <a:pt x="1" y="266"/>
                        <a:pt x="77" y="341"/>
                        <a:pt x="172" y="341"/>
                      </a:cubicBezTo>
                      <a:cubicBezTo>
                        <a:pt x="266" y="341"/>
                        <a:pt x="341" y="266"/>
                        <a:pt x="341" y="171"/>
                      </a:cubicBezTo>
                      <a:cubicBezTo>
                        <a:pt x="341" y="77"/>
                        <a:pt x="266" y="1"/>
                        <a:pt x="172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10" name="Google Shape;710;p17"/>
                <p:cNvSpPr/>
                <p:nvPr/>
              </p:nvSpPr>
              <p:spPr>
                <a:xfrm>
                  <a:off x="4043450" y="1925425"/>
                  <a:ext cx="8550" cy="8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2" h="342" extrusionOk="0">
                      <a:moveTo>
                        <a:pt x="170" y="1"/>
                      </a:moveTo>
                      <a:cubicBezTo>
                        <a:pt x="76" y="1"/>
                        <a:pt x="0" y="76"/>
                        <a:pt x="0" y="170"/>
                      </a:cubicBezTo>
                      <a:cubicBezTo>
                        <a:pt x="0" y="264"/>
                        <a:pt x="76" y="341"/>
                        <a:pt x="170" y="341"/>
                      </a:cubicBezTo>
                      <a:cubicBezTo>
                        <a:pt x="264" y="341"/>
                        <a:pt x="341" y="264"/>
                        <a:pt x="341" y="170"/>
                      </a:cubicBezTo>
                      <a:cubicBezTo>
                        <a:pt x="341" y="76"/>
                        <a:pt x="264" y="1"/>
                        <a:pt x="170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11" name="Google Shape;711;p17"/>
                <p:cNvSpPr/>
                <p:nvPr/>
              </p:nvSpPr>
              <p:spPr>
                <a:xfrm>
                  <a:off x="4055525" y="2125125"/>
                  <a:ext cx="8525" cy="8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1" h="342" extrusionOk="0">
                      <a:moveTo>
                        <a:pt x="170" y="1"/>
                      </a:moveTo>
                      <a:cubicBezTo>
                        <a:pt x="77" y="1"/>
                        <a:pt x="0" y="76"/>
                        <a:pt x="0" y="171"/>
                      </a:cubicBezTo>
                      <a:cubicBezTo>
                        <a:pt x="0" y="265"/>
                        <a:pt x="77" y="341"/>
                        <a:pt x="170" y="341"/>
                      </a:cubicBezTo>
                      <a:cubicBezTo>
                        <a:pt x="264" y="341"/>
                        <a:pt x="341" y="265"/>
                        <a:pt x="341" y="171"/>
                      </a:cubicBezTo>
                      <a:cubicBezTo>
                        <a:pt x="341" y="76"/>
                        <a:pt x="264" y="1"/>
                        <a:pt x="170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12" name="Google Shape;712;p17"/>
                <p:cNvSpPr/>
                <p:nvPr/>
              </p:nvSpPr>
              <p:spPr>
                <a:xfrm>
                  <a:off x="4018200" y="1899375"/>
                  <a:ext cx="17050" cy="17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2" h="680" extrusionOk="0">
                      <a:moveTo>
                        <a:pt x="341" y="0"/>
                      </a:moveTo>
                      <a:cubicBezTo>
                        <a:pt x="152" y="0"/>
                        <a:pt x="0" y="152"/>
                        <a:pt x="0" y="341"/>
                      </a:cubicBezTo>
                      <a:cubicBezTo>
                        <a:pt x="0" y="528"/>
                        <a:pt x="152" y="680"/>
                        <a:pt x="341" y="680"/>
                      </a:cubicBezTo>
                      <a:cubicBezTo>
                        <a:pt x="529" y="680"/>
                        <a:pt x="681" y="528"/>
                        <a:pt x="681" y="341"/>
                      </a:cubicBezTo>
                      <a:cubicBezTo>
                        <a:pt x="681" y="152"/>
                        <a:pt x="529" y="0"/>
                        <a:pt x="341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13" name="Google Shape;713;p17"/>
                <p:cNvSpPr/>
                <p:nvPr/>
              </p:nvSpPr>
              <p:spPr>
                <a:xfrm>
                  <a:off x="3994000" y="1801550"/>
                  <a:ext cx="17075" cy="17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3" h="682" extrusionOk="0">
                      <a:moveTo>
                        <a:pt x="341" y="0"/>
                      </a:moveTo>
                      <a:cubicBezTo>
                        <a:pt x="155" y="0"/>
                        <a:pt x="1" y="152"/>
                        <a:pt x="1" y="341"/>
                      </a:cubicBezTo>
                      <a:cubicBezTo>
                        <a:pt x="1" y="529"/>
                        <a:pt x="155" y="681"/>
                        <a:pt x="341" y="681"/>
                      </a:cubicBezTo>
                      <a:cubicBezTo>
                        <a:pt x="530" y="681"/>
                        <a:pt x="682" y="529"/>
                        <a:pt x="682" y="341"/>
                      </a:cubicBezTo>
                      <a:cubicBezTo>
                        <a:pt x="682" y="152"/>
                        <a:pt x="530" y="0"/>
                        <a:pt x="341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714" name="Google Shape;714;p17"/>
            <p:cNvSpPr/>
            <p:nvPr/>
          </p:nvSpPr>
          <p:spPr>
            <a:xfrm>
              <a:off x="1895104" y="4798977"/>
              <a:ext cx="312134" cy="344524"/>
            </a:xfrm>
            <a:custGeom>
              <a:avLst/>
              <a:gdLst/>
              <a:ahLst/>
              <a:cxnLst/>
              <a:rect l="l" t="t" r="r" b="b"/>
              <a:pathLst>
                <a:path w="2891" h="3191" extrusionOk="0">
                  <a:moveTo>
                    <a:pt x="543" y="3023"/>
                  </a:moveTo>
                  <a:cubicBezTo>
                    <a:pt x="181" y="2805"/>
                    <a:pt x="0" y="2463"/>
                    <a:pt x="24" y="2052"/>
                  </a:cubicBezTo>
                  <a:cubicBezTo>
                    <a:pt x="36" y="1840"/>
                    <a:pt x="96" y="1819"/>
                    <a:pt x="170" y="1625"/>
                  </a:cubicBezTo>
                  <a:cubicBezTo>
                    <a:pt x="257" y="1403"/>
                    <a:pt x="184" y="1180"/>
                    <a:pt x="190" y="961"/>
                  </a:cubicBezTo>
                  <a:cubicBezTo>
                    <a:pt x="190" y="986"/>
                    <a:pt x="263" y="1067"/>
                    <a:pt x="277" y="1094"/>
                  </a:cubicBezTo>
                  <a:cubicBezTo>
                    <a:pt x="305" y="1153"/>
                    <a:pt x="324" y="1215"/>
                    <a:pt x="339" y="1280"/>
                  </a:cubicBezTo>
                  <a:cubicBezTo>
                    <a:pt x="368" y="1408"/>
                    <a:pt x="371" y="1542"/>
                    <a:pt x="388" y="1673"/>
                  </a:cubicBezTo>
                  <a:cubicBezTo>
                    <a:pt x="402" y="1782"/>
                    <a:pt x="414" y="1927"/>
                    <a:pt x="485" y="2016"/>
                  </a:cubicBezTo>
                  <a:cubicBezTo>
                    <a:pt x="565" y="2120"/>
                    <a:pt x="705" y="2180"/>
                    <a:pt x="788" y="2289"/>
                  </a:cubicBezTo>
                  <a:cubicBezTo>
                    <a:pt x="843" y="2361"/>
                    <a:pt x="903" y="2426"/>
                    <a:pt x="966" y="2488"/>
                  </a:cubicBezTo>
                  <a:cubicBezTo>
                    <a:pt x="1031" y="2551"/>
                    <a:pt x="1059" y="2143"/>
                    <a:pt x="1058" y="2129"/>
                  </a:cubicBezTo>
                  <a:cubicBezTo>
                    <a:pt x="1049" y="1975"/>
                    <a:pt x="1013" y="1823"/>
                    <a:pt x="1018" y="1668"/>
                  </a:cubicBezTo>
                  <a:cubicBezTo>
                    <a:pt x="1027" y="1387"/>
                    <a:pt x="1147" y="1218"/>
                    <a:pt x="1238" y="953"/>
                  </a:cubicBezTo>
                  <a:cubicBezTo>
                    <a:pt x="1325" y="695"/>
                    <a:pt x="1566" y="268"/>
                    <a:pt x="1520" y="0"/>
                  </a:cubicBezTo>
                  <a:cubicBezTo>
                    <a:pt x="1592" y="426"/>
                    <a:pt x="1651" y="855"/>
                    <a:pt x="1704" y="1283"/>
                  </a:cubicBezTo>
                  <a:cubicBezTo>
                    <a:pt x="1741" y="1584"/>
                    <a:pt x="1942" y="2191"/>
                    <a:pt x="1824" y="2467"/>
                  </a:cubicBezTo>
                  <a:cubicBezTo>
                    <a:pt x="1957" y="2155"/>
                    <a:pt x="2561" y="2039"/>
                    <a:pt x="2797" y="1800"/>
                  </a:cubicBezTo>
                  <a:cubicBezTo>
                    <a:pt x="2891" y="2312"/>
                    <a:pt x="2279" y="2949"/>
                    <a:pt x="1837" y="3090"/>
                  </a:cubicBezTo>
                  <a:cubicBezTo>
                    <a:pt x="1542" y="3184"/>
                    <a:pt x="836" y="3190"/>
                    <a:pt x="566" y="3037"/>
                  </a:cubicBezTo>
                  <a:cubicBezTo>
                    <a:pt x="558" y="3032"/>
                    <a:pt x="550" y="3028"/>
                    <a:pt x="543" y="302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CUSTOM_4_1">
    <p:spTree>
      <p:nvGrpSpPr>
        <p:cNvPr id="1" name="Shape 7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" name="Google Shape;716;p18"/>
          <p:cNvSpPr txBox="1">
            <a:spLocks noGrp="1"/>
          </p:cNvSpPr>
          <p:nvPr>
            <p:ph type="title"/>
          </p:nvPr>
        </p:nvSpPr>
        <p:spPr>
          <a:xfrm>
            <a:off x="5403400" y="1572425"/>
            <a:ext cx="2570100" cy="1133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717" name="Google Shape;717;p18"/>
          <p:cNvSpPr txBox="1">
            <a:spLocks noGrp="1"/>
          </p:cNvSpPr>
          <p:nvPr>
            <p:ph type="subTitle" idx="1"/>
          </p:nvPr>
        </p:nvSpPr>
        <p:spPr>
          <a:xfrm>
            <a:off x="5403400" y="2629950"/>
            <a:ext cx="2570100" cy="94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718" name="Google Shape;718;p18"/>
          <p:cNvGrpSpPr/>
          <p:nvPr/>
        </p:nvGrpSpPr>
        <p:grpSpPr>
          <a:xfrm>
            <a:off x="-232985" y="-338823"/>
            <a:ext cx="9388905" cy="5504529"/>
            <a:chOff x="-232985" y="-338823"/>
            <a:chExt cx="9388905" cy="5504529"/>
          </a:xfrm>
        </p:grpSpPr>
        <p:grpSp>
          <p:nvGrpSpPr>
            <p:cNvPr id="719" name="Google Shape;719;p18"/>
            <p:cNvGrpSpPr/>
            <p:nvPr/>
          </p:nvGrpSpPr>
          <p:grpSpPr>
            <a:xfrm flipH="1">
              <a:off x="9527" y="-338823"/>
              <a:ext cx="9146393" cy="5486611"/>
              <a:chOff x="9527" y="-338823"/>
              <a:chExt cx="9146393" cy="5486611"/>
            </a:xfrm>
          </p:grpSpPr>
          <p:grpSp>
            <p:nvGrpSpPr>
              <p:cNvPr id="720" name="Google Shape;720;p18"/>
              <p:cNvGrpSpPr/>
              <p:nvPr/>
            </p:nvGrpSpPr>
            <p:grpSpPr>
              <a:xfrm flipH="1">
                <a:off x="7383095" y="12"/>
                <a:ext cx="1772825" cy="945955"/>
                <a:chOff x="0" y="12"/>
                <a:chExt cx="1772825" cy="945955"/>
              </a:xfrm>
            </p:grpSpPr>
            <p:sp>
              <p:nvSpPr>
                <p:cNvPr id="721" name="Google Shape;721;p18"/>
                <p:cNvSpPr/>
                <p:nvPr/>
              </p:nvSpPr>
              <p:spPr>
                <a:xfrm>
                  <a:off x="0" y="12"/>
                  <a:ext cx="1772825" cy="9459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618" h="14203" extrusionOk="0">
                      <a:moveTo>
                        <a:pt x="26618" y="1"/>
                      </a:moveTo>
                      <a:cubicBezTo>
                        <a:pt x="25545" y="1185"/>
                        <a:pt x="24243" y="2181"/>
                        <a:pt x="22847" y="2964"/>
                      </a:cubicBezTo>
                      <a:cubicBezTo>
                        <a:pt x="20286" y="4402"/>
                        <a:pt x="17414" y="5188"/>
                        <a:pt x="14537" y="5775"/>
                      </a:cubicBezTo>
                      <a:cubicBezTo>
                        <a:pt x="11964" y="6301"/>
                        <a:pt x="9321" y="6692"/>
                        <a:pt x="6951" y="7823"/>
                      </a:cubicBezTo>
                      <a:cubicBezTo>
                        <a:pt x="4024" y="9221"/>
                        <a:pt x="1855" y="11534"/>
                        <a:pt x="1" y="14203"/>
                      </a:cubicBezTo>
                      <a:lnTo>
                        <a:pt x="1" y="1"/>
                      </a:lnTo>
                      <a:lnTo>
                        <a:pt x="26618" y="1"/>
                      </a:lnTo>
                      <a:close/>
                    </a:path>
                  </a:pathLst>
                </a:custGeom>
                <a:solidFill>
                  <a:srgbClr val="518EE9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22" name="Google Shape;722;p18"/>
                <p:cNvSpPr/>
                <p:nvPr/>
              </p:nvSpPr>
              <p:spPr>
                <a:xfrm>
                  <a:off x="0" y="12"/>
                  <a:ext cx="1062443" cy="6589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952" h="9894" extrusionOk="0">
                      <a:moveTo>
                        <a:pt x="10061" y="0"/>
                      </a:moveTo>
                      <a:cubicBezTo>
                        <a:pt x="8081" y="2322"/>
                        <a:pt x="4779" y="2011"/>
                        <a:pt x="2181" y="3127"/>
                      </a:cubicBezTo>
                      <a:cubicBezTo>
                        <a:pt x="1638" y="3360"/>
                        <a:pt x="1136" y="3702"/>
                        <a:pt x="783" y="4182"/>
                      </a:cubicBezTo>
                      <a:cubicBezTo>
                        <a:pt x="1241" y="2826"/>
                        <a:pt x="2329" y="1926"/>
                        <a:pt x="3299" y="940"/>
                      </a:cubicBezTo>
                      <a:cubicBezTo>
                        <a:pt x="3594" y="642"/>
                        <a:pt x="3865" y="326"/>
                        <a:pt x="4125" y="0"/>
                      </a:cubicBezTo>
                      <a:lnTo>
                        <a:pt x="0" y="0"/>
                      </a:lnTo>
                      <a:lnTo>
                        <a:pt x="0" y="9893"/>
                      </a:lnTo>
                      <a:cubicBezTo>
                        <a:pt x="1195" y="7972"/>
                        <a:pt x="2651" y="6276"/>
                        <a:pt x="4556" y="4980"/>
                      </a:cubicBezTo>
                      <a:cubicBezTo>
                        <a:pt x="6726" y="3501"/>
                        <a:pt x="9277" y="2712"/>
                        <a:pt x="11742" y="1801"/>
                      </a:cubicBezTo>
                      <a:cubicBezTo>
                        <a:pt x="13170" y="1272"/>
                        <a:pt x="14592" y="691"/>
                        <a:pt x="15952" y="0"/>
                      </a:cubicBezTo>
                      <a:lnTo>
                        <a:pt x="10061" y="0"/>
                      </a:lnTo>
                      <a:close/>
                    </a:path>
                  </a:pathLst>
                </a:custGeom>
                <a:solidFill>
                  <a:srgbClr val="518EE9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723" name="Google Shape;723;p18"/>
              <p:cNvGrpSpPr/>
              <p:nvPr/>
            </p:nvGrpSpPr>
            <p:grpSpPr>
              <a:xfrm flipH="1">
                <a:off x="6638282" y="-338823"/>
                <a:ext cx="1023895" cy="820519"/>
                <a:chOff x="4423100" y="2378550"/>
                <a:chExt cx="540200" cy="432900"/>
              </a:xfrm>
            </p:grpSpPr>
            <p:sp>
              <p:nvSpPr>
                <p:cNvPr id="724" name="Google Shape;724;p18"/>
                <p:cNvSpPr/>
                <p:nvPr/>
              </p:nvSpPr>
              <p:spPr>
                <a:xfrm>
                  <a:off x="4537050" y="2582000"/>
                  <a:ext cx="206275" cy="123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51" h="4928" extrusionOk="0">
                      <a:moveTo>
                        <a:pt x="13" y="4691"/>
                      </a:moveTo>
                      <a:cubicBezTo>
                        <a:pt x="68" y="4744"/>
                        <a:pt x="334" y="4751"/>
                        <a:pt x="398" y="4757"/>
                      </a:cubicBezTo>
                      <a:cubicBezTo>
                        <a:pt x="844" y="4800"/>
                        <a:pt x="1294" y="4791"/>
                        <a:pt x="1742" y="4801"/>
                      </a:cubicBezTo>
                      <a:cubicBezTo>
                        <a:pt x="2180" y="4812"/>
                        <a:pt x="2610" y="4871"/>
                        <a:pt x="3045" y="4928"/>
                      </a:cubicBezTo>
                      <a:cubicBezTo>
                        <a:pt x="2902" y="4851"/>
                        <a:pt x="2624" y="4663"/>
                        <a:pt x="2624" y="4663"/>
                      </a:cubicBezTo>
                      <a:cubicBezTo>
                        <a:pt x="2646" y="4630"/>
                        <a:pt x="2841" y="4611"/>
                        <a:pt x="2887" y="4599"/>
                      </a:cubicBezTo>
                      <a:cubicBezTo>
                        <a:pt x="2986" y="4573"/>
                        <a:pt x="3085" y="4547"/>
                        <a:pt x="3184" y="4519"/>
                      </a:cubicBezTo>
                      <a:cubicBezTo>
                        <a:pt x="3380" y="4462"/>
                        <a:pt x="3576" y="4398"/>
                        <a:pt x="3766" y="4325"/>
                      </a:cubicBezTo>
                      <a:cubicBezTo>
                        <a:pt x="4143" y="4178"/>
                        <a:pt x="4504" y="3995"/>
                        <a:pt x="4829" y="3754"/>
                      </a:cubicBezTo>
                      <a:cubicBezTo>
                        <a:pt x="5332" y="3380"/>
                        <a:pt x="5642" y="2779"/>
                        <a:pt x="6177" y="2459"/>
                      </a:cubicBezTo>
                      <a:cubicBezTo>
                        <a:pt x="6426" y="2309"/>
                        <a:pt x="6725" y="2269"/>
                        <a:pt x="6991" y="2156"/>
                      </a:cubicBezTo>
                      <a:cubicBezTo>
                        <a:pt x="7541" y="1924"/>
                        <a:pt x="7910" y="1410"/>
                        <a:pt x="8250" y="921"/>
                      </a:cubicBezTo>
                      <a:cubicBezTo>
                        <a:pt x="7733" y="1116"/>
                        <a:pt x="7216" y="1313"/>
                        <a:pt x="6699" y="1510"/>
                      </a:cubicBezTo>
                      <a:cubicBezTo>
                        <a:pt x="6826" y="1254"/>
                        <a:pt x="6897" y="970"/>
                        <a:pt x="6909" y="684"/>
                      </a:cubicBezTo>
                      <a:cubicBezTo>
                        <a:pt x="6915" y="539"/>
                        <a:pt x="6852" y="117"/>
                        <a:pt x="6971" y="1"/>
                      </a:cubicBezTo>
                      <a:cubicBezTo>
                        <a:pt x="6725" y="248"/>
                        <a:pt x="6475" y="502"/>
                        <a:pt x="6312" y="812"/>
                      </a:cubicBezTo>
                      <a:cubicBezTo>
                        <a:pt x="6216" y="994"/>
                        <a:pt x="6154" y="1192"/>
                        <a:pt x="6089" y="1387"/>
                      </a:cubicBezTo>
                      <a:cubicBezTo>
                        <a:pt x="5957" y="1789"/>
                        <a:pt x="5774" y="2168"/>
                        <a:pt x="5392" y="2385"/>
                      </a:cubicBezTo>
                      <a:cubicBezTo>
                        <a:pt x="4821" y="2711"/>
                        <a:pt x="4103" y="2681"/>
                        <a:pt x="3464" y="2752"/>
                      </a:cubicBezTo>
                      <a:cubicBezTo>
                        <a:pt x="3568" y="2685"/>
                        <a:pt x="3931" y="2342"/>
                        <a:pt x="4012" y="2237"/>
                      </a:cubicBezTo>
                      <a:cubicBezTo>
                        <a:pt x="3442" y="2434"/>
                        <a:pt x="2871" y="2631"/>
                        <a:pt x="2316" y="2868"/>
                      </a:cubicBezTo>
                      <a:cubicBezTo>
                        <a:pt x="1845" y="3070"/>
                        <a:pt x="1419" y="3367"/>
                        <a:pt x="1025" y="3693"/>
                      </a:cubicBezTo>
                      <a:cubicBezTo>
                        <a:pt x="812" y="3870"/>
                        <a:pt x="603" y="4055"/>
                        <a:pt x="400" y="4244"/>
                      </a:cubicBezTo>
                      <a:cubicBezTo>
                        <a:pt x="288" y="4348"/>
                        <a:pt x="172" y="4453"/>
                        <a:pt x="74" y="4571"/>
                      </a:cubicBezTo>
                      <a:cubicBezTo>
                        <a:pt x="58" y="4591"/>
                        <a:pt x="1" y="4643"/>
                        <a:pt x="3" y="4673"/>
                      </a:cubicBezTo>
                      <a:cubicBezTo>
                        <a:pt x="3" y="4679"/>
                        <a:pt x="7" y="4685"/>
                        <a:pt x="13" y="4691"/>
                      </a:cubicBezTo>
                      <a:close/>
                    </a:path>
                  </a:pathLst>
                </a:custGeom>
                <a:solidFill>
                  <a:srgbClr val="518EE9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25" name="Google Shape;725;p18"/>
                <p:cNvSpPr/>
                <p:nvPr/>
              </p:nvSpPr>
              <p:spPr>
                <a:xfrm>
                  <a:off x="4579075" y="2691625"/>
                  <a:ext cx="187425" cy="91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97" h="3645" extrusionOk="0">
                      <a:moveTo>
                        <a:pt x="6" y="3033"/>
                      </a:moveTo>
                      <a:cubicBezTo>
                        <a:pt x="46" y="3086"/>
                        <a:pt x="270" y="3127"/>
                        <a:pt x="325" y="3141"/>
                      </a:cubicBezTo>
                      <a:cubicBezTo>
                        <a:pt x="696" y="3238"/>
                        <a:pt x="1079" y="3292"/>
                        <a:pt x="1456" y="3361"/>
                      </a:cubicBezTo>
                      <a:cubicBezTo>
                        <a:pt x="1827" y="3429"/>
                        <a:pt x="2183" y="3537"/>
                        <a:pt x="2544" y="3645"/>
                      </a:cubicBezTo>
                      <a:cubicBezTo>
                        <a:pt x="2432" y="3560"/>
                        <a:pt x="2223" y="3362"/>
                        <a:pt x="2223" y="3362"/>
                      </a:cubicBezTo>
                      <a:cubicBezTo>
                        <a:pt x="2245" y="3339"/>
                        <a:pt x="2414" y="3349"/>
                        <a:pt x="2454" y="3345"/>
                      </a:cubicBezTo>
                      <a:cubicBezTo>
                        <a:pt x="2542" y="3336"/>
                        <a:pt x="2629" y="3328"/>
                        <a:pt x="2717" y="3316"/>
                      </a:cubicBezTo>
                      <a:cubicBezTo>
                        <a:pt x="2892" y="3295"/>
                        <a:pt x="3065" y="3267"/>
                        <a:pt x="3237" y="3230"/>
                      </a:cubicBezTo>
                      <a:cubicBezTo>
                        <a:pt x="3575" y="3158"/>
                        <a:pt x="3907" y="3053"/>
                        <a:pt x="4214" y="2892"/>
                      </a:cubicBezTo>
                      <a:cubicBezTo>
                        <a:pt x="4691" y="2642"/>
                        <a:pt x="5035" y="2176"/>
                        <a:pt x="5533" y="1975"/>
                      </a:cubicBezTo>
                      <a:cubicBezTo>
                        <a:pt x="5763" y="1882"/>
                        <a:pt x="6021" y="1889"/>
                        <a:pt x="6262" y="1829"/>
                      </a:cubicBezTo>
                      <a:cubicBezTo>
                        <a:pt x="6760" y="1707"/>
                        <a:pt x="7143" y="1322"/>
                        <a:pt x="7497" y="953"/>
                      </a:cubicBezTo>
                      <a:cubicBezTo>
                        <a:pt x="7032" y="1049"/>
                        <a:pt x="6567" y="1146"/>
                        <a:pt x="6102" y="1242"/>
                      </a:cubicBezTo>
                      <a:cubicBezTo>
                        <a:pt x="6245" y="1043"/>
                        <a:pt x="6343" y="811"/>
                        <a:pt x="6392" y="571"/>
                      </a:cubicBezTo>
                      <a:cubicBezTo>
                        <a:pt x="6418" y="450"/>
                        <a:pt x="6422" y="83"/>
                        <a:pt x="6537" y="0"/>
                      </a:cubicBezTo>
                      <a:cubicBezTo>
                        <a:pt x="6294" y="177"/>
                        <a:pt x="6049" y="358"/>
                        <a:pt x="5870" y="598"/>
                      </a:cubicBezTo>
                      <a:cubicBezTo>
                        <a:pt x="5763" y="740"/>
                        <a:pt x="5684" y="899"/>
                        <a:pt x="5602" y="1055"/>
                      </a:cubicBezTo>
                      <a:cubicBezTo>
                        <a:pt x="5436" y="1378"/>
                        <a:pt x="5231" y="1674"/>
                        <a:pt x="4877" y="1807"/>
                      </a:cubicBezTo>
                      <a:cubicBezTo>
                        <a:pt x="4349" y="2005"/>
                        <a:pt x="3745" y="1884"/>
                        <a:pt x="3194" y="1856"/>
                      </a:cubicBezTo>
                      <a:cubicBezTo>
                        <a:pt x="3290" y="1816"/>
                        <a:pt x="3644" y="1573"/>
                        <a:pt x="3727" y="1495"/>
                      </a:cubicBezTo>
                      <a:cubicBezTo>
                        <a:pt x="3217" y="1584"/>
                        <a:pt x="2707" y="1674"/>
                        <a:pt x="2204" y="1801"/>
                      </a:cubicBezTo>
                      <a:cubicBezTo>
                        <a:pt x="1777" y="1907"/>
                        <a:pt x="1377" y="2102"/>
                        <a:pt x="1000" y="2325"/>
                      </a:cubicBezTo>
                      <a:cubicBezTo>
                        <a:pt x="794" y="2446"/>
                        <a:pt x="593" y="2573"/>
                        <a:pt x="395" y="2707"/>
                      </a:cubicBezTo>
                      <a:cubicBezTo>
                        <a:pt x="286" y="2780"/>
                        <a:pt x="174" y="2853"/>
                        <a:pt x="75" y="2940"/>
                      </a:cubicBezTo>
                      <a:cubicBezTo>
                        <a:pt x="58" y="2954"/>
                        <a:pt x="3" y="2991"/>
                        <a:pt x="1" y="3015"/>
                      </a:cubicBezTo>
                      <a:cubicBezTo>
                        <a:pt x="0" y="3022"/>
                        <a:pt x="3" y="3027"/>
                        <a:pt x="6" y="3033"/>
                      </a:cubicBezTo>
                      <a:close/>
                    </a:path>
                  </a:pathLst>
                </a:custGeom>
                <a:solidFill>
                  <a:srgbClr val="518EE9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26" name="Google Shape;726;p18"/>
                <p:cNvSpPr/>
                <p:nvPr/>
              </p:nvSpPr>
              <p:spPr>
                <a:xfrm>
                  <a:off x="4691850" y="2537450"/>
                  <a:ext cx="179600" cy="154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84" h="6194" extrusionOk="0">
                      <a:moveTo>
                        <a:pt x="21" y="6154"/>
                      </a:moveTo>
                      <a:cubicBezTo>
                        <a:pt x="87" y="6193"/>
                        <a:pt x="348" y="6139"/>
                        <a:pt x="411" y="6130"/>
                      </a:cubicBezTo>
                      <a:cubicBezTo>
                        <a:pt x="856" y="6071"/>
                        <a:pt x="1292" y="5959"/>
                        <a:pt x="1730" y="5868"/>
                      </a:cubicBezTo>
                      <a:cubicBezTo>
                        <a:pt x="2160" y="5778"/>
                        <a:pt x="2592" y="5736"/>
                        <a:pt x="3028" y="5694"/>
                      </a:cubicBezTo>
                      <a:cubicBezTo>
                        <a:pt x="2872" y="5652"/>
                        <a:pt x="2557" y="5531"/>
                        <a:pt x="2557" y="5531"/>
                      </a:cubicBezTo>
                      <a:cubicBezTo>
                        <a:pt x="2572" y="5495"/>
                        <a:pt x="2758" y="5432"/>
                        <a:pt x="2800" y="5409"/>
                      </a:cubicBezTo>
                      <a:cubicBezTo>
                        <a:pt x="2890" y="5362"/>
                        <a:pt x="2981" y="5314"/>
                        <a:pt x="3070" y="5263"/>
                      </a:cubicBezTo>
                      <a:cubicBezTo>
                        <a:pt x="3250" y="5163"/>
                        <a:pt x="3424" y="5057"/>
                        <a:pt x="3593" y="4941"/>
                      </a:cubicBezTo>
                      <a:cubicBezTo>
                        <a:pt x="3926" y="4714"/>
                        <a:pt x="4238" y="4453"/>
                        <a:pt x="4498" y="4144"/>
                      </a:cubicBezTo>
                      <a:cubicBezTo>
                        <a:pt x="4901" y="3665"/>
                        <a:pt x="5067" y="3010"/>
                        <a:pt x="5516" y="2575"/>
                      </a:cubicBezTo>
                      <a:cubicBezTo>
                        <a:pt x="5724" y="2373"/>
                        <a:pt x="6005" y="2265"/>
                        <a:pt x="6239" y="2095"/>
                      </a:cubicBezTo>
                      <a:cubicBezTo>
                        <a:pt x="6720" y="1744"/>
                        <a:pt x="6963" y="1158"/>
                        <a:pt x="7184" y="605"/>
                      </a:cubicBezTo>
                      <a:cubicBezTo>
                        <a:pt x="6724" y="913"/>
                        <a:pt x="6266" y="1223"/>
                        <a:pt x="5808" y="1532"/>
                      </a:cubicBezTo>
                      <a:cubicBezTo>
                        <a:pt x="5872" y="1254"/>
                        <a:pt x="5877" y="962"/>
                        <a:pt x="5824" y="680"/>
                      </a:cubicBezTo>
                      <a:cubicBezTo>
                        <a:pt x="5798" y="538"/>
                        <a:pt x="5639" y="141"/>
                        <a:pt x="5729" y="1"/>
                      </a:cubicBezTo>
                      <a:cubicBezTo>
                        <a:pt x="5545" y="299"/>
                        <a:pt x="5360" y="602"/>
                        <a:pt x="5272" y="940"/>
                      </a:cubicBezTo>
                      <a:cubicBezTo>
                        <a:pt x="5220" y="1140"/>
                        <a:pt x="5204" y="1347"/>
                        <a:pt x="5185" y="1551"/>
                      </a:cubicBezTo>
                      <a:cubicBezTo>
                        <a:pt x="5148" y="1973"/>
                        <a:pt x="5057" y="2383"/>
                        <a:pt x="4734" y="2682"/>
                      </a:cubicBezTo>
                      <a:cubicBezTo>
                        <a:pt x="4253" y="3130"/>
                        <a:pt x="3547" y="3265"/>
                        <a:pt x="2941" y="3478"/>
                      </a:cubicBezTo>
                      <a:cubicBezTo>
                        <a:pt x="3027" y="3391"/>
                        <a:pt x="3302" y="2974"/>
                        <a:pt x="3357" y="2852"/>
                      </a:cubicBezTo>
                      <a:cubicBezTo>
                        <a:pt x="2847" y="3174"/>
                        <a:pt x="2336" y="3496"/>
                        <a:pt x="1849" y="3854"/>
                      </a:cubicBezTo>
                      <a:cubicBezTo>
                        <a:pt x="1435" y="4159"/>
                        <a:pt x="1090" y="4544"/>
                        <a:pt x="780" y="4951"/>
                      </a:cubicBezTo>
                      <a:cubicBezTo>
                        <a:pt x="613" y="5172"/>
                        <a:pt x="452" y="5400"/>
                        <a:pt x="297" y="5630"/>
                      </a:cubicBezTo>
                      <a:cubicBezTo>
                        <a:pt x="212" y="5757"/>
                        <a:pt x="123" y="5886"/>
                        <a:pt x="54" y="6022"/>
                      </a:cubicBezTo>
                      <a:cubicBezTo>
                        <a:pt x="42" y="6046"/>
                        <a:pt x="0" y="6109"/>
                        <a:pt x="9" y="6138"/>
                      </a:cubicBezTo>
                      <a:cubicBezTo>
                        <a:pt x="10" y="6144"/>
                        <a:pt x="15" y="6149"/>
                        <a:pt x="23" y="6154"/>
                      </a:cubicBezTo>
                      <a:close/>
                    </a:path>
                  </a:pathLst>
                </a:custGeom>
                <a:solidFill>
                  <a:srgbClr val="518EE9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27" name="Google Shape;727;p18"/>
                <p:cNvSpPr/>
                <p:nvPr/>
              </p:nvSpPr>
              <p:spPr>
                <a:xfrm>
                  <a:off x="4791000" y="2420875"/>
                  <a:ext cx="86325" cy="102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53" h="4117" extrusionOk="0">
                      <a:moveTo>
                        <a:pt x="18" y="4101"/>
                      </a:moveTo>
                      <a:cubicBezTo>
                        <a:pt x="59" y="4116"/>
                        <a:pt x="200" y="4057"/>
                        <a:pt x="236" y="4044"/>
                      </a:cubicBezTo>
                      <a:cubicBezTo>
                        <a:pt x="480" y="3963"/>
                        <a:pt x="714" y="3853"/>
                        <a:pt x="951" y="3752"/>
                      </a:cubicBezTo>
                      <a:cubicBezTo>
                        <a:pt x="1184" y="3654"/>
                        <a:pt x="1423" y="3584"/>
                        <a:pt x="1665" y="3512"/>
                      </a:cubicBezTo>
                      <a:cubicBezTo>
                        <a:pt x="1572" y="3505"/>
                        <a:pt x="1381" y="3471"/>
                        <a:pt x="1381" y="3471"/>
                      </a:cubicBezTo>
                      <a:cubicBezTo>
                        <a:pt x="1385" y="3449"/>
                        <a:pt x="1483" y="3393"/>
                        <a:pt x="1505" y="3376"/>
                      </a:cubicBezTo>
                      <a:cubicBezTo>
                        <a:pt x="1551" y="3339"/>
                        <a:pt x="1597" y="3302"/>
                        <a:pt x="1641" y="3264"/>
                      </a:cubicBezTo>
                      <a:cubicBezTo>
                        <a:pt x="1732" y="3188"/>
                        <a:pt x="1818" y="3108"/>
                        <a:pt x="1901" y="3024"/>
                      </a:cubicBezTo>
                      <a:cubicBezTo>
                        <a:pt x="2065" y="2859"/>
                        <a:pt x="2212" y="2677"/>
                        <a:pt x="2325" y="2474"/>
                      </a:cubicBezTo>
                      <a:cubicBezTo>
                        <a:pt x="2501" y="2160"/>
                        <a:pt x="2522" y="1772"/>
                        <a:pt x="2727" y="1476"/>
                      </a:cubicBezTo>
                      <a:cubicBezTo>
                        <a:pt x="2823" y="1340"/>
                        <a:pt x="2970" y="1248"/>
                        <a:pt x="3084" y="1127"/>
                      </a:cubicBezTo>
                      <a:cubicBezTo>
                        <a:pt x="3317" y="876"/>
                        <a:pt x="3390" y="518"/>
                        <a:pt x="3453" y="181"/>
                      </a:cubicBezTo>
                      <a:cubicBezTo>
                        <a:pt x="3227" y="406"/>
                        <a:pt x="3003" y="632"/>
                        <a:pt x="2778" y="856"/>
                      </a:cubicBezTo>
                      <a:cubicBezTo>
                        <a:pt x="2784" y="691"/>
                        <a:pt x="2754" y="527"/>
                        <a:pt x="2694" y="373"/>
                      </a:cubicBezTo>
                      <a:cubicBezTo>
                        <a:pt x="2663" y="296"/>
                        <a:pt x="2530" y="88"/>
                        <a:pt x="2565" y="0"/>
                      </a:cubicBezTo>
                      <a:cubicBezTo>
                        <a:pt x="2494" y="188"/>
                        <a:pt x="2423" y="380"/>
                        <a:pt x="2410" y="581"/>
                      </a:cubicBezTo>
                      <a:cubicBezTo>
                        <a:pt x="2403" y="699"/>
                        <a:pt x="2416" y="818"/>
                        <a:pt x="2429" y="935"/>
                      </a:cubicBezTo>
                      <a:cubicBezTo>
                        <a:pt x="2454" y="1178"/>
                        <a:pt x="2447" y="1419"/>
                        <a:pt x="2297" y="1624"/>
                      </a:cubicBezTo>
                      <a:cubicBezTo>
                        <a:pt x="2075" y="1928"/>
                        <a:pt x="1691" y="2083"/>
                        <a:pt x="1372" y="2270"/>
                      </a:cubicBezTo>
                      <a:cubicBezTo>
                        <a:pt x="1411" y="2211"/>
                        <a:pt x="1521" y="1946"/>
                        <a:pt x="1538" y="1871"/>
                      </a:cubicBezTo>
                      <a:cubicBezTo>
                        <a:pt x="1286" y="2109"/>
                        <a:pt x="1032" y="2347"/>
                        <a:pt x="797" y="2602"/>
                      </a:cubicBezTo>
                      <a:cubicBezTo>
                        <a:pt x="597" y="2819"/>
                        <a:pt x="444" y="3075"/>
                        <a:pt x="314" y="3339"/>
                      </a:cubicBezTo>
                      <a:cubicBezTo>
                        <a:pt x="243" y="3482"/>
                        <a:pt x="178" y="3628"/>
                        <a:pt x="116" y="3776"/>
                      </a:cubicBezTo>
                      <a:cubicBezTo>
                        <a:pt x="81" y="3856"/>
                        <a:pt x="45" y="3939"/>
                        <a:pt x="22" y="4023"/>
                      </a:cubicBezTo>
                      <a:cubicBezTo>
                        <a:pt x="17" y="4038"/>
                        <a:pt x="0" y="4079"/>
                        <a:pt x="8" y="4093"/>
                      </a:cubicBezTo>
                      <a:cubicBezTo>
                        <a:pt x="9" y="4096"/>
                        <a:pt x="13" y="4099"/>
                        <a:pt x="18" y="4101"/>
                      </a:cubicBezTo>
                      <a:close/>
                    </a:path>
                  </a:pathLst>
                </a:custGeom>
                <a:solidFill>
                  <a:srgbClr val="518EE9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28" name="Google Shape;728;p18"/>
                <p:cNvSpPr/>
                <p:nvPr/>
              </p:nvSpPr>
              <p:spPr>
                <a:xfrm>
                  <a:off x="4903750" y="2378550"/>
                  <a:ext cx="59550" cy="83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82" h="3349" extrusionOk="0">
                      <a:moveTo>
                        <a:pt x="16" y="3340"/>
                      </a:moveTo>
                      <a:cubicBezTo>
                        <a:pt x="49" y="3349"/>
                        <a:pt x="154" y="3293"/>
                        <a:pt x="180" y="3282"/>
                      </a:cubicBezTo>
                      <a:cubicBezTo>
                        <a:pt x="362" y="3200"/>
                        <a:pt x="534" y="3099"/>
                        <a:pt x="710" y="3005"/>
                      </a:cubicBezTo>
                      <a:cubicBezTo>
                        <a:pt x="882" y="2913"/>
                        <a:pt x="1061" y="2841"/>
                        <a:pt x="1242" y="2769"/>
                      </a:cubicBezTo>
                      <a:cubicBezTo>
                        <a:pt x="1170" y="2771"/>
                        <a:pt x="1021" y="2758"/>
                        <a:pt x="1021" y="2758"/>
                      </a:cubicBezTo>
                      <a:cubicBezTo>
                        <a:pt x="1023" y="2741"/>
                        <a:pt x="1094" y="2690"/>
                        <a:pt x="1110" y="2676"/>
                      </a:cubicBezTo>
                      <a:cubicBezTo>
                        <a:pt x="1142" y="2644"/>
                        <a:pt x="1174" y="2612"/>
                        <a:pt x="1206" y="2580"/>
                      </a:cubicBezTo>
                      <a:cubicBezTo>
                        <a:pt x="1271" y="2514"/>
                        <a:pt x="1331" y="2447"/>
                        <a:pt x="1390" y="2377"/>
                      </a:cubicBezTo>
                      <a:cubicBezTo>
                        <a:pt x="1504" y="2238"/>
                        <a:pt x="1604" y="2088"/>
                        <a:pt x="1677" y="1924"/>
                      </a:cubicBezTo>
                      <a:cubicBezTo>
                        <a:pt x="1788" y="1668"/>
                        <a:pt x="1777" y="1368"/>
                        <a:pt x="1915" y="1126"/>
                      </a:cubicBezTo>
                      <a:cubicBezTo>
                        <a:pt x="1979" y="1015"/>
                        <a:pt x="2086" y="933"/>
                        <a:pt x="2164" y="831"/>
                      </a:cubicBezTo>
                      <a:cubicBezTo>
                        <a:pt x="2326" y="621"/>
                        <a:pt x="2357" y="341"/>
                        <a:pt x="2382" y="77"/>
                      </a:cubicBezTo>
                      <a:cubicBezTo>
                        <a:pt x="2224" y="267"/>
                        <a:pt x="2067" y="456"/>
                        <a:pt x="1910" y="644"/>
                      </a:cubicBezTo>
                      <a:cubicBezTo>
                        <a:pt x="1902" y="518"/>
                        <a:pt x="1868" y="393"/>
                        <a:pt x="1809" y="279"/>
                      </a:cubicBezTo>
                      <a:cubicBezTo>
                        <a:pt x="1781" y="222"/>
                        <a:pt x="1663" y="72"/>
                        <a:pt x="1684" y="0"/>
                      </a:cubicBezTo>
                      <a:cubicBezTo>
                        <a:pt x="1643" y="150"/>
                        <a:pt x="1601" y="304"/>
                        <a:pt x="1606" y="459"/>
                      </a:cubicBezTo>
                      <a:cubicBezTo>
                        <a:pt x="1609" y="550"/>
                        <a:pt x="1627" y="641"/>
                        <a:pt x="1646" y="731"/>
                      </a:cubicBezTo>
                      <a:cubicBezTo>
                        <a:pt x="1682" y="916"/>
                        <a:pt x="1694" y="1101"/>
                        <a:pt x="1594" y="1270"/>
                      </a:cubicBezTo>
                      <a:cubicBezTo>
                        <a:pt x="1444" y="1521"/>
                        <a:pt x="1159" y="1667"/>
                        <a:pt x="928" y="1833"/>
                      </a:cubicBezTo>
                      <a:cubicBezTo>
                        <a:pt x="954" y="1786"/>
                        <a:pt x="1019" y="1573"/>
                        <a:pt x="1027" y="1515"/>
                      </a:cubicBezTo>
                      <a:cubicBezTo>
                        <a:pt x="850" y="1716"/>
                        <a:pt x="671" y="1917"/>
                        <a:pt x="509" y="2130"/>
                      </a:cubicBezTo>
                      <a:cubicBezTo>
                        <a:pt x="371" y="2312"/>
                        <a:pt x="270" y="2520"/>
                        <a:pt x="190" y="2732"/>
                      </a:cubicBezTo>
                      <a:cubicBezTo>
                        <a:pt x="145" y="2847"/>
                        <a:pt x="106" y="2965"/>
                        <a:pt x="67" y="3083"/>
                      </a:cubicBezTo>
                      <a:cubicBezTo>
                        <a:pt x="47" y="3148"/>
                        <a:pt x="25" y="3214"/>
                        <a:pt x="13" y="3281"/>
                      </a:cubicBezTo>
                      <a:cubicBezTo>
                        <a:pt x="11" y="3292"/>
                        <a:pt x="0" y="3324"/>
                        <a:pt x="8" y="3335"/>
                      </a:cubicBezTo>
                      <a:cubicBezTo>
                        <a:pt x="9" y="3338"/>
                        <a:pt x="13" y="3339"/>
                        <a:pt x="15" y="3340"/>
                      </a:cubicBezTo>
                      <a:close/>
                    </a:path>
                  </a:pathLst>
                </a:custGeom>
                <a:solidFill>
                  <a:srgbClr val="518EE9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29" name="Google Shape;729;p18"/>
                <p:cNvSpPr/>
                <p:nvPr/>
              </p:nvSpPr>
              <p:spPr>
                <a:xfrm>
                  <a:off x="4483875" y="2710600"/>
                  <a:ext cx="120725" cy="46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29" h="1851" extrusionOk="0">
                      <a:moveTo>
                        <a:pt x="3" y="1221"/>
                      </a:moveTo>
                      <a:cubicBezTo>
                        <a:pt x="22" y="1258"/>
                        <a:pt x="157" y="1305"/>
                        <a:pt x="187" y="1320"/>
                      </a:cubicBezTo>
                      <a:cubicBezTo>
                        <a:pt x="408" y="1417"/>
                        <a:pt x="638" y="1488"/>
                        <a:pt x="864" y="1568"/>
                      </a:cubicBezTo>
                      <a:cubicBezTo>
                        <a:pt x="1086" y="1647"/>
                        <a:pt x="1295" y="1749"/>
                        <a:pt x="1506" y="1850"/>
                      </a:cubicBezTo>
                      <a:cubicBezTo>
                        <a:pt x="1447" y="1788"/>
                        <a:pt x="1337" y="1645"/>
                        <a:pt x="1337" y="1645"/>
                      </a:cubicBezTo>
                      <a:cubicBezTo>
                        <a:pt x="1354" y="1632"/>
                        <a:pt x="1455" y="1655"/>
                        <a:pt x="1481" y="1657"/>
                      </a:cubicBezTo>
                      <a:cubicBezTo>
                        <a:pt x="1536" y="1661"/>
                        <a:pt x="1592" y="1663"/>
                        <a:pt x="1646" y="1666"/>
                      </a:cubicBezTo>
                      <a:cubicBezTo>
                        <a:pt x="1756" y="1670"/>
                        <a:pt x="1865" y="1670"/>
                        <a:pt x="1976" y="1665"/>
                      </a:cubicBezTo>
                      <a:cubicBezTo>
                        <a:pt x="2191" y="1653"/>
                        <a:pt x="2406" y="1621"/>
                        <a:pt x="2612" y="1552"/>
                      </a:cubicBezTo>
                      <a:cubicBezTo>
                        <a:pt x="2930" y="1445"/>
                        <a:pt x="3189" y="1193"/>
                        <a:pt x="3516" y="1119"/>
                      </a:cubicBezTo>
                      <a:cubicBezTo>
                        <a:pt x="3667" y="1084"/>
                        <a:pt x="3826" y="1114"/>
                        <a:pt x="3980" y="1101"/>
                      </a:cubicBezTo>
                      <a:cubicBezTo>
                        <a:pt x="4300" y="1075"/>
                        <a:pt x="4573" y="875"/>
                        <a:pt x="4829" y="683"/>
                      </a:cubicBezTo>
                      <a:lnTo>
                        <a:pt x="3939" y="724"/>
                      </a:lnTo>
                      <a:cubicBezTo>
                        <a:pt x="4047" y="613"/>
                        <a:pt x="4131" y="481"/>
                        <a:pt x="4186" y="337"/>
                      </a:cubicBezTo>
                      <a:cubicBezTo>
                        <a:pt x="4213" y="265"/>
                        <a:pt x="4252" y="40"/>
                        <a:pt x="4331" y="0"/>
                      </a:cubicBezTo>
                      <a:cubicBezTo>
                        <a:pt x="4165" y="85"/>
                        <a:pt x="3995" y="172"/>
                        <a:pt x="3860" y="302"/>
                      </a:cubicBezTo>
                      <a:cubicBezTo>
                        <a:pt x="3781" y="379"/>
                        <a:pt x="3715" y="470"/>
                        <a:pt x="3650" y="558"/>
                      </a:cubicBezTo>
                      <a:cubicBezTo>
                        <a:pt x="3515" y="741"/>
                        <a:pt x="3359" y="903"/>
                        <a:pt x="3128" y="949"/>
                      </a:cubicBezTo>
                      <a:cubicBezTo>
                        <a:pt x="2783" y="1019"/>
                        <a:pt x="2421" y="884"/>
                        <a:pt x="2086" y="813"/>
                      </a:cubicBezTo>
                      <a:cubicBezTo>
                        <a:pt x="2149" y="797"/>
                        <a:pt x="2392" y="683"/>
                        <a:pt x="2450" y="643"/>
                      </a:cubicBezTo>
                      <a:cubicBezTo>
                        <a:pt x="2127" y="648"/>
                        <a:pt x="1803" y="652"/>
                        <a:pt x="1480" y="680"/>
                      </a:cubicBezTo>
                      <a:cubicBezTo>
                        <a:pt x="1207" y="704"/>
                        <a:pt x="940" y="784"/>
                        <a:pt x="685" y="883"/>
                      </a:cubicBezTo>
                      <a:cubicBezTo>
                        <a:pt x="547" y="938"/>
                        <a:pt x="410" y="997"/>
                        <a:pt x="274" y="1059"/>
                      </a:cubicBezTo>
                      <a:cubicBezTo>
                        <a:pt x="200" y="1094"/>
                        <a:pt x="123" y="1127"/>
                        <a:pt x="54" y="1172"/>
                      </a:cubicBezTo>
                      <a:cubicBezTo>
                        <a:pt x="43" y="1178"/>
                        <a:pt x="4" y="1195"/>
                        <a:pt x="1" y="1210"/>
                      </a:cubicBezTo>
                      <a:cubicBezTo>
                        <a:pt x="1" y="1214"/>
                        <a:pt x="1" y="1218"/>
                        <a:pt x="3" y="1223"/>
                      </a:cubicBezTo>
                      <a:close/>
                    </a:path>
                  </a:pathLst>
                </a:custGeom>
                <a:solidFill>
                  <a:srgbClr val="518EE9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0" name="Google Shape;730;p18"/>
                <p:cNvSpPr/>
                <p:nvPr/>
              </p:nvSpPr>
              <p:spPr>
                <a:xfrm>
                  <a:off x="4423100" y="2767775"/>
                  <a:ext cx="134250" cy="43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70" h="1747" extrusionOk="0">
                      <a:moveTo>
                        <a:pt x="3" y="899"/>
                      </a:moveTo>
                      <a:cubicBezTo>
                        <a:pt x="21" y="942"/>
                        <a:pt x="163" y="1007"/>
                        <a:pt x="196" y="1027"/>
                      </a:cubicBezTo>
                      <a:cubicBezTo>
                        <a:pt x="429" y="1156"/>
                        <a:pt x="674" y="1257"/>
                        <a:pt x="916" y="1369"/>
                      </a:cubicBezTo>
                      <a:cubicBezTo>
                        <a:pt x="1151" y="1479"/>
                        <a:pt x="1372" y="1613"/>
                        <a:pt x="1593" y="1746"/>
                      </a:cubicBezTo>
                      <a:cubicBezTo>
                        <a:pt x="1534" y="1671"/>
                        <a:pt x="1427" y="1502"/>
                        <a:pt x="1427" y="1502"/>
                      </a:cubicBezTo>
                      <a:cubicBezTo>
                        <a:pt x="1447" y="1490"/>
                        <a:pt x="1557" y="1526"/>
                        <a:pt x="1586" y="1531"/>
                      </a:cubicBezTo>
                      <a:cubicBezTo>
                        <a:pt x="1645" y="1541"/>
                        <a:pt x="1706" y="1550"/>
                        <a:pt x="1767" y="1557"/>
                      </a:cubicBezTo>
                      <a:cubicBezTo>
                        <a:pt x="1887" y="1573"/>
                        <a:pt x="2007" y="1584"/>
                        <a:pt x="2128" y="1589"/>
                      </a:cubicBezTo>
                      <a:cubicBezTo>
                        <a:pt x="2367" y="1599"/>
                        <a:pt x="2607" y="1585"/>
                        <a:pt x="2840" y="1531"/>
                      </a:cubicBezTo>
                      <a:cubicBezTo>
                        <a:pt x="3202" y="1447"/>
                        <a:pt x="3513" y="1195"/>
                        <a:pt x="3880" y="1147"/>
                      </a:cubicBezTo>
                      <a:cubicBezTo>
                        <a:pt x="4050" y="1125"/>
                        <a:pt x="4222" y="1174"/>
                        <a:pt x="4393" y="1176"/>
                      </a:cubicBezTo>
                      <a:cubicBezTo>
                        <a:pt x="4747" y="1179"/>
                        <a:pt x="5069" y="989"/>
                        <a:pt x="5370" y="803"/>
                      </a:cubicBezTo>
                      <a:cubicBezTo>
                        <a:pt x="5043" y="787"/>
                        <a:pt x="4715" y="772"/>
                        <a:pt x="4388" y="756"/>
                      </a:cubicBezTo>
                      <a:cubicBezTo>
                        <a:pt x="4517" y="647"/>
                        <a:pt x="4623" y="509"/>
                        <a:pt x="4698" y="357"/>
                      </a:cubicBezTo>
                      <a:cubicBezTo>
                        <a:pt x="4735" y="280"/>
                        <a:pt x="4802" y="35"/>
                        <a:pt x="4893" y="0"/>
                      </a:cubicBezTo>
                      <a:cubicBezTo>
                        <a:pt x="4700" y="77"/>
                        <a:pt x="4504" y="155"/>
                        <a:pt x="4343" y="285"/>
                      </a:cubicBezTo>
                      <a:cubicBezTo>
                        <a:pt x="4248" y="361"/>
                        <a:pt x="4166" y="454"/>
                        <a:pt x="4086" y="544"/>
                      </a:cubicBezTo>
                      <a:cubicBezTo>
                        <a:pt x="3919" y="731"/>
                        <a:pt x="3729" y="893"/>
                        <a:pt x="3470" y="922"/>
                      </a:cubicBezTo>
                      <a:cubicBezTo>
                        <a:pt x="3083" y="963"/>
                        <a:pt x="2700" y="777"/>
                        <a:pt x="2337" y="664"/>
                      </a:cubicBezTo>
                      <a:cubicBezTo>
                        <a:pt x="2409" y="653"/>
                        <a:pt x="2687" y="551"/>
                        <a:pt x="2756" y="514"/>
                      </a:cubicBezTo>
                      <a:cubicBezTo>
                        <a:pt x="2399" y="486"/>
                        <a:pt x="2043" y="457"/>
                        <a:pt x="1685" y="455"/>
                      </a:cubicBezTo>
                      <a:cubicBezTo>
                        <a:pt x="1381" y="454"/>
                        <a:pt x="1081" y="513"/>
                        <a:pt x="790" y="597"/>
                      </a:cubicBezTo>
                      <a:cubicBezTo>
                        <a:pt x="631" y="643"/>
                        <a:pt x="474" y="694"/>
                        <a:pt x="319" y="748"/>
                      </a:cubicBezTo>
                      <a:cubicBezTo>
                        <a:pt x="234" y="778"/>
                        <a:pt x="146" y="808"/>
                        <a:pt x="64" y="849"/>
                      </a:cubicBezTo>
                      <a:cubicBezTo>
                        <a:pt x="50" y="855"/>
                        <a:pt x="7" y="871"/>
                        <a:pt x="2" y="887"/>
                      </a:cubicBezTo>
                      <a:cubicBezTo>
                        <a:pt x="1" y="891"/>
                        <a:pt x="1" y="894"/>
                        <a:pt x="3" y="899"/>
                      </a:cubicBezTo>
                      <a:close/>
                    </a:path>
                  </a:pathLst>
                </a:custGeom>
                <a:solidFill>
                  <a:srgbClr val="518EE9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731" name="Google Shape;731;p18"/>
              <p:cNvGrpSpPr/>
              <p:nvPr/>
            </p:nvGrpSpPr>
            <p:grpSpPr>
              <a:xfrm>
                <a:off x="9527" y="3606810"/>
                <a:ext cx="1772825" cy="1540979"/>
                <a:chOff x="9527" y="3606810"/>
                <a:chExt cx="1772825" cy="1540979"/>
              </a:xfrm>
            </p:grpSpPr>
            <p:grpSp>
              <p:nvGrpSpPr>
                <p:cNvPr id="732" name="Google Shape;732;p18"/>
                <p:cNvGrpSpPr/>
                <p:nvPr/>
              </p:nvGrpSpPr>
              <p:grpSpPr>
                <a:xfrm>
                  <a:off x="9527" y="4201833"/>
                  <a:ext cx="1772825" cy="945955"/>
                  <a:chOff x="9527" y="4201833"/>
                  <a:chExt cx="1772825" cy="945955"/>
                </a:xfrm>
              </p:grpSpPr>
              <p:sp>
                <p:nvSpPr>
                  <p:cNvPr id="733" name="Google Shape;733;p18"/>
                  <p:cNvSpPr/>
                  <p:nvPr/>
                </p:nvSpPr>
                <p:spPr>
                  <a:xfrm rot="10800000" flipH="1">
                    <a:off x="9527" y="4201833"/>
                    <a:ext cx="1772825" cy="9459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618" h="14203" extrusionOk="0">
                        <a:moveTo>
                          <a:pt x="26618" y="1"/>
                        </a:moveTo>
                        <a:cubicBezTo>
                          <a:pt x="25545" y="1185"/>
                          <a:pt x="24243" y="2181"/>
                          <a:pt x="22847" y="2964"/>
                        </a:cubicBezTo>
                        <a:cubicBezTo>
                          <a:pt x="20286" y="4402"/>
                          <a:pt x="17414" y="5188"/>
                          <a:pt x="14537" y="5775"/>
                        </a:cubicBezTo>
                        <a:cubicBezTo>
                          <a:pt x="11964" y="6301"/>
                          <a:pt x="9321" y="6692"/>
                          <a:pt x="6951" y="7823"/>
                        </a:cubicBezTo>
                        <a:cubicBezTo>
                          <a:pt x="4024" y="9221"/>
                          <a:pt x="1855" y="11534"/>
                          <a:pt x="1" y="14203"/>
                        </a:cubicBezTo>
                        <a:lnTo>
                          <a:pt x="1" y="1"/>
                        </a:lnTo>
                        <a:lnTo>
                          <a:pt x="26618" y="1"/>
                        </a:lnTo>
                        <a:close/>
                      </a:path>
                    </a:pathLst>
                  </a:custGeom>
                  <a:solidFill>
                    <a:srgbClr val="518EE9">
                      <a:alpha val="2000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34" name="Google Shape;734;p18"/>
                  <p:cNvSpPr/>
                  <p:nvPr/>
                </p:nvSpPr>
                <p:spPr>
                  <a:xfrm rot="10800000" flipH="1">
                    <a:off x="9527" y="4488824"/>
                    <a:ext cx="1062443" cy="6589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952" h="9894" extrusionOk="0">
                        <a:moveTo>
                          <a:pt x="10061" y="0"/>
                        </a:moveTo>
                        <a:cubicBezTo>
                          <a:pt x="8081" y="2322"/>
                          <a:pt x="4779" y="2011"/>
                          <a:pt x="2181" y="3127"/>
                        </a:cubicBezTo>
                        <a:cubicBezTo>
                          <a:pt x="1638" y="3360"/>
                          <a:pt x="1136" y="3702"/>
                          <a:pt x="783" y="4182"/>
                        </a:cubicBezTo>
                        <a:cubicBezTo>
                          <a:pt x="1241" y="2826"/>
                          <a:pt x="2329" y="1926"/>
                          <a:pt x="3299" y="940"/>
                        </a:cubicBezTo>
                        <a:cubicBezTo>
                          <a:pt x="3594" y="642"/>
                          <a:pt x="3865" y="326"/>
                          <a:pt x="4125" y="0"/>
                        </a:cubicBezTo>
                        <a:lnTo>
                          <a:pt x="0" y="0"/>
                        </a:lnTo>
                        <a:lnTo>
                          <a:pt x="0" y="9893"/>
                        </a:lnTo>
                        <a:cubicBezTo>
                          <a:pt x="1195" y="7972"/>
                          <a:pt x="2651" y="6276"/>
                          <a:pt x="4556" y="4980"/>
                        </a:cubicBezTo>
                        <a:cubicBezTo>
                          <a:pt x="6726" y="3501"/>
                          <a:pt x="9277" y="2712"/>
                          <a:pt x="11742" y="1801"/>
                        </a:cubicBezTo>
                        <a:cubicBezTo>
                          <a:pt x="13170" y="1272"/>
                          <a:pt x="14592" y="691"/>
                          <a:pt x="15952" y="0"/>
                        </a:cubicBezTo>
                        <a:lnTo>
                          <a:pt x="10061" y="0"/>
                        </a:lnTo>
                        <a:close/>
                      </a:path>
                    </a:pathLst>
                  </a:custGeom>
                  <a:solidFill>
                    <a:srgbClr val="518EE9">
                      <a:alpha val="20000"/>
                    </a:srgbClr>
                  </a:solidFill>
                  <a:ln>
                    <a:noFill/>
                  </a:ln>
                  <a:effectLst>
                    <a:outerShdw blurRad="142875" dist="114300" dir="20460000" algn="bl" rotWithShape="0">
                      <a:schemeClr val="dk1">
                        <a:alpha val="50000"/>
                      </a:schemeClr>
                    </a:outerShdw>
                  </a:effectLst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735" name="Google Shape;735;p18"/>
                <p:cNvGrpSpPr/>
                <p:nvPr/>
              </p:nvGrpSpPr>
              <p:grpSpPr>
                <a:xfrm flipH="1">
                  <a:off x="132350" y="3606810"/>
                  <a:ext cx="312152" cy="1409160"/>
                  <a:chOff x="3969875" y="1708525"/>
                  <a:chExt cx="94175" cy="425150"/>
                </a:xfrm>
              </p:grpSpPr>
              <p:sp>
                <p:nvSpPr>
                  <p:cNvPr id="736" name="Google Shape;736;p18"/>
                  <p:cNvSpPr/>
                  <p:nvPr/>
                </p:nvSpPr>
                <p:spPr>
                  <a:xfrm>
                    <a:off x="3969875" y="1708525"/>
                    <a:ext cx="48350" cy="483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934" h="1934" extrusionOk="0">
                        <a:moveTo>
                          <a:pt x="966" y="0"/>
                        </a:moveTo>
                        <a:cubicBezTo>
                          <a:pt x="432" y="0"/>
                          <a:pt x="0" y="432"/>
                          <a:pt x="0" y="967"/>
                        </a:cubicBezTo>
                        <a:cubicBezTo>
                          <a:pt x="0" y="1501"/>
                          <a:pt x="432" y="1933"/>
                          <a:pt x="966" y="1933"/>
                        </a:cubicBezTo>
                        <a:cubicBezTo>
                          <a:pt x="1500" y="1933"/>
                          <a:pt x="1933" y="1501"/>
                          <a:pt x="1933" y="967"/>
                        </a:cubicBezTo>
                        <a:cubicBezTo>
                          <a:pt x="1933" y="432"/>
                          <a:pt x="1500" y="0"/>
                          <a:pt x="966" y="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37" name="Google Shape;737;p18"/>
                  <p:cNvSpPr/>
                  <p:nvPr/>
                </p:nvSpPr>
                <p:spPr>
                  <a:xfrm>
                    <a:off x="4031375" y="1847950"/>
                    <a:ext cx="24175" cy="241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67" h="967" extrusionOk="0">
                        <a:moveTo>
                          <a:pt x="483" y="0"/>
                        </a:moveTo>
                        <a:cubicBezTo>
                          <a:pt x="216" y="0"/>
                          <a:pt x="1" y="216"/>
                          <a:pt x="1" y="483"/>
                        </a:cubicBezTo>
                        <a:cubicBezTo>
                          <a:pt x="1" y="749"/>
                          <a:pt x="216" y="966"/>
                          <a:pt x="483" y="966"/>
                        </a:cubicBezTo>
                        <a:cubicBezTo>
                          <a:pt x="750" y="966"/>
                          <a:pt x="966" y="749"/>
                          <a:pt x="966" y="483"/>
                        </a:cubicBezTo>
                        <a:cubicBezTo>
                          <a:pt x="966" y="216"/>
                          <a:pt x="750" y="0"/>
                          <a:pt x="483" y="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38" name="Google Shape;738;p18"/>
                  <p:cNvSpPr/>
                  <p:nvPr/>
                </p:nvSpPr>
                <p:spPr>
                  <a:xfrm>
                    <a:off x="4022425" y="1748075"/>
                    <a:ext cx="8550" cy="85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2" h="342" extrusionOk="0">
                        <a:moveTo>
                          <a:pt x="172" y="1"/>
                        </a:moveTo>
                        <a:cubicBezTo>
                          <a:pt x="77" y="1"/>
                          <a:pt x="1" y="77"/>
                          <a:pt x="1" y="171"/>
                        </a:cubicBezTo>
                        <a:cubicBezTo>
                          <a:pt x="1" y="266"/>
                          <a:pt x="77" y="341"/>
                          <a:pt x="172" y="341"/>
                        </a:cubicBezTo>
                        <a:cubicBezTo>
                          <a:pt x="266" y="341"/>
                          <a:pt x="341" y="266"/>
                          <a:pt x="341" y="171"/>
                        </a:cubicBezTo>
                        <a:cubicBezTo>
                          <a:pt x="341" y="77"/>
                          <a:pt x="266" y="1"/>
                          <a:pt x="172" y="1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39" name="Google Shape;739;p18"/>
                  <p:cNvSpPr/>
                  <p:nvPr/>
                </p:nvSpPr>
                <p:spPr>
                  <a:xfrm>
                    <a:off x="4043450" y="1925425"/>
                    <a:ext cx="8550" cy="85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2" h="342" extrusionOk="0">
                        <a:moveTo>
                          <a:pt x="170" y="1"/>
                        </a:moveTo>
                        <a:cubicBezTo>
                          <a:pt x="76" y="1"/>
                          <a:pt x="0" y="76"/>
                          <a:pt x="0" y="170"/>
                        </a:cubicBezTo>
                        <a:cubicBezTo>
                          <a:pt x="0" y="264"/>
                          <a:pt x="76" y="341"/>
                          <a:pt x="170" y="341"/>
                        </a:cubicBezTo>
                        <a:cubicBezTo>
                          <a:pt x="264" y="341"/>
                          <a:pt x="341" y="264"/>
                          <a:pt x="341" y="170"/>
                        </a:cubicBezTo>
                        <a:cubicBezTo>
                          <a:pt x="341" y="76"/>
                          <a:pt x="264" y="1"/>
                          <a:pt x="170" y="1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40" name="Google Shape;740;p18"/>
                  <p:cNvSpPr/>
                  <p:nvPr/>
                </p:nvSpPr>
                <p:spPr>
                  <a:xfrm>
                    <a:off x="4055525" y="2125125"/>
                    <a:ext cx="8525" cy="85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1" h="342" extrusionOk="0">
                        <a:moveTo>
                          <a:pt x="170" y="1"/>
                        </a:moveTo>
                        <a:cubicBezTo>
                          <a:pt x="77" y="1"/>
                          <a:pt x="0" y="76"/>
                          <a:pt x="0" y="171"/>
                        </a:cubicBezTo>
                        <a:cubicBezTo>
                          <a:pt x="0" y="265"/>
                          <a:pt x="77" y="341"/>
                          <a:pt x="170" y="341"/>
                        </a:cubicBezTo>
                        <a:cubicBezTo>
                          <a:pt x="264" y="341"/>
                          <a:pt x="341" y="265"/>
                          <a:pt x="341" y="171"/>
                        </a:cubicBezTo>
                        <a:cubicBezTo>
                          <a:pt x="341" y="76"/>
                          <a:pt x="264" y="1"/>
                          <a:pt x="170" y="1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41" name="Google Shape;741;p18"/>
                  <p:cNvSpPr/>
                  <p:nvPr/>
                </p:nvSpPr>
                <p:spPr>
                  <a:xfrm>
                    <a:off x="4018200" y="1899375"/>
                    <a:ext cx="17050" cy="17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82" h="680" extrusionOk="0">
                        <a:moveTo>
                          <a:pt x="341" y="0"/>
                        </a:moveTo>
                        <a:cubicBezTo>
                          <a:pt x="152" y="0"/>
                          <a:pt x="0" y="152"/>
                          <a:pt x="0" y="341"/>
                        </a:cubicBezTo>
                        <a:cubicBezTo>
                          <a:pt x="0" y="528"/>
                          <a:pt x="152" y="680"/>
                          <a:pt x="341" y="680"/>
                        </a:cubicBezTo>
                        <a:cubicBezTo>
                          <a:pt x="529" y="680"/>
                          <a:pt x="681" y="528"/>
                          <a:pt x="681" y="341"/>
                        </a:cubicBezTo>
                        <a:cubicBezTo>
                          <a:pt x="681" y="152"/>
                          <a:pt x="529" y="0"/>
                          <a:pt x="341" y="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42" name="Google Shape;742;p18"/>
                  <p:cNvSpPr/>
                  <p:nvPr/>
                </p:nvSpPr>
                <p:spPr>
                  <a:xfrm>
                    <a:off x="3994000" y="1801550"/>
                    <a:ext cx="17075" cy="170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83" h="682" extrusionOk="0">
                        <a:moveTo>
                          <a:pt x="341" y="0"/>
                        </a:moveTo>
                        <a:cubicBezTo>
                          <a:pt x="155" y="0"/>
                          <a:pt x="1" y="152"/>
                          <a:pt x="1" y="341"/>
                        </a:cubicBezTo>
                        <a:cubicBezTo>
                          <a:pt x="1" y="529"/>
                          <a:pt x="155" y="681"/>
                          <a:pt x="341" y="681"/>
                        </a:cubicBezTo>
                        <a:cubicBezTo>
                          <a:pt x="530" y="681"/>
                          <a:pt x="682" y="529"/>
                          <a:pt x="682" y="341"/>
                        </a:cubicBezTo>
                        <a:cubicBezTo>
                          <a:pt x="682" y="152"/>
                          <a:pt x="530" y="0"/>
                          <a:pt x="341" y="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  <p:grpSp>
            <p:nvGrpSpPr>
              <p:cNvPr id="743" name="Google Shape;743;p18"/>
              <p:cNvGrpSpPr/>
              <p:nvPr/>
            </p:nvGrpSpPr>
            <p:grpSpPr>
              <a:xfrm rot="10800000" flipH="1">
                <a:off x="8668400" y="323078"/>
                <a:ext cx="283978" cy="747254"/>
                <a:chOff x="3969875" y="1708525"/>
                <a:chExt cx="85675" cy="225450"/>
              </a:xfrm>
            </p:grpSpPr>
            <p:sp>
              <p:nvSpPr>
                <p:cNvPr id="744" name="Google Shape;744;p18"/>
                <p:cNvSpPr/>
                <p:nvPr/>
              </p:nvSpPr>
              <p:spPr>
                <a:xfrm>
                  <a:off x="3969875" y="1708525"/>
                  <a:ext cx="48350" cy="48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34" h="1934" extrusionOk="0">
                      <a:moveTo>
                        <a:pt x="966" y="0"/>
                      </a:moveTo>
                      <a:cubicBezTo>
                        <a:pt x="432" y="0"/>
                        <a:pt x="0" y="432"/>
                        <a:pt x="0" y="967"/>
                      </a:cubicBezTo>
                      <a:cubicBezTo>
                        <a:pt x="0" y="1501"/>
                        <a:pt x="432" y="1933"/>
                        <a:pt x="966" y="1933"/>
                      </a:cubicBezTo>
                      <a:cubicBezTo>
                        <a:pt x="1500" y="1933"/>
                        <a:pt x="1933" y="1501"/>
                        <a:pt x="1933" y="967"/>
                      </a:cubicBezTo>
                      <a:cubicBezTo>
                        <a:pt x="1933" y="432"/>
                        <a:pt x="1500" y="0"/>
                        <a:pt x="966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45" name="Google Shape;745;p18"/>
                <p:cNvSpPr/>
                <p:nvPr/>
              </p:nvSpPr>
              <p:spPr>
                <a:xfrm>
                  <a:off x="4031375" y="1847950"/>
                  <a:ext cx="24175" cy="24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7" h="967" extrusionOk="0">
                      <a:moveTo>
                        <a:pt x="483" y="0"/>
                      </a:moveTo>
                      <a:cubicBezTo>
                        <a:pt x="216" y="0"/>
                        <a:pt x="1" y="216"/>
                        <a:pt x="1" y="483"/>
                      </a:cubicBezTo>
                      <a:cubicBezTo>
                        <a:pt x="1" y="749"/>
                        <a:pt x="216" y="966"/>
                        <a:pt x="483" y="966"/>
                      </a:cubicBezTo>
                      <a:cubicBezTo>
                        <a:pt x="750" y="966"/>
                        <a:pt x="966" y="749"/>
                        <a:pt x="966" y="483"/>
                      </a:cubicBezTo>
                      <a:cubicBezTo>
                        <a:pt x="966" y="216"/>
                        <a:pt x="750" y="0"/>
                        <a:pt x="483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46" name="Google Shape;746;p18"/>
                <p:cNvSpPr/>
                <p:nvPr/>
              </p:nvSpPr>
              <p:spPr>
                <a:xfrm>
                  <a:off x="4022425" y="1748075"/>
                  <a:ext cx="8550" cy="8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2" h="342" extrusionOk="0">
                      <a:moveTo>
                        <a:pt x="172" y="1"/>
                      </a:moveTo>
                      <a:cubicBezTo>
                        <a:pt x="77" y="1"/>
                        <a:pt x="1" y="77"/>
                        <a:pt x="1" y="171"/>
                      </a:cubicBezTo>
                      <a:cubicBezTo>
                        <a:pt x="1" y="266"/>
                        <a:pt x="77" y="341"/>
                        <a:pt x="172" y="341"/>
                      </a:cubicBezTo>
                      <a:cubicBezTo>
                        <a:pt x="266" y="341"/>
                        <a:pt x="341" y="266"/>
                        <a:pt x="341" y="171"/>
                      </a:cubicBezTo>
                      <a:cubicBezTo>
                        <a:pt x="341" y="77"/>
                        <a:pt x="266" y="1"/>
                        <a:pt x="172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47" name="Google Shape;747;p18"/>
                <p:cNvSpPr/>
                <p:nvPr/>
              </p:nvSpPr>
              <p:spPr>
                <a:xfrm>
                  <a:off x="4043450" y="1925425"/>
                  <a:ext cx="8550" cy="8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2" h="342" extrusionOk="0">
                      <a:moveTo>
                        <a:pt x="170" y="1"/>
                      </a:moveTo>
                      <a:cubicBezTo>
                        <a:pt x="76" y="1"/>
                        <a:pt x="0" y="76"/>
                        <a:pt x="0" y="170"/>
                      </a:cubicBezTo>
                      <a:cubicBezTo>
                        <a:pt x="0" y="264"/>
                        <a:pt x="76" y="341"/>
                        <a:pt x="170" y="341"/>
                      </a:cubicBezTo>
                      <a:cubicBezTo>
                        <a:pt x="264" y="341"/>
                        <a:pt x="341" y="264"/>
                        <a:pt x="341" y="170"/>
                      </a:cubicBezTo>
                      <a:cubicBezTo>
                        <a:pt x="341" y="76"/>
                        <a:pt x="264" y="1"/>
                        <a:pt x="170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48" name="Google Shape;748;p18"/>
                <p:cNvSpPr/>
                <p:nvPr/>
              </p:nvSpPr>
              <p:spPr>
                <a:xfrm>
                  <a:off x="4018200" y="1899375"/>
                  <a:ext cx="17050" cy="17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2" h="680" extrusionOk="0">
                      <a:moveTo>
                        <a:pt x="341" y="0"/>
                      </a:moveTo>
                      <a:cubicBezTo>
                        <a:pt x="152" y="0"/>
                        <a:pt x="0" y="152"/>
                        <a:pt x="0" y="341"/>
                      </a:cubicBezTo>
                      <a:cubicBezTo>
                        <a:pt x="0" y="528"/>
                        <a:pt x="152" y="680"/>
                        <a:pt x="341" y="680"/>
                      </a:cubicBezTo>
                      <a:cubicBezTo>
                        <a:pt x="529" y="680"/>
                        <a:pt x="681" y="528"/>
                        <a:pt x="681" y="341"/>
                      </a:cubicBezTo>
                      <a:cubicBezTo>
                        <a:pt x="681" y="152"/>
                        <a:pt x="529" y="0"/>
                        <a:pt x="341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49" name="Google Shape;749;p18"/>
                <p:cNvSpPr/>
                <p:nvPr/>
              </p:nvSpPr>
              <p:spPr>
                <a:xfrm>
                  <a:off x="3994000" y="1801550"/>
                  <a:ext cx="17075" cy="17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3" h="682" extrusionOk="0">
                      <a:moveTo>
                        <a:pt x="341" y="0"/>
                      </a:moveTo>
                      <a:cubicBezTo>
                        <a:pt x="155" y="0"/>
                        <a:pt x="1" y="152"/>
                        <a:pt x="1" y="341"/>
                      </a:cubicBezTo>
                      <a:cubicBezTo>
                        <a:pt x="1" y="529"/>
                        <a:pt x="155" y="681"/>
                        <a:pt x="341" y="681"/>
                      </a:cubicBezTo>
                      <a:cubicBezTo>
                        <a:pt x="530" y="681"/>
                        <a:pt x="682" y="529"/>
                        <a:pt x="682" y="341"/>
                      </a:cubicBezTo>
                      <a:cubicBezTo>
                        <a:pt x="682" y="152"/>
                        <a:pt x="530" y="0"/>
                        <a:pt x="341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750" name="Google Shape;750;p18"/>
            <p:cNvGrpSpPr/>
            <p:nvPr/>
          </p:nvGrpSpPr>
          <p:grpSpPr>
            <a:xfrm>
              <a:off x="-232985" y="3571039"/>
              <a:ext cx="6648648" cy="1594667"/>
              <a:chOff x="-232985" y="3571039"/>
              <a:chExt cx="6648648" cy="1594667"/>
            </a:xfrm>
          </p:grpSpPr>
          <p:grpSp>
            <p:nvGrpSpPr>
              <p:cNvPr id="751" name="Google Shape;751;p18"/>
              <p:cNvGrpSpPr/>
              <p:nvPr/>
            </p:nvGrpSpPr>
            <p:grpSpPr>
              <a:xfrm>
                <a:off x="-232985" y="3571039"/>
                <a:ext cx="946219" cy="1594667"/>
                <a:chOff x="2567024" y="2978878"/>
                <a:chExt cx="344820" cy="581126"/>
              </a:xfrm>
            </p:grpSpPr>
            <p:sp>
              <p:nvSpPr>
                <p:cNvPr id="752" name="Google Shape;752;p18"/>
                <p:cNvSpPr/>
                <p:nvPr/>
              </p:nvSpPr>
              <p:spPr>
                <a:xfrm>
                  <a:off x="2567024" y="2978878"/>
                  <a:ext cx="344820" cy="5811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64" h="14770" extrusionOk="0">
                      <a:moveTo>
                        <a:pt x="6897" y="12615"/>
                      </a:moveTo>
                      <a:cubicBezTo>
                        <a:pt x="6712" y="12922"/>
                        <a:pt x="6600" y="13248"/>
                        <a:pt x="6541" y="13601"/>
                      </a:cubicBezTo>
                      <a:cubicBezTo>
                        <a:pt x="6490" y="13908"/>
                        <a:pt x="6588" y="14433"/>
                        <a:pt x="6262" y="14613"/>
                      </a:cubicBezTo>
                      <a:cubicBezTo>
                        <a:pt x="6157" y="14670"/>
                        <a:pt x="6033" y="14673"/>
                        <a:pt x="5913" y="14677"/>
                      </a:cubicBezTo>
                      <a:cubicBezTo>
                        <a:pt x="5356" y="14692"/>
                        <a:pt x="4749" y="14770"/>
                        <a:pt x="4255" y="14452"/>
                      </a:cubicBezTo>
                      <a:cubicBezTo>
                        <a:pt x="3965" y="14265"/>
                        <a:pt x="3750" y="14062"/>
                        <a:pt x="3492" y="13903"/>
                      </a:cubicBezTo>
                      <a:cubicBezTo>
                        <a:pt x="3319" y="13797"/>
                        <a:pt x="3124" y="13711"/>
                        <a:pt x="2875" y="13667"/>
                      </a:cubicBezTo>
                      <a:cubicBezTo>
                        <a:pt x="2466" y="13594"/>
                        <a:pt x="2050" y="13613"/>
                        <a:pt x="1637" y="13586"/>
                      </a:cubicBezTo>
                      <a:cubicBezTo>
                        <a:pt x="1588" y="13584"/>
                        <a:pt x="1541" y="13579"/>
                        <a:pt x="1492" y="13575"/>
                      </a:cubicBezTo>
                      <a:cubicBezTo>
                        <a:pt x="1118" y="13538"/>
                        <a:pt x="730" y="13419"/>
                        <a:pt x="484" y="13133"/>
                      </a:cubicBezTo>
                      <a:cubicBezTo>
                        <a:pt x="299" y="12914"/>
                        <a:pt x="219" y="12604"/>
                        <a:pt x="297" y="12328"/>
                      </a:cubicBezTo>
                      <a:cubicBezTo>
                        <a:pt x="377" y="12052"/>
                        <a:pt x="623" y="11825"/>
                        <a:pt x="908" y="11791"/>
                      </a:cubicBezTo>
                      <a:cubicBezTo>
                        <a:pt x="1341" y="11736"/>
                        <a:pt x="1703" y="12088"/>
                        <a:pt x="2083" y="12301"/>
                      </a:cubicBezTo>
                      <a:cubicBezTo>
                        <a:pt x="2319" y="12433"/>
                        <a:pt x="2583" y="12516"/>
                        <a:pt x="2853" y="12545"/>
                      </a:cubicBezTo>
                      <a:cubicBezTo>
                        <a:pt x="2952" y="12556"/>
                        <a:pt x="3072" y="12547"/>
                        <a:pt x="3122" y="12462"/>
                      </a:cubicBezTo>
                      <a:cubicBezTo>
                        <a:pt x="3155" y="12405"/>
                        <a:pt x="3144" y="12332"/>
                        <a:pt x="3124" y="12270"/>
                      </a:cubicBezTo>
                      <a:cubicBezTo>
                        <a:pt x="2961" y="11701"/>
                        <a:pt x="2393" y="11460"/>
                        <a:pt x="1872" y="11313"/>
                      </a:cubicBezTo>
                      <a:cubicBezTo>
                        <a:pt x="925" y="11044"/>
                        <a:pt x="244" y="10693"/>
                        <a:pt x="105" y="9638"/>
                      </a:cubicBezTo>
                      <a:cubicBezTo>
                        <a:pt x="0" y="8845"/>
                        <a:pt x="216" y="7874"/>
                        <a:pt x="783" y="7283"/>
                      </a:cubicBezTo>
                      <a:cubicBezTo>
                        <a:pt x="886" y="7177"/>
                        <a:pt x="1014" y="7091"/>
                        <a:pt x="1154" y="7032"/>
                      </a:cubicBezTo>
                      <a:cubicBezTo>
                        <a:pt x="1489" y="6891"/>
                        <a:pt x="1886" y="6907"/>
                        <a:pt x="2133" y="7163"/>
                      </a:cubicBezTo>
                      <a:cubicBezTo>
                        <a:pt x="2365" y="7403"/>
                        <a:pt x="2400" y="7765"/>
                        <a:pt x="2479" y="8089"/>
                      </a:cubicBezTo>
                      <a:cubicBezTo>
                        <a:pt x="2589" y="8544"/>
                        <a:pt x="2790" y="9009"/>
                        <a:pt x="3091" y="9371"/>
                      </a:cubicBezTo>
                      <a:cubicBezTo>
                        <a:pt x="3347" y="9681"/>
                        <a:pt x="3620" y="9948"/>
                        <a:pt x="3763" y="9603"/>
                      </a:cubicBezTo>
                      <a:cubicBezTo>
                        <a:pt x="3782" y="9558"/>
                        <a:pt x="3799" y="9501"/>
                        <a:pt x="3813" y="9434"/>
                      </a:cubicBezTo>
                      <a:cubicBezTo>
                        <a:pt x="3982" y="8621"/>
                        <a:pt x="3539" y="7729"/>
                        <a:pt x="3294" y="6969"/>
                      </a:cubicBezTo>
                      <a:cubicBezTo>
                        <a:pt x="2923" y="5808"/>
                        <a:pt x="2394" y="4693"/>
                        <a:pt x="2087" y="3510"/>
                      </a:cubicBezTo>
                      <a:cubicBezTo>
                        <a:pt x="1848" y="2591"/>
                        <a:pt x="1801" y="1186"/>
                        <a:pt x="2576" y="491"/>
                      </a:cubicBezTo>
                      <a:cubicBezTo>
                        <a:pt x="2755" y="330"/>
                        <a:pt x="2951" y="223"/>
                        <a:pt x="3153" y="162"/>
                      </a:cubicBezTo>
                      <a:cubicBezTo>
                        <a:pt x="3687" y="1"/>
                        <a:pt x="4264" y="173"/>
                        <a:pt x="4716" y="588"/>
                      </a:cubicBezTo>
                      <a:cubicBezTo>
                        <a:pt x="5341" y="1160"/>
                        <a:pt x="5520" y="1949"/>
                        <a:pt x="5567" y="2764"/>
                      </a:cubicBezTo>
                      <a:cubicBezTo>
                        <a:pt x="5719" y="5412"/>
                        <a:pt x="4649" y="8122"/>
                        <a:pt x="5363" y="10677"/>
                      </a:cubicBezTo>
                      <a:cubicBezTo>
                        <a:pt x="5466" y="11045"/>
                        <a:pt x="6044" y="11618"/>
                        <a:pt x="6330" y="11075"/>
                      </a:cubicBezTo>
                      <a:cubicBezTo>
                        <a:pt x="6531" y="10692"/>
                        <a:pt x="6660" y="10180"/>
                        <a:pt x="6684" y="9746"/>
                      </a:cubicBezTo>
                      <a:cubicBezTo>
                        <a:pt x="6712" y="9266"/>
                        <a:pt x="6540" y="8733"/>
                        <a:pt x="6999" y="8383"/>
                      </a:cubicBezTo>
                      <a:cubicBezTo>
                        <a:pt x="7521" y="7985"/>
                        <a:pt x="8242" y="8512"/>
                        <a:pt x="8408" y="9043"/>
                      </a:cubicBezTo>
                      <a:cubicBezTo>
                        <a:pt x="8763" y="10188"/>
                        <a:pt x="7443" y="11704"/>
                        <a:pt x="6897" y="12615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3" name="Google Shape;753;p18"/>
                <p:cNvSpPr/>
                <p:nvPr/>
              </p:nvSpPr>
              <p:spPr>
                <a:xfrm>
                  <a:off x="2583470" y="3310240"/>
                  <a:ext cx="32538" cy="290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7" h="738" extrusionOk="0">
                      <a:moveTo>
                        <a:pt x="443" y="1"/>
                      </a:moveTo>
                      <a:cubicBezTo>
                        <a:pt x="379" y="1"/>
                        <a:pt x="313" y="16"/>
                        <a:pt x="252" y="48"/>
                      </a:cubicBezTo>
                      <a:cubicBezTo>
                        <a:pt x="1" y="178"/>
                        <a:pt x="13" y="547"/>
                        <a:pt x="251" y="686"/>
                      </a:cubicBezTo>
                      <a:cubicBezTo>
                        <a:pt x="310" y="721"/>
                        <a:pt x="375" y="737"/>
                        <a:pt x="438" y="737"/>
                      </a:cubicBezTo>
                      <a:cubicBezTo>
                        <a:pt x="637" y="737"/>
                        <a:pt x="827" y="582"/>
                        <a:pt x="827" y="369"/>
                      </a:cubicBezTo>
                      <a:cubicBezTo>
                        <a:pt x="827" y="145"/>
                        <a:pt x="642" y="1"/>
                        <a:pt x="44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4" name="Google Shape;754;p18"/>
                <p:cNvSpPr/>
                <p:nvPr/>
              </p:nvSpPr>
              <p:spPr>
                <a:xfrm>
                  <a:off x="2706658" y="3013935"/>
                  <a:ext cx="32538" cy="289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7" h="737" extrusionOk="0">
                      <a:moveTo>
                        <a:pt x="442" y="1"/>
                      </a:moveTo>
                      <a:cubicBezTo>
                        <a:pt x="378" y="1"/>
                        <a:pt x="313" y="15"/>
                        <a:pt x="251" y="47"/>
                      </a:cubicBezTo>
                      <a:cubicBezTo>
                        <a:pt x="0" y="179"/>
                        <a:pt x="12" y="546"/>
                        <a:pt x="249" y="686"/>
                      </a:cubicBezTo>
                      <a:cubicBezTo>
                        <a:pt x="308" y="721"/>
                        <a:pt x="373" y="737"/>
                        <a:pt x="437" y="737"/>
                      </a:cubicBezTo>
                      <a:cubicBezTo>
                        <a:pt x="636" y="737"/>
                        <a:pt x="826" y="582"/>
                        <a:pt x="826" y="369"/>
                      </a:cubicBezTo>
                      <a:cubicBezTo>
                        <a:pt x="826" y="145"/>
                        <a:pt x="641" y="1"/>
                        <a:pt x="442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5" name="Google Shape;755;p18"/>
                <p:cNvSpPr/>
                <p:nvPr/>
              </p:nvSpPr>
              <p:spPr>
                <a:xfrm>
                  <a:off x="2757610" y="3478243"/>
                  <a:ext cx="36630" cy="291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1" h="741" extrusionOk="0">
                      <a:moveTo>
                        <a:pt x="496" y="0"/>
                      </a:moveTo>
                      <a:cubicBezTo>
                        <a:pt x="387" y="0"/>
                        <a:pt x="275" y="44"/>
                        <a:pt x="194" y="133"/>
                      </a:cubicBezTo>
                      <a:cubicBezTo>
                        <a:pt x="0" y="341"/>
                        <a:pt x="137" y="684"/>
                        <a:pt x="408" y="734"/>
                      </a:cubicBezTo>
                      <a:cubicBezTo>
                        <a:pt x="431" y="739"/>
                        <a:pt x="454" y="741"/>
                        <a:pt x="477" y="741"/>
                      </a:cubicBezTo>
                      <a:cubicBezTo>
                        <a:pt x="726" y="741"/>
                        <a:pt x="931" y="484"/>
                        <a:pt x="842" y="242"/>
                      </a:cubicBezTo>
                      <a:cubicBezTo>
                        <a:pt x="785" y="81"/>
                        <a:pt x="643" y="0"/>
                        <a:pt x="496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6" name="Google Shape;756;p18"/>
                <p:cNvSpPr/>
                <p:nvPr/>
              </p:nvSpPr>
              <p:spPr>
                <a:xfrm>
                  <a:off x="2596100" y="3471633"/>
                  <a:ext cx="36709" cy="295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3" h="751" extrusionOk="0">
                      <a:moveTo>
                        <a:pt x="476" y="1"/>
                      </a:moveTo>
                      <a:cubicBezTo>
                        <a:pt x="325" y="1"/>
                        <a:pt x="174" y="93"/>
                        <a:pt x="106" y="249"/>
                      </a:cubicBezTo>
                      <a:cubicBezTo>
                        <a:pt x="0" y="491"/>
                        <a:pt x="205" y="750"/>
                        <a:pt x="453" y="750"/>
                      </a:cubicBezTo>
                      <a:cubicBezTo>
                        <a:pt x="471" y="750"/>
                        <a:pt x="489" y="749"/>
                        <a:pt x="507" y="746"/>
                      </a:cubicBezTo>
                      <a:cubicBezTo>
                        <a:pt x="789" y="703"/>
                        <a:pt x="933" y="355"/>
                        <a:pt x="756" y="136"/>
                      </a:cubicBezTo>
                      <a:cubicBezTo>
                        <a:pt x="680" y="43"/>
                        <a:pt x="578" y="1"/>
                        <a:pt x="476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7" name="Google Shape;757;p18"/>
                <p:cNvSpPr/>
                <p:nvPr/>
              </p:nvSpPr>
              <p:spPr>
                <a:xfrm>
                  <a:off x="2598736" y="3290214"/>
                  <a:ext cx="14361" cy="107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5" h="274" extrusionOk="0">
                      <a:moveTo>
                        <a:pt x="225" y="0"/>
                      </a:moveTo>
                      <a:cubicBezTo>
                        <a:pt x="92" y="0"/>
                        <a:pt x="0" y="179"/>
                        <a:pt x="135" y="256"/>
                      </a:cubicBezTo>
                      <a:cubicBezTo>
                        <a:pt x="157" y="268"/>
                        <a:pt x="180" y="274"/>
                        <a:pt x="202" y="274"/>
                      </a:cubicBezTo>
                      <a:cubicBezTo>
                        <a:pt x="277" y="274"/>
                        <a:pt x="344" y="209"/>
                        <a:pt x="356" y="137"/>
                      </a:cubicBezTo>
                      <a:cubicBezTo>
                        <a:pt x="364" y="79"/>
                        <a:pt x="340" y="23"/>
                        <a:pt x="259" y="4"/>
                      </a:cubicBezTo>
                      <a:cubicBezTo>
                        <a:pt x="248" y="2"/>
                        <a:pt x="236" y="0"/>
                        <a:pt x="22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8" name="Google Shape;758;p18"/>
                <p:cNvSpPr/>
                <p:nvPr/>
              </p:nvSpPr>
              <p:spPr>
                <a:xfrm>
                  <a:off x="2631274" y="3467777"/>
                  <a:ext cx="18571" cy="138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2" h="351" extrusionOk="0">
                      <a:moveTo>
                        <a:pt x="229" y="1"/>
                      </a:moveTo>
                      <a:cubicBezTo>
                        <a:pt x="163" y="1"/>
                        <a:pt x="96" y="32"/>
                        <a:pt x="55" y="84"/>
                      </a:cubicBezTo>
                      <a:cubicBezTo>
                        <a:pt x="8" y="143"/>
                        <a:pt x="0" y="225"/>
                        <a:pt x="80" y="298"/>
                      </a:cubicBezTo>
                      <a:cubicBezTo>
                        <a:pt x="120" y="335"/>
                        <a:pt x="168" y="351"/>
                        <a:pt x="216" y="351"/>
                      </a:cubicBezTo>
                      <a:cubicBezTo>
                        <a:pt x="347" y="351"/>
                        <a:pt x="471" y="229"/>
                        <a:pt x="387" y="88"/>
                      </a:cubicBezTo>
                      <a:cubicBezTo>
                        <a:pt x="350" y="27"/>
                        <a:pt x="290" y="1"/>
                        <a:pt x="229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9" name="Google Shape;759;p18"/>
                <p:cNvSpPr/>
                <p:nvPr/>
              </p:nvSpPr>
              <p:spPr>
                <a:xfrm>
                  <a:off x="2734672" y="3041869"/>
                  <a:ext cx="17705" cy="152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0" h="388" extrusionOk="0">
                      <a:moveTo>
                        <a:pt x="193" y="1"/>
                      </a:moveTo>
                      <a:cubicBezTo>
                        <a:pt x="136" y="1"/>
                        <a:pt x="81" y="32"/>
                        <a:pt x="51" y="112"/>
                      </a:cubicBezTo>
                      <a:cubicBezTo>
                        <a:pt x="0" y="250"/>
                        <a:pt x="114" y="388"/>
                        <a:pt x="232" y="388"/>
                      </a:cubicBezTo>
                      <a:cubicBezTo>
                        <a:pt x="278" y="388"/>
                        <a:pt x="324" y="367"/>
                        <a:pt x="362" y="317"/>
                      </a:cubicBezTo>
                      <a:cubicBezTo>
                        <a:pt x="450" y="198"/>
                        <a:pt x="363" y="42"/>
                        <a:pt x="240" y="7"/>
                      </a:cubicBezTo>
                      <a:cubicBezTo>
                        <a:pt x="225" y="3"/>
                        <a:pt x="209" y="1"/>
                        <a:pt x="19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0" name="Google Shape;760;p18"/>
                <p:cNvSpPr/>
                <p:nvPr/>
              </p:nvSpPr>
              <p:spPr>
                <a:xfrm>
                  <a:off x="2727865" y="3360680"/>
                  <a:ext cx="17509" cy="151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5" h="385" extrusionOk="0">
                      <a:moveTo>
                        <a:pt x="258" y="1"/>
                      </a:moveTo>
                      <a:cubicBezTo>
                        <a:pt x="235" y="1"/>
                        <a:pt x="211" y="6"/>
                        <a:pt x="184" y="16"/>
                      </a:cubicBezTo>
                      <a:cubicBezTo>
                        <a:pt x="1" y="89"/>
                        <a:pt x="15" y="385"/>
                        <a:pt x="219" y="385"/>
                      </a:cubicBezTo>
                      <a:cubicBezTo>
                        <a:pt x="225" y="385"/>
                        <a:pt x="232" y="385"/>
                        <a:pt x="239" y="384"/>
                      </a:cubicBezTo>
                      <a:cubicBezTo>
                        <a:pt x="386" y="370"/>
                        <a:pt x="444" y="202"/>
                        <a:pt x="389" y="88"/>
                      </a:cubicBezTo>
                      <a:cubicBezTo>
                        <a:pt x="363" y="37"/>
                        <a:pt x="319" y="1"/>
                        <a:pt x="258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1" name="Google Shape;761;p18"/>
                <p:cNvSpPr/>
                <p:nvPr/>
              </p:nvSpPr>
              <p:spPr>
                <a:xfrm>
                  <a:off x="2788102" y="3467108"/>
                  <a:ext cx="17469" cy="151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4" h="385" extrusionOk="0">
                      <a:moveTo>
                        <a:pt x="258" y="0"/>
                      </a:moveTo>
                      <a:cubicBezTo>
                        <a:pt x="236" y="0"/>
                        <a:pt x="211" y="5"/>
                        <a:pt x="184" y="16"/>
                      </a:cubicBezTo>
                      <a:cubicBezTo>
                        <a:pt x="0" y="89"/>
                        <a:pt x="15" y="384"/>
                        <a:pt x="218" y="384"/>
                      </a:cubicBezTo>
                      <a:cubicBezTo>
                        <a:pt x="225" y="384"/>
                        <a:pt x="231" y="384"/>
                        <a:pt x="238" y="383"/>
                      </a:cubicBezTo>
                      <a:cubicBezTo>
                        <a:pt x="386" y="371"/>
                        <a:pt x="444" y="201"/>
                        <a:pt x="388" y="87"/>
                      </a:cubicBezTo>
                      <a:cubicBezTo>
                        <a:pt x="364" y="37"/>
                        <a:pt x="320" y="0"/>
                        <a:pt x="258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2" name="Google Shape;762;p18"/>
                <p:cNvSpPr/>
                <p:nvPr/>
              </p:nvSpPr>
              <p:spPr>
                <a:xfrm>
                  <a:off x="2720822" y="3295407"/>
                  <a:ext cx="12236" cy="111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1" h="283" extrusionOk="0">
                      <a:moveTo>
                        <a:pt x="122" y="1"/>
                      </a:moveTo>
                      <a:cubicBezTo>
                        <a:pt x="121" y="1"/>
                        <a:pt x="119" y="1"/>
                        <a:pt x="118" y="1"/>
                      </a:cubicBezTo>
                      <a:cubicBezTo>
                        <a:pt x="60" y="4"/>
                        <a:pt x="9" y="37"/>
                        <a:pt x="5" y="119"/>
                      </a:cubicBezTo>
                      <a:cubicBezTo>
                        <a:pt x="1" y="215"/>
                        <a:pt x="84" y="282"/>
                        <a:pt x="161" y="282"/>
                      </a:cubicBezTo>
                      <a:cubicBezTo>
                        <a:pt x="208" y="282"/>
                        <a:pt x="253" y="257"/>
                        <a:pt x="274" y="197"/>
                      </a:cubicBezTo>
                      <a:cubicBezTo>
                        <a:pt x="311" y="93"/>
                        <a:pt x="216" y="1"/>
                        <a:pt x="122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3" name="Google Shape;763;p18"/>
                <p:cNvSpPr/>
                <p:nvPr/>
              </p:nvSpPr>
              <p:spPr>
                <a:xfrm>
                  <a:off x="2614631" y="3300955"/>
                  <a:ext cx="7161" cy="54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2" h="138" extrusionOk="0">
                      <a:moveTo>
                        <a:pt x="113" y="0"/>
                      </a:moveTo>
                      <a:cubicBezTo>
                        <a:pt x="47" y="0"/>
                        <a:pt x="1" y="90"/>
                        <a:pt x="68" y="129"/>
                      </a:cubicBezTo>
                      <a:cubicBezTo>
                        <a:pt x="79" y="135"/>
                        <a:pt x="90" y="138"/>
                        <a:pt x="101" y="138"/>
                      </a:cubicBezTo>
                      <a:cubicBezTo>
                        <a:pt x="139" y="138"/>
                        <a:pt x="173" y="106"/>
                        <a:pt x="178" y="69"/>
                      </a:cubicBezTo>
                      <a:cubicBezTo>
                        <a:pt x="182" y="41"/>
                        <a:pt x="170" y="12"/>
                        <a:pt x="130" y="2"/>
                      </a:cubicBezTo>
                      <a:cubicBezTo>
                        <a:pt x="124" y="1"/>
                        <a:pt x="119" y="0"/>
                        <a:pt x="11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4" name="Google Shape;764;p18"/>
                <p:cNvSpPr/>
                <p:nvPr/>
              </p:nvSpPr>
              <p:spPr>
                <a:xfrm>
                  <a:off x="2626592" y="3389520"/>
                  <a:ext cx="7200" cy="53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3" h="137" extrusionOk="0">
                      <a:moveTo>
                        <a:pt x="112" y="1"/>
                      </a:moveTo>
                      <a:cubicBezTo>
                        <a:pt x="46" y="1"/>
                        <a:pt x="0" y="90"/>
                        <a:pt x="67" y="128"/>
                      </a:cubicBezTo>
                      <a:cubicBezTo>
                        <a:pt x="79" y="134"/>
                        <a:pt x="90" y="137"/>
                        <a:pt x="101" y="137"/>
                      </a:cubicBezTo>
                      <a:cubicBezTo>
                        <a:pt x="139" y="137"/>
                        <a:pt x="172" y="105"/>
                        <a:pt x="178" y="68"/>
                      </a:cubicBezTo>
                      <a:cubicBezTo>
                        <a:pt x="183" y="40"/>
                        <a:pt x="170" y="11"/>
                        <a:pt x="129" y="3"/>
                      </a:cubicBezTo>
                      <a:cubicBezTo>
                        <a:pt x="124" y="1"/>
                        <a:pt x="118" y="1"/>
                        <a:pt x="112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5" name="Google Shape;765;p18"/>
                <p:cNvSpPr/>
                <p:nvPr/>
              </p:nvSpPr>
              <p:spPr>
                <a:xfrm>
                  <a:off x="2622618" y="3460931"/>
                  <a:ext cx="6846" cy="59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4" h="150" extrusionOk="0">
                      <a:moveTo>
                        <a:pt x="85" y="0"/>
                      </a:moveTo>
                      <a:cubicBezTo>
                        <a:pt x="68" y="0"/>
                        <a:pt x="50" y="8"/>
                        <a:pt x="36" y="29"/>
                      </a:cubicBezTo>
                      <a:cubicBezTo>
                        <a:pt x="0" y="79"/>
                        <a:pt x="39" y="149"/>
                        <a:pt x="89" y="149"/>
                      </a:cubicBezTo>
                      <a:cubicBezTo>
                        <a:pt x="102" y="149"/>
                        <a:pt x="116" y="145"/>
                        <a:pt x="129" y="134"/>
                      </a:cubicBezTo>
                      <a:cubicBezTo>
                        <a:pt x="173" y="100"/>
                        <a:pt x="156" y="34"/>
                        <a:pt x="115" y="9"/>
                      </a:cubicBezTo>
                      <a:cubicBezTo>
                        <a:pt x="106" y="3"/>
                        <a:pt x="95" y="0"/>
                        <a:pt x="8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6" name="Google Shape;766;p18"/>
                <p:cNvSpPr/>
                <p:nvPr/>
              </p:nvSpPr>
              <p:spPr>
                <a:xfrm>
                  <a:off x="2755603" y="3066302"/>
                  <a:ext cx="17745" cy="152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1" h="388" extrusionOk="0">
                      <a:moveTo>
                        <a:pt x="192" y="1"/>
                      </a:moveTo>
                      <a:cubicBezTo>
                        <a:pt x="134" y="1"/>
                        <a:pt x="80" y="32"/>
                        <a:pt x="51" y="112"/>
                      </a:cubicBezTo>
                      <a:cubicBezTo>
                        <a:pt x="1" y="250"/>
                        <a:pt x="114" y="388"/>
                        <a:pt x="232" y="388"/>
                      </a:cubicBezTo>
                      <a:cubicBezTo>
                        <a:pt x="278" y="388"/>
                        <a:pt x="325" y="367"/>
                        <a:pt x="362" y="316"/>
                      </a:cubicBezTo>
                      <a:cubicBezTo>
                        <a:pt x="450" y="199"/>
                        <a:pt x="363" y="42"/>
                        <a:pt x="241" y="8"/>
                      </a:cubicBezTo>
                      <a:cubicBezTo>
                        <a:pt x="225" y="3"/>
                        <a:pt x="208" y="1"/>
                        <a:pt x="192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7" name="Google Shape;767;p18"/>
                <p:cNvSpPr/>
                <p:nvPr/>
              </p:nvSpPr>
              <p:spPr>
                <a:xfrm>
                  <a:off x="2764731" y="3054381"/>
                  <a:ext cx="7200" cy="54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3" h="138" extrusionOk="0">
                      <a:moveTo>
                        <a:pt x="113" y="1"/>
                      </a:moveTo>
                      <a:cubicBezTo>
                        <a:pt x="47" y="1"/>
                        <a:pt x="1" y="90"/>
                        <a:pt x="68" y="129"/>
                      </a:cubicBezTo>
                      <a:cubicBezTo>
                        <a:pt x="79" y="135"/>
                        <a:pt x="90" y="138"/>
                        <a:pt x="101" y="138"/>
                      </a:cubicBezTo>
                      <a:cubicBezTo>
                        <a:pt x="139" y="138"/>
                        <a:pt x="173" y="106"/>
                        <a:pt x="178" y="69"/>
                      </a:cubicBezTo>
                      <a:cubicBezTo>
                        <a:pt x="182" y="41"/>
                        <a:pt x="170" y="12"/>
                        <a:pt x="130" y="2"/>
                      </a:cubicBezTo>
                      <a:cubicBezTo>
                        <a:pt x="124" y="1"/>
                        <a:pt x="119" y="1"/>
                        <a:pt x="11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8" name="Google Shape;768;p18"/>
                <p:cNvSpPr/>
                <p:nvPr/>
              </p:nvSpPr>
              <p:spPr>
                <a:xfrm>
                  <a:off x="2752967" y="3098723"/>
                  <a:ext cx="7161" cy="54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2" h="138" extrusionOk="0">
                      <a:moveTo>
                        <a:pt x="112" y="0"/>
                      </a:moveTo>
                      <a:cubicBezTo>
                        <a:pt x="46" y="0"/>
                        <a:pt x="0" y="90"/>
                        <a:pt x="68" y="129"/>
                      </a:cubicBezTo>
                      <a:cubicBezTo>
                        <a:pt x="79" y="135"/>
                        <a:pt x="90" y="138"/>
                        <a:pt x="101" y="138"/>
                      </a:cubicBezTo>
                      <a:cubicBezTo>
                        <a:pt x="138" y="138"/>
                        <a:pt x="172" y="106"/>
                        <a:pt x="178" y="69"/>
                      </a:cubicBezTo>
                      <a:cubicBezTo>
                        <a:pt x="181" y="41"/>
                        <a:pt x="169" y="12"/>
                        <a:pt x="129" y="2"/>
                      </a:cubicBezTo>
                      <a:cubicBezTo>
                        <a:pt x="124" y="1"/>
                        <a:pt x="118" y="0"/>
                        <a:pt x="112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9" name="Google Shape;769;p18"/>
                <p:cNvSpPr/>
                <p:nvPr/>
              </p:nvSpPr>
              <p:spPr>
                <a:xfrm>
                  <a:off x="2741911" y="3017200"/>
                  <a:ext cx="7161" cy="54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2" h="138" extrusionOk="0">
                      <a:moveTo>
                        <a:pt x="112" y="1"/>
                      </a:moveTo>
                      <a:cubicBezTo>
                        <a:pt x="45" y="1"/>
                        <a:pt x="0" y="90"/>
                        <a:pt x="67" y="128"/>
                      </a:cubicBezTo>
                      <a:cubicBezTo>
                        <a:pt x="79" y="134"/>
                        <a:pt x="90" y="137"/>
                        <a:pt x="102" y="137"/>
                      </a:cubicBezTo>
                      <a:cubicBezTo>
                        <a:pt x="139" y="137"/>
                        <a:pt x="172" y="105"/>
                        <a:pt x="178" y="68"/>
                      </a:cubicBezTo>
                      <a:cubicBezTo>
                        <a:pt x="181" y="40"/>
                        <a:pt x="169" y="11"/>
                        <a:pt x="129" y="3"/>
                      </a:cubicBezTo>
                      <a:cubicBezTo>
                        <a:pt x="124" y="1"/>
                        <a:pt x="118" y="1"/>
                        <a:pt x="112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70" name="Google Shape;770;p18"/>
                <p:cNvSpPr/>
                <p:nvPr/>
              </p:nvSpPr>
              <p:spPr>
                <a:xfrm>
                  <a:off x="2748049" y="3367959"/>
                  <a:ext cx="6925" cy="55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6" h="141" extrusionOk="0">
                      <a:moveTo>
                        <a:pt x="111" y="0"/>
                      </a:moveTo>
                      <a:cubicBezTo>
                        <a:pt x="107" y="0"/>
                        <a:pt x="104" y="0"/>
                        <a:pt x="100" y="1"/>
                      </a:cubicBezTo>
                      <a:cubicBezTo>
                        <a:pt x="23" y="10"/>
                        <a:pt x="1" y="126"/>
                        <a:pt x="84" y="140"/>
                      </a:cubicBezTo>
                      <a:cubicBezTo>
                        <a:pt x="88" y="140"/>
                        <a:pt x="92" y="141"/>
                        <a:pt x="96" y="141"/>
                      </a:cubicBezTo>
                      <a:cubicBezTo>
                        <a:pt x="144" y="141"/>
                        <a:pt x="176" y="90"/>
                        <a:pt x="167" y="47"/>
                      </a:cubicBezTo>
                      <a:cubicBezTo>
                        <a:pt x="162" y="21"/>
                        <a:pt x="144" y="0"/>
                        <a:pt x="11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71" name="Google Shape;771;p18"/>
                <p:cNvSpPr/>
                <p:nvPr/>
              </p:nvSpPr>
              <p:spPr>
                <a:xfrm>
                  <a:off x="2591772" y="3353677"/>
                  <a:ext cx="18217" cy="137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3" h="350" extrusionOk="0">
                      <a:moveTo>
                        <a:pt x="237" y="0"/>
                      </a:moveTo>
                      <a:cubicBezTo>
                        <a:pt x="116" y="0"/>
                        <a:pt x="0" y="101"/>
                        <a:pt x="61" y="240"/>
                      </a:cubicBezTo>
                      <a:cubicBezTo>
                        <a:pt x="94" y="315"/>
                        <a:pt x="164" y="349"/>
                        <a:pt x="235" y="349"/>
                      </a:cubicBezTo>
                      <a:cubicBezTo>
                        <a:pt x="292" y="349"/>
                        <a:pt x="350" y="327"/>
                        <a:pt x="390" y="287"/>
                      </a:cubicBezTo>
                      <a:cubicBezTo>
                        <a:pt x="445" y="234"/>
                        <a:pt x="462" y="155"/>
                        <a:pt x="393" y="72"/>
                      </a:cubicBezTo>
                      <a:cubicBezTo>
                        <a:pt x="351" y="22"/>
                        <a:pt x="293" y="0"/>
                        <a:pt x="237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72" name="Google Shape;772;p18"/>
                <p:cNvSpPr/>
                <p:nvPr/>
              </p:nvSpPr>
              <p:spPr>
                <a:xfrm>
                  <a:off x="2636428" y="3389520"/>
                  <a:ext cx="18217" cy="137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3" h="349" extrusionOk="0">
                      <a:moveTo>
                        <a:pt x="237" y="1"/>
                      </a:moveTo>
                      <a:cubicBezTo>
                        <a:pt x="116" y="1"/>
                        <a:pt x="1" y="101"/>
                        <a:pt x="61" y="240"/>
                      </a:cubicBezTo>
                      <a:cubicBezTo>
                        <a:pt x="94" y="315"/>
                        <a:pt x="164" y="349"/>
                        <a:pt x="235" y="349"/>
                      </a:cubicBezTo>
                      <a:cubicBezTo>
                        <a:pt x="292" y="349"/>
                        <a:pt x="349" y="327"/>
                        <a:pt x="390" y="287"/>
                      </a:cubicBezTo>
                      <a:cubicBezTo>
                        <a:pt x="444" y="234"/>
                        <a:pt x="463" y="155"/>
                        <a:pt x="393" y="72"/>
                      </a:cubicBezTo>
                      <a:cubicBezTo>
                        <a:pt x="352" y="22"/>
                        <a:pt x="294" y="1"/>
                        <a:pt x="237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73" name="Google Shape;773;p18"/>
                <p:cNvSpPr/>
                <p:nvPr/>
              </p:nvSpPr>
              <p:spPr>
                <a:xfrm>
                  <a:off x="2580362" y="3347775"/>
                  <a:ext cx="6728" cy="59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1" h="151" extrusionOk="0">
                      <a:moveTo>
                        <a:pt x="83" y="1"/>
                      </a:moveTo>
                      <a:cubicBezTo>
                        <a:pt x="72" y="1"/>
                        <a:pt x="61" y="4"/>
                        <a:pt x="49" y="11"/>
                      </a:cubicBezTo>
                      <a:cubicBezTo>
                        <a:pt x="0" y="40"/>
                        <a:pt x="8" y="106"/>
                        <a:pt x="46" y="136"/>
                      </a:cubicBezTo>
                      <a:cubicBezTo>
                        <a:pt x="57" y="145"/>
                        <a:pt x="69" y="150"/>
                        <a:pt x="82" y="150"/>
                      </a:cubicBezTo>
                      <a:cubicBezTo>
                        <a:pt x="97" y="150"/>
                        <a:pt x="112" y="143"/>
                        <a:pt x="127" y="128"/>
                      </a:cubicBezTo>
                      <a:cubicBezTo>
                        <a:pt x="170" y="80"/>
                        <a:pt x="137" y="1"/>
                        <a:pt x="8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74" name="Google Shape;774;p18"/>
                <p:cNvSpPr/>
                <p:nvPr/>
              </p:nvSpPr>
              <p:spPr>
                <a:xfrm>
                  <a:off x="2664284" y="3486112"/>
                  <a:ext cx="6846" cy="58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4" h="149" extrusionOk="0">
                      <a:moveTo>
                        <a:pt x="84" y="0"/>
                      </a:moveTo>
                      <a:cubicBezTo>
                        <a:pt x="67" y="0"/>
                        <a:pt x="50" y="9"/>
                        <a:pt x="36" y="29"/>
                      </a:cubicBezTo>
                      <a:cubicBezTo>
                        <a:pt x="0" y="79"/>
                        <a:pt x="39" y="148"/>
                        <a:pt x="89" y="148"/>
                      </a:cubicBezTo>
                      <a:cubicBezTo>
                        <a:pt x="102" y="148"/>
                        <a:pt x="115" y="144"/>
                        <a:pt x="129" y="133"/>
                      </a:cubicBezTo>
                      <a:cubicBezTo>
                        <a:pt x="173" y="99"/>
                        <a:pt x="156" y="34"/>
                        <a:pt x="115" y="9"/>
                      </a:cubicBezTo>
                      <a:cubicBezTo>
                        <a:pt x="105" y="4"/>
                        <a:pt x="95" y="0"/>
                        <a:pt x="8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75" name="Google Shape;775;p18"/>
                <p:cNvSpPr/>
                <p:nvPr/>
              </p:nvSpPr>
              <p:spPr>
                <a:xfrm>
                  <a:off x="2712127" y="3051706"/>
                  <a:ext cx="7239" cy="54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4" h="138" extrusionOk="0">
                      <a:moveTo>
                        <a:pt x="113" y="0"/>
                      </a:moveTo>
                      <a:cubicBezTo>
                        <a:pt x="47" y="0"/>
                        <a:pt x="0" y="90"/>
                        <a:pt x="68" y="129"/>
                      </a:cubicBezTo>
                      <a:cubicBezTo>
                        <a:pt x="79" y="135"/>
                        <a:pt x="91" y="138"/>
                        <a:pt x="102" y="138"/>
                      </a:cubicBezTo>
                      <a:cubicBezTo>
                        <a:pt x="139" y="138"/>
                        <a:pt x="172" y="106"/>
                        <a:pt x="178" y="69"/>
                      </a:cubicBezTo>
                      <a:cubicBezTo>
                        <a:pt x="183" y="41"/>
                        <a:pt x="169" y="12"/>
                        <a:pt x="130" y="2"/>
                      </a:cubicBezTo>
                      <a:cubicBezTo>
                        <a:pt x="124" y="1"/>
                        <a:pt x="118" y="0"/>
                        <a:pt x="11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76" name="Google Shape;776;p18"/>
                <p:cNvSpPr/>
                <p:nvPr/>
              </p:nvSpPr>
              <p:spPr>
                <a:xfrm>
                  <a:off x="2754855" y="3404825"/>
                  <a:ext cx="6964" cy="55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7" h="142" extrusionOk="0">
                      <a:moveTo>
                        <a:pt x="111" y="1"/>
                      </a:moveTo>
                      <a:cubicBezTo>
                        <a:pt x="108" y="1"/>
                        <a:pt x="104" y="1"/>
                        <a:pt x="100" y="1"/>
                      </a:cubicBezTo>
                      <a:cubicBezTo>
                        <a:pt x="23" y="10"/>
                        <a:pt x="1" y="126"/>
                        <a:pt x="84" y="140"/>
                      </a:cubicBezTo>
                      <a:cubicBezTo>
                        <a:pt x="88" y="141"/>
                        <a:pt x="93" y="141"/>
                        <a:pt x="97" y="141"/>
                      </a:cubicBezTo>
                      <a:cubicBezTo>
                        <a:pt x="145" y="141"/>
                        <a:pt x="176" y="90"/>
                        <a:pt x="167" y="47"/>
                      </a:cubicBezTo>
                      <a:cubicBezTo>
                        <a:pt x="162" y="21"/>
                        <a:pt x="145" y="1"/>
                        <a:pt x="111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77" name="Google Shape;777;p18"/>
                <p:cNvSpPr/>
                <p:nvPr/>
              </p:nvSpPr>
              <p:spPr>
                <a:xfrm>
                  <a:off x="2714960" y="3281322"/>
                  <a:ext cx="7200" cy="54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3" h="138" extrusionOk="0">
                      <a:moveTo>
                        <a:pt x="114" y="0"/>
                      </a:moveTo>
                      <a:cubicBezTo>
                        <a:pt x="47" y="0"/>
                        <a:pt x="0" y="90"/>
                        <a:pt x="69" y="129"/>
                      </a:cubicBezTo>
                      <a:cubicBezTo>
                        <a:pt x="80" y="135"/>
                        <a:pt x="91" y="138"/>
                        <a:pt x="102" y="138"/>
                      </a:cubicBezTo>
                      <a:cubicBezTo>
                        <a:pt x="139" y="138"/>
                        <a:pt x="173" y="106"/>
                        <a:pt x="178" y="69"/>
                      </a:cubicBezTo>
                      <a:cubicBezTo>
                        <a:pt x="183" y="41"/>
                        <a:pt x="170" y="12"/>
                        <a:pt x="131" y="2"/>
                      </a:cubicBezTo>
                      <a:cubicBezTo>
                        <a:pt x="125" y="1"/>
                        <a:pt x="119" y="0"/>
                        <a:pt x="11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78" name="Google Shape;778;p18"/>
                <p:cNvSpPr/>
                <p:nvPr/>
              </p:nvSpPr>
              <p:spPr>
                <a:xfrm>
                  <a:off x="2597949" y="3463842"/>
                  <a:ext cx="6846" cy="59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4" h="150" extrusionOk="0">
                      <a:moveTo>
                        <a:pt x="85" y="0"/>
                      </a:moveTo>
                      <a:cubicBezTo>
                        <a:pt x="68" y="0"/>
                        <a:pt x="51" y="9"/>
                        <a:pt x="36" y="29"/>
                      </a:cubicBezTo>
                      <a:cubicBezTo>
                        <a:pt x="1" y="80"/>
                        <a:pt x="39" y="150"/>
                        <a:pt x="90" y="150"/>
                      </a:cubicBezTo>
                      <a:cubicBezTo>
                        <a:pt x="102" y="150"/>
                        <a:pt x="116" y="145"/>
                        <a:pt x="129" y="135"/>
                      </a:cubicBezTo>
                      <a:cubicBezTo>
                        <a:pt x="174" y="100"/>
                        <a:pt x="158" y="34"/>
                        <a:pt x="116" y="9"/>
                      </a:cubicBezTo>
                      <a:cubicBezTo>
                        <a:pt x="106" y="4"/>
                        <a:pt x="96" y="0"/>
                        <a:pt x="8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779" name="Google Shape;779;p18"/>
              <p:cNvSpPr/>
              <p:nvPr/>
            </p:nvSpPr>
            <p:spPr>
              <a:xfrm>
                <a:off x="6103529" y="4798977"/>
                <a:ext cx="312134" cy="344524"/>
              </a:xfrm>
              <a:custGeom>
                <a:avLst/>
                <a:gdLst/>
                <a:ahLst/>
                <a:cxnLst/>
                <a:rect l="l" t="t" r="r" b="b"/>
                <a:pathLst>
                  <a:path w="2891" h="3191" extrusionOk="0">
                    <a:moveTo>
                      <a:pt x="543" y="3023"/>
                    </a:moveTo>
                    <a:cubicBezTo>
                      <a:pt x="181" y="2805"/>
                      <a:pt x="0" y="2463"/>
                      <a:pt x="24" y="2052"/>
                    </a:cubicBezTo>
                    <a:cubicBezTo>
                      <a:pt x="36" y="1840"/>
                      <a:pt x="96" y="1819"/>
                      <a:pt x="170" y="1625"/>
                    </a:cubicBezTo>
                    <a:cubicBezTo>
                      <a:pt x="257" y="1403"/>
                      <a:pt x="184" y="1180"/>
                      <a:pt x="190" y="961"/>
                    </a:cubicBezTo>
                    <a:cubicBezTo>
                      <a:pt x="190" y="986"/>
                      <a:pt x="263" y="1067"/>
                      <a:pt x="277" y="1094"/>
                    </a:cubicBezTo>
                    <a:cubicBezTo>
                      <a:pt x="305" y="1153"/>
                      <a:pt x="324" y="1215"/>
                      <a:pt x="339" y="1280"/>
                    </a:cubicBezTo>
                    <a:cubicBezTo>
                      <a:pt x="368" y="1408"/>
                      <a:pt x="371" y="1542"/>
                      <a:pt x="388" y="1673"/>
                    </a:cubicBezTo>
                    <a:cubicBezTo>
                      <a:pt x="402" y="1782"/>
                      <a:pt x="414" y="1927"/>
                      <a:pt x="485" y="2016"/>
                    </a:cubicBezTo>
                    <a:cubicBezTo>
                      <a:pt x="565" y="2120"/>
                      <a:pt x="705" y="2180"/>
                      <a:pt x="788" y="2289"/>
                    </a:cubicBezTo>
                    <a:cubicBezTo>
                      <a:pt x="843" y="2361"/>
                      <a:pt x="903" y="2426"/>
                      <a:pt x="966" y="2488"/>
                    </a:cubicBezTo>
                    <a:cubicBezTo>
                      <a:pt x="1031" y="2551"/>
                      <a:pt x="1059" y="2143"/>
                      <a:pt x="1058" y="2129"/>
                    </a:cubicBezTo>
                    <a:cubicBezTo>
                      <a:pt x="1049" y="1975"/>
                      <a:pt x="1013" y="1823"/>
                      <a:pt x="1018" y="1668"/>
                    </a:cubicBezTo>
                    <a:cubicBezTo>
                      <a:pt x="1027" y="1387"/>
                      <a:pt x="1147" y="1218"/>
                      <a:pt x="1238" y="953"/>
                    </a:cubicBezTo>
                    <a:cubicBezTo>
                      <a:pt x="1325" y="695"/>
                      <a:pt x="1566" y="268"/>
                      <a:pt x="1520" y="0"/>
                    </a:cubicBezTo>
                    <a:cubicBezTo>
                      <a:pt x="1592" y="426"/>
                      <a:pt x="1651" y="855"/>
                      <a:pt x="1704" y="1283"/>
                    </a:cubicBezTo>
                    <a:cubicBezTo>
                      <a:pt x="1741" y="1584"/>
                      <a:pt x="1942" y="2191"/>
                      <a:pt x="1824" y="2467"/>
                    </a:cubicBezTo>
                    <a:cubicBezTo>
                      <a:pt x="1957" y="2155"/>
                      <a:pt x="2561" y="2039"/>
                      <a:pt x="2797" y="1800"/>
                    </a:cubicBezTo>
                    <a:cubicBezTo>
                      <a:pt x="2891" y="2312"/>
                      <a:pt x="2279" y="2949"/>
                      <a:pt x="1837" y="3090"/>
                    </a:cubicBezTo>
                    <a:cubicBezTo>
                      <a:pt x="1542" y="3184"/>
                      <a:pt x="836" y="3190"/>
                      <a:pt x="566" y="3037"/>
                    </a:cubicBezTo>
                    <a:cubicBezTo>
                      <a:pt x="558" y="3032"/>
                      <a:pt x="550" y="3028"/>
                      <a:pt x="543" y="3023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CUSTOM_4_2">
    <p:spTree>
      <p:nvGrpSpPr>
        <p:cNvPr id="1" name="Shape 7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1" name="Google Shape;781;p19"/>
          <p:cNvSpPr txBox="1">
            <a:spLocks noGrp="1"/>
          </p:cNvSpPr>
          <p:nvPr>
            <p:ph type="subTitle" idx="1"/>
          </p:nvPr>
        </p:nvSpPr>
        <p:spPr>
          <a:xfrm>
            <a:off x="713225" y="1333425"/>
            <a:ext cx="7704000" cy="307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lvl="1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grpSp>
        <p:nvGrpSpPr>
          <p:cNvPr id="782" name="Google Shape;782;p19"/>
          <p:cNvGrpSpPr/>
          <p:nvPr/>
        </p:nvGrpSpPr>
        <p:grpSpPr>
          <a:xfrm>
            <a:off x="9527" y="-338823"/>
            <a:ext cx="9146393" cy="5486611"/>
            <a:chOff x="9527" y="-338823"/>
            <a:chExt cx="9146393" cy="5486611"/>
          </a:xfrm>
        </p:grpSpPr>
        <p:grpSp>
          <p:nvGrpSpPr>
            <p:cNvPr id="783" name="Google Shape;783;p19"/>
            <p:cNvGrpSpPr/>
            <p:nvPr/>
          </p:nvGrpSpPr>
          <p:grpSpPr>
            <a:xfrm>
              <a:off x="9527" y="-338823"/>
              <a:ext cx="9146393" cy="5486611"/>
              <a:chOff x="9527" y="-338823"/>
              <a:chExt cx="9146393" cy="5486611"/>
            </a:xfrm>
          </p:grpSpPr>
          <p:grpSp>
            <p:nvGrpSpPr>
              <p:cNvPr id="784" name="Google Shape;784;p19"/>
              <p:cNvGrpSpPr/>
              <p:nvPr/>
            </p:nvGrpSpPr>
            <p:grpSpPr>
              <a:xfrm flipH="1">
                <a:off x="7383095" y="12"/>
                <a:ext cx="1772825" cy="945955"/>
                <a:chOff x="0" y="12"/>
                <a:chExt cx="1772825" cy="945955"/>
              </a:xfrm>
            </p:grpSpPr>
            <p:sp>
              <p:nvSpPr>
                <p:cNvPr id="785" name="Google Shape;785;p19"/>
                <p:cNvSpPr/>
                <p:nvPr/>
              </p:nvSpPr>
              <p:spPr>
                <a:xfrm>
                  <a:off x="0" y="12"/>
                  <a:ext cx="1772825" cy="9459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618" h="14203" extrusionOk="0">
                      <a:moveTo>
                        <a:pt x="26618" y="1"/>
                      </a:moveTo>
                      <a:cubicBezTo>
                        <a:pt x="25545" y="1185"/>
                        <a:pt x="24243" y="2181"/>
                        <a:pt x="22847" y="2964"/>
                      </a:cubicBezTo>
                      <a:cubicBezTo>
                        <a:pt x="20286" y="4402"/>
                        <a:pt x="17414" y="5188"/>
                        <a:pt x="14537" y="5775"/>
                      </a:cubicBezTo>
                      <a:cubicBezTo>
                        <a:pt x="11964" y="6301"/>
                        <a:pt x="9321" y="6692"/>
                        <a:pt x="6951" y="7823"/>
                      </a:cubicBezTo>
                      <a:cubicBezTo>
                        <a:pt x="4024" y="9221"/>
                        <a:pt x="1855" y="11534"/>
                        <a:pt x="1" y="14203"/>
                      </a:cubicBezTo>
                      <a:lnTo>
                        <a:pt x="1" y="1"/>
                      </a:lnTo>
                      <a:lnTo>
                        <a:pt x="26618" y="1"/>
                      </a:lnTo>
                      <a:close/>
                    </a:path>
                  </a:pathLst>
                </a:custGeom>
                <a:solidFill>
                  <a:srgbClr val="518EE9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86" name="Google Shape;786;p19"/>
                <p:cNvSpPr/>
                <p:nvPr/>
              </p:nvSpPr>
              <p:spPr>
                <a:xfrm>
                  <a:off x="0" y="12"/>
                  <a:ext cx="1062443" cy="6589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952" h="9894" extrusionOk="0">
                      <a:moveTo>
                        <a:pt x="10061" y="0"/>
                      </a:moveTo>
                      <a:cubicBezTo>
                        <a:pt x="8081" y="2322"/>
                        <a:pt x="4779" y="2011"/>
                        <a:pt x="2181" y="3127"/>
                      </a:cubicBezTo>
                      <a:cubicBezTo>
                        <a:pt x="1638" y="3360"/>
                        <a:pt x="1136" y="3702"/>
                        <a:pt x="783" y="4182"/>
                      </a:cubicBezTo>
                      <a:cubicBezTo>
                        <a:pt x="1241" y="2826"/>
                        <a:pt x="2329" y="1926"/>
                        <a:pt x="3299" y="940"/>
                      </a:cubicBezTo>
                      <a:cubicBezTo>
                        <a:pt x="3594" y="642"/>
                        <a:pt x="3865" y="326"/>
                        <a:pt x="4125" y="0"/>
                      </a:cubicBezTo>
                      <a:lnTo>
                        <a:pt x="0" y="0"/>
                      </a:lnTo>
                      <a:lnTo>
                        <a:pt x="0" y="9893"/>
                      </a:lnTo>
                      <a:cubicBezTo>
                        <a:pt x="1195" y="7972"/>
                        <a:pt x="2651" y="6276"/>
                        <a:pt x="4556" y="4980"/>
                      </a:cubicBezTo>
                      <a:cubicBezTo>
                        <a:pt x="6726" y="3501"/>
                        <a:pt x="9277" y="2712"/>
                        <a:pt x="11742" y="1801"/>
                      </a:cubicBezTo>
                      <a:cubicBezTo>
                        <a:pt x="13170" y="1272"/>
                        <a:pt x="14592" y="691"/>
                        <a:pt x="15952" y="0"/>
                      </a:cubicBezTo>
                      <a:lnTo>
                        <a:pt x="10061" y="0"/>
                      </a:lnTo>
                      <a:close/>
                    </a:path>
                  </a:pathLst>
                </a:custGeom>
                <a:solidFill>
                  <a:srgbClr val="518EE9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787" name="Google Shape;787;p19"/>
              <p:cNvGrpSpPr/>
              <p:nvPr/>
            </p:nvGrpSpPr>
            <p:grpSpPr>
              <a:xfrm flipH="1">
                <a:off x="6638282" y="-338823"/>
                <a:ext cx="1023895" cy="820519"/>
                <a:chOff x="4423100" y="2378550"/>
                <a:chExt cx="540200" cy="432900"/>
              </a:xfrm>
            </p:grpSpPr>
            <p:sp>
              <p:nvSpPr>
                <p:cNvPr id="788" name="Google Shape;788;p19"/>
                <p:cNvSpPr/>
                <p:nvPr/>
              </p:nvSpPr>
              <p:spPr>
                <a:xfrm>
                  <a:off x="4537050" y="2582000"/>
                  <a:ext cx="206275" cy="123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51" h="4928" extrusionOk="0">
                      <a:moveTo>
                        <a:pt x="13" y="4691"/>
                      </a:moveTo>
                      <a:cubicBezTo>
                        <a:pt x="68" y="4744"/>
                        <a:pt x="334" y="4751"/>
                        <a:pt x="398" y="4757"/>
                      </a:cubicBezTo>
                      <a:cubicBezTo>
                        <a:pt x="844" y="4800"/>
                        <a:pt x="1294" y="4791"/>
                        <a:pt x="1742" y="4801"/>
                      </a:cubicBezTo>
                      <a:cubicBezTo>
                        <a:pt x="2180" y="4812"/>
                        <a:pt x="2610" y="4871"/>
                        <a:pt x="3045" y="4928"/>
                      </a:cubicBezTo>
                      <a:cubicBezTo>
                        <a:pt x="2902" y="4851"/>
                        <a:pt x="2624" y="4663"/>
                        <a:pt x="2624" y="4663"/>
                      </a:cubicBezTo>
                      <a:cubicBezTo>
                        <a:pt x="2646" y="4630"/>
                        <a:pt x="2841" y="4611"/>
                        <a:pt x="2887" y="4599"/>
                      </a:cubicBezTo>
                      <a:cubicBezTo>
                        <a:pt x="2986" y="4573"/>
                        <a:pt x="3085" y="4547"/>
                        <a:pt x="3184" y="4519"/>
                      </a:cubicBezTo>
                      <a:cubicBezTo>
                        <a:pt x="3380" y="4462"/>
                        <a:pt x="3576" y="4398"/>
                        <a:pt x="3766" y="4325"/>
                      </a:cubicBezTo>
                      <a:cubicBezTo>
                        <a:pt x="4143" y="4178"/>
                        <a:pt x="4504" y="3995"/>
                        <a:pt x="4829" y="3754"/>
                      </a:cubicBezTo>
                      <a:cubicBezTo>
                        <a:pt x="5332" y="3380"/>
                        <a:pt x="5642" y="2779"/>
                        <a:pt x="6177" y="2459"/>
                      </a:cubicBezTo>
                      <a:cubicBezTo>
                        <a:pt x="6426" y="2309"/>
                        <a:pt x="6725" y="2269"/>
                        <a:pt x="6991" y="2156"/>
                      </a:cubicBezTo>
                      <a:cubicBezTo>
                        <a:pt x="7541" y="1924"/>
                        <a:pt x="7910" y="1410"/>
                        <a:pt x="8250" y="921"/>
                      </a:cubicBezTo>
                      <a:cubicBezTo>
                        <a:pt x="7733" y="1116"/>
                        <a:pt x="7216" y="1313"/>
                        <a:pt x="6699" y="1510"/>
                      </a:cubicBezTo>
                      <a:cubicBezTo>
                        <a:pt x="6826" y="1254"/>
                        <a:pt x="6897" y="970"/>
                        <a:pt x="6909" y="684"/>
                      </a:cubicBezTo>
                      <a:cubicBezTo>
                        <a:pt x="6915" y="539"/>
                        <a:pt x="6852" y="117"/>
                        <a:pt x="6971" y="1"/>
                      </a:cubicBezTo>
                      <a:cubicBezTo>
                        <a:pt x="6725" y="248"/>
                        <a:pt x="6475" y="502"/>
                        <a:pt x="6312" y="812"/>
                      </a:cubicBezTo>
                      <a:cubicBezTo>
                        <a:pt x="6216" y="994"/>
                        <a:pt x="6154" y="1192"/>
                        <a:pt x="6089" y="1387"/>
                      </a:cubicBezTo>
                      <a:cubicBezTo>
                        <a:pt x="5957" y="1789"/>
                        <a:pt x="5774" y="2168"/>
                        <a:pt x="5392" y="2385"/>
                      </a:cubicBezTo>
                      <a:cubicBezTo>
                        <a:pt x="4821" y="2711"/>
                        <a:pt x="4103" y="2681"/>
                        <a:pt x="3464" y="2752"/>
                      </a:cubicBezTo>
                      <a:cubicBezTo>
                        <a:pt x="3568" y="2685"/>
                        <a:pt x="3931" y="2342"/>
                        <a:pt x="4012" y="2237"/>
                      </a:cubicBezTo>
                      <a:cubicBezTo>
                        <a:pt x="3442" y="2434"/>
                        <a:pt x="2871" y="2631"/>
                        <a:pt x="2316" y="2868"/>
                      </a:cubicBezTo>
                      <a:cubicBezTo>
                        <a:pt x="1845" y="3070"/>
                        <a:pt x="1419" y="3367"/>
                        <a:pt x="1025" y="3693"/>
                      </a:cubicBezTo>
                      <a:cubicBezTo>
                        <a:pt x="812" y="3870"/>
                        <a:pt x="603" y="4055"/>
                        <a:pt x="400" y="4244"/>
                      </a:cubicBezTo>
                      <a:cubicBezTo>
                        <a:pt x="288" y="4348"/>
                        <a:pt x="172" y="4453"/>
                        <a:pt x="74" y="4571"/>
                      </a:cubicBezTo>
                      <a:cubicBezTo>
                        <a:pt x="58" y="4591"/>
                        <a:pt x="1" y="4643"/>
                        <a:pt x="3" y="4673"/>
                      </a:cubicBezTo>
                      <a:cubicBezTo>
                        <a:pt x="3" y="4679"/>
                        <a:pt x="7" y="4685"/>
                        <a:pt x="13" y="4691"/>
                      </a:cubicBezTo>
                      <a:close/>
                    </a:path>
                  </a:pathLst>
                </a:custGeom>
                <a:solidFill>
                  <a:srgbClr val="518EE9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89" name="Google Shape;789;p19"/>
                <p:cNvSpPr/>
                <p:nvPr/>
              </p:nvSpPr>
              <p:spPr>
                <a:xfrm>
                  <a:off x="4579075" y="2691625"/>
                  <a:ext cx="187425" cy="91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97" h="3645" extrusionOk="0">
                      <a:moveTo>
                        <a:pt x="6" y="3033"/>
                      </a:moveTo>
                      <a:cubicBezTo>
                        <a:pt x="46" y="3086"/>
                        <a:pt x="270" y="3127"/>
                        <a:pt x="325" y="3141"/>
                      </a:cubicBezTo>
                      <a:cubicBezTo>
                        <a:pt x="696" y="3238"/>
                        <a:pt x="1079" y="3292"/>
                        <a:pt x="1456" y="3361"/>
                      </a:cubicBezTo>
                      <a:cubicBezTo>
                        <a:pt x="1827" y="3429"/>
                        <a:pt x="2183" y="3537"/>
                        <a:pt x="2544" y="3645"/>
                      </a:cubicBezTo>
                      <a:cubicBezTo>
                        <a:pt x="2432" y="3560"/>
                        <a:pt x="2223" y="3362"/>
                        <a:pt x="2223" y="3362"/>
                      </a:cubicBezTo>
                      <a:cubicBezTo>
                        <a:pt x="2245" y="3339"/>
                        <a:pt x="2414" y="3349"/>
                        <a:pt x="2454" y="3345"/>
                      </a:cubicBezTo>
                      <a:cubicBezTo>
                        <a:pt x="2542" y="3336"/>
                        <a:pt x="2629" y="3328"/>
                        <a:pt x="2717" y="3316"/>
                      </a:cubicBezTo>
                      <a:cubicBezTo>
                        <a:pt x="2892" y="3295"/>
                        <a:pt x="3065" y="3267"/>
                        <a:pt x="3237" y="3230"/>
                      </a:cubicBezTo>
                      <a:cubicBezTo>
                        <a:pt x="3575" y="3158"/>
                        <a:pt x="3907" y="3053"/>
                        <a:pt x="4214" y="2892"/>
                      </a:cubicBezTo>
                      <a:cubicBezTo>
                        <a:pt x="4691" y="2642"/>
                        <a:pt x="5035" y="2176"/>
                        <a:pt x="5533" y="1975"/>
                      </a:cubicBezTo>
                      <a:cubicBezTo>
                        <a:pt x="5763" y="1882"/>
                        <a:pt x="6021" y="1889"/>
                        <a:pt x="6262" y="1829"/>
                      </a:cubicBezTo>
                      <a:cubicBezTo>
                        <a:pt x="6760" y="1707"/>
                        <a:pt x="7143" y="1322"/>
                        <a:pt x="7497" y="953"/>
                      </a:cubicBezTo>
                      <a:cubicBezTo>
                        <a:pt x="7032" y="1049"/>
                        <a:pt x="6567" y="1146"/>
                        <a:pt x="6102" y="1242"/>
                      </a:cubicBezTo>
                      <a:cubicBezTo>
                        <a:pt x="6245" y="1043"/>
                        <a:pt x="6343" y="811"/>
                        <a:pt x="6392" y="571"/>
                      </a:cubicBezTo>
                      <a:cubicBezTo>
                        <a:pt x="6418" y="450"/>
                        <a:pt x="6422" y="83"/>
                        <a:pt x="6537" y="0"/>
                      </a:cubicBezTo>
                      <a:cubicBezTo>
                        <a:pt x="6294" y="177"/>
                        <a:pt x="6049" y="358"/>
                        <a:pt x="5870" y="598"/>
                      </a:cubicBezTo>
                      <a:cubicBezTo>
                        <a:pt x="5763" y="740"/>
                        <a:pt x="5684" y="899"/>
                        <a:pt x="5602" y="1055"/>
                      </a:cubicBezTo>
                      <a:cubicBezTo>
                        <a:pt x="5436" y="1378"/>
                        <a:pt x="5231" y="1674"/>
                        <a:pt x="4877" y="1807"/>
                      </a:cubicBezTo>
                      <a:cubicBezTo>
                        <a:pt x="4349" y="2005"/>
                        <a:pt x="3745" y="1884"/>
                        <a:pt x="3194" y="1856"/>
                      </a:cubicBezTo>
                      <a:cubicBezTo>
                        <a:pt x="3290" y="1816"/>
                        <a:pt x="3644" y="1573"/>
                        <a:pt x="3727" y="1495"/>
                      </a:cubicBezTo>
                      <a:cubicBezTo>
                        <a:pt x="3217" y="1584"/>
                        <a:pt x="2707" y="1674"/>
                        <a:pt x="2204" y="1801"/>
                      </a:cubicBezTo>
                      <a:cubicBezTo>
                        <a:pt x="1777" y="1907"/>
                        <a:pt x="1377" y="2102"/>
                        <a:pt x="1000" y="2325"/>
                      </a:cubicBezTo>
                      <a:cubicBezTo>
                        <a:pt x="794" y="2446"/>
                        <a:pt x="593" y="2573"/>
                        <a:pt x="395" y="2707"/>
                      </a:cubicBezTo>
                      <a:cubicBezTo>
                        <a:pt x="286" y="2780"/>
                        <a:pt x="174" y="2853"/>
                        <a:pt x="75" y="2940"/>
                      </a:cubicBezTo>
                      <a:cubicBezTo>
                        <a:pt x="58" y="2954"/>
                        <a:pt x="3" y="2991"/>
                        <a:pt x="1" y="3015"/>
                      </a:cubicBezTo>
                      <a:cubicBezTo>
                        <a:pt x="0" y="3022"/>
                        <a:pt x="3" y="3027"/>
                        <a:pt x="6" y="3033"/>
                      </a:cubicBezTo>
                      <a:close/>
                    </a:path>
                  </a:pathLst>
                </a:custGeom>
                <a:solidFill>
                  <a:srgbClr val="518EE9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90" name="Google Shape;790;p19"/>
                <p:cNvSpPr/>
                <p:nvPr/>
              </p:nvSpPr>
              <p:spPr>
                <a:xfrm>
                  <a:off x="4691850" y="2537450"/>
                  <a:ext cx="179600" cy="154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84" h="6194" extrusionOk="0">
                      <a:moveTo>
                        <a:pt x="21" y="6154"/>
                      </a:moveTo>
                      <a:cubicBezTo>
                        <a:pt x="87" y="6193"/>
                        <a:pt x="348" y="6139"/>
                        <a:pt x="411" y="6130"/>
                      </a:cubicBezTo>
                      <a:cubicBezTo>
                        <a:pt x="856" y="6071"/>
                        <a:pt x="1292" y="5959"/>
                        <a:pt x="1730" y="5868"/>
                      </a:cubicBezTo>
                      <a:cubicBezTo>
                        <a:pt x="2160" y="5778"/>
                        <a:pt x="2592" y="5736"/>
                        <a:pt x="3028" y="5694"/>
                      </a:cubicBezTo>
                      <a:cubicBezTo>
                        <a:pt x="2872" y="5652"/>
                        <a:pt x="2557" y="5531"/>
                        <a:pt x="2557" y="5531"/>
                      </a:cubicBezTo>
                      <a:cubicBezTo>
                        <a:pt x="2572" y="5495"/>
                        <a:pt x="2758" y="5432"/>
                        <a:pt x="2800" y="5409"/>
                      </a:cubicBezTo>
                      <a:cubicBezTo>
                        <a:pt x="2890" y="5362"/>
                        <a:pt x="2981" y="5314"/>
                        <a:pt x="3070" y="5263"/>
                      </a:cubicBezTo>
                      <a:cubicBezTo>
                        <a:pt x="3250" y="5163"/>
                        <a:pt x="3424" y="5057"/>
                        <a:pt x="3593" y="4941"/>
                      </a:cubicBezTo>
                      <a:cubicBezTo>
                        <a:pt x="3926" y="4714"/>
                        <a:pt x="4238" y="4453"/>
                        <a:pt x="4498" y="4144"/>
                      </a:cubicBezTo>
                      <a:cubicBezTo>
                        <a:pt x="4901" y="3665"/>
                        <a:pt x="5067" y="3010"/>
                        <a:pt x="5516" y="2575"/>
                      </a:cubicBezTo>
                      <a:cubicBezTo>
                        <a:pt x="5724" y="2373"/>
                        <a:pt x="6005" y="2265"/>
                        <a:pt x="6239" y="2095"/>
                      </a:cubicBezTo>
                      <a:cubicBezTo>
                        <a:pt x="6720" y="1744"/>
                        <a:pt x="6963" y="1158"/>
                        <a:pt x="7184" y="605"/>
                      </a:cubicBezTo>
                      <a:cubicBezTo>
                        <a:pt x="6724" y="913"/>
                        <a:pt x="6266" y="1223"/>
                        <a:pt x="5808" y="1532"/>
                      </a:cubicBezTo>
                      <a:cubicBezTo>
                        <a:pt x="5872" y="1254"/>
                        <a:pt x="5877" y="962"/>
                        <a:pt x="5824" y="680"/>
                      </a:cubicBezTo>
                      <a:cubicBezTo>
                        <a:pt x="5798" y="538"/>
                        <a:pt x="5639" y="141"/>
                        <a:pt x="5729" y="1"/>
                      </a:cubicBezTo>
                      <a:cubicBezTo>
                        <a:pt x="5545" y="299"/>
                        <a:pt x="5360" y="602"/>
                        <a:pt x="5272" y="940"/>
                      </a:cubicBezTo>
                      <a:cubicBezTo>
                        <a:pt x="5220" y="1140"/>
                        <a:pt x="5204" y="1347"/>
                        <a:pt x="5185" y="1551"/>
                      </a:cubicBezTo>
                      <a:cubicBezTo>
                        <a:pt x="5148" y="1973"/>
                        <a:pt x="5057" y="2383"/>
                        <a:pt x="4734" y="2682"/>
                      </a:cubicBezTo>
                      <a:cubicBezTo>
                        <a:pt x="4253" y="3130"/>
                        <a:pt x="3547" y="3265"/>
                        <a:pt x="2941" y="3478"/>
                      </a:cubicBezTo>
                      <a:cubicBezTo>
                        <a:pt x="3027" y="3391"/>
                        <a:pt x="3302" y="2974"/>
                        <a:pt x="3357" y="2852"/>
                      </a:cubicBezTo>
                      <a:cubicBezTo>
                        <a:pt x="2847" y="3174"/>
                        <a:pt x="2336" y="3496"/>
                        <a:pt x="1849" y="3854"/>
                      </a:cubicBezTo>
                      <a:cubicBezTo>
                        <a:pt x="1435" y="4159"/>
                        <a:pt x="1090" y="4544"/>
                        <a:pt x="780" y="4951"/>
                      </a:cubicBezTo>
                      <a:cubicBezTo>
                        <a:pt x="613" y="5172"/>
                        <a:pt x="452" y="5400"/>
                        <a:pt x="297" y="5630"/>
                      </a:cubicBezTo>
                      <a:cubicBezTo>
                        <a:pt x="212" y="5757"/>
                        <a:pt x="123" y="5886"/>
                        <a:pt x="54" y="6022"/>
                      </a:cubicBezTo>
                      <a:cubicBezTo>
                        <a:pt x="42" y="6046"/>
                        <a:pt x="0" y="6109"/>
                        <a:pt x="9" y="6138"/>
                      </a:cubicBezTo>
                      <a:cubicBezTo>
                        <a:pt x="10" y="6144"/>
                        <a:pt x="15" y="6149"/>
                        <a:pt x="23" y="6154"/>
                      </a:cubicBezTo>
                      <a:close/>
                    </a:path>
                  </a:pathLst>
                </a:custGeom>
                <a:solidFill>
                  <a:srgbClr val="518EE9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91" name="Google Shape;791;p19"/>
                <p:cNvSpPr/>
                <p:nvPr/>
              </p:nvSpPr>
              <p:spPr>
                <a:xfrm>
                  <a:off x="4791000" y="2420875"/>
                  <a:ext cx="86325" cy="102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53" h="4117" extrusionOk="0">
                      <a:moveTo>
                        <a:pt x="18" y="4101"/>
                      </a:moveTo>
                      <a:cubicBezTo>
                        <a:pt x="59" y="4116"/>
                        <a:pt x="200" y="4057"/>
                        <a:pt x="236" y="4044"/>
                      </a:cubicBezTo>
                      <a:cubicBezTo>
                        <a:pt x="480" y="3963"/>
                        <a:pt x="714" y="3853"/>
                        <a:pt x="951" y="3752"/>
                      </a:cubicBezTo>
                      <a:cubicBezTo>
                        <a:pt x="1184" y="3654"/>
                        <a:pt x="1423" y="3584"/>
                        <a:pt x="1665" y="3512"/>
                      </a:cubicBezTo>
                      <a:cubicBezTo>
                        <a:pt x="1572" y="3505"/>
                        <a:pt x="1381" y="3471"/>
                        <a:pt x="1381" y="3471"/>
                      </a:cubicBezTo>
                      <a:cubicBezTo>
                        <a:pt x="1385" y="3449"/>
                        <a:pt x="1483" y="3393"/>
                        <a:pt x="1505" y="3376"/>
                      </a:cubicBezTo>
                      <a:cubicBezTo>
                        <a:pt x="1551" y="3339"/>
                        <a:pt x="1597" y="3302"/>
                        <a:pt x="1641" y="3264"/>
                      </a:cubicBezTo>
                      <a:cubicBezTo>
                        <a:pt x="1732" y="3188"/>
                        <a:pt x="1818" y="3108"/>
                        <a:pt x="1901" y="3024"/>
                      </a:cubicBezTo>
                      <a:cubicBezTo>
                        <a:pt x="2065" y="2859"/>
                        <a:pt x="2212" y="2677"/>
                        <a:pt x="2325" y="2474"/>
                      </a:cubicBezTo>
                      <a:cubicBezTo>
                        <a:pt x="2501" y="2160"/>
                        <a:pt x="2522" y="1772"/>
                        <a:pt x="2727" y="1476"/>
                      </a:cubicBezTo>
                      <a:cubicBezTo>
                        <a:pt x="2823" y="1340"/>
                        <a:pt x="2970" y="1248"/>
                        <a:pt x="3084" y="1127"/>
                      </a:cubicBezTo>
                      <a:cubicBezTo>
                        <a:pt x="3317" y="876"/>
                        <a:pt x="3390" y="518"/>
                        <a:pt x="3453" y="181"/>
                      </a:cubicBezTo>
                      <a:cubicBezTo>
                        <a:pt x="3227" y="406"/>
                        <a:pt x="3003" y="632"/>
                        <a:pt x="2778" y="856"/>
                      </a:cubicBezTo>
                      <a:cubicBezTo>
                        <a:pt x="2784" y="691"/>
                        <a:pt x="2754" y="527"/>
                        <a:pt x="2694" y="373"/>
                      </a:cubicBezTo>
                      <a:cubicBezTo>
                        <a:pt x="2663" y="296"/>
                        <a:pt x="2530" y="88"/>
                        <a:pt x="2565" y="0"/>
                      </a:cubicBezTo>
                      <a:cubicBezTo>
                        <a:pt x="2494" y="188"/>
                        <a:pt x="2423" y="380"/>
                        <a:pt x="2410" y="581"/>
                      </a:cubicBezTo>
                      <a:cubicBezTo>
                        <a:pt x="2403" y="699"/>
                        <a:pt x="2416" y="818"/>
                        <a:pt x="2429" y="935"/>
                      </a:cubicBezTo>
                      <a:cubicBezTo>
                        <a:pt x="2454" y="1178"/>
                        <a:pt x="2447" y="1419"/>
                        <a:pt x="2297" y="1624"/>
                      </a:cubicBezTo>
                      <a:cubicBezTo>
                        <a:pt x="2075" y="1928"/>
                        <a:pt x="1691" y="2083"/>
                        <a:pt x="1372" y="2270"/>
                      </a:cubicBezTo>
                      <a:cubicBezTo>
                        <a:pt x="1411" y="2211"/>
                        <a:pt x="1521" y="1946"/>
                        <a:pt x="1538" y="1871"/>
                      </a:cubicBezTo>
                      <a:cubicBezTo>
                        <a:pt x="1286" y="2109"/>
                        <a:pt x="1032" y="2347"/>
                        <a:pt x="797" y="2602"/>
                      </a:cubicBezTo>
                      <a:cubicBezTo>
                        <a:pt x="597" y="2819"/>
                        <a:pt x="444" y="3075"/>
                        <a:pt x="314" y="3339"/>
                      </a:cubicBezTo>
                      <a:cubicBezTo>
                        <a:pt x="243" y="3482"/>
                        <a:pt x="178" y="3628"/>
                        <a:pt x="116" y="3776"/>
                      </a:cubicBezTo>
                      <a:cubicBezTo>
                        <a:pt x="81" y="3856"/>
                        <a:pt x="45" y="3939"/>
                        <a:pt x="22" y="4023"/>
                      </a:cubicBezTo>
                      <a:cubicBezTo>
                        <a:pt x="17" y="4038"/>
                        <a:pt x="0" y="4079"/>
                        <a:pt x="8" y="4093"/>
                      </a:cubicBezTo>
                      <a:cubicBezTo>
                        <a:pt x="9" y="4096"/>
                        <a:pt x="13" y="4099"/>
                        <a:pt x="18" y="4101"/>
                      </a:cubicBezTo>
                      <a:close/>
                    </a:path>
                  </a:pathLst>
                </a:custGeom>
                <a:solidFill>
                  <a:srgbClr val="518EE9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92" name="Google Shape;792;p19"/>
                <p:cNvSpPr/>
                <p:nvPr/>
              </p:nvSpPr>
              <p:spPr>
                <a:xfrm>
                  <a:off x="4903750" y="2378550"/>
                  <a:ext cx="59550" cy="83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82" h="3349" extrusionOk="0">
                      <a:moveTo>
                        <a:pt x="16" y="3340"/>
                      </a:moveTo>
                      <a:cubicBezTo>
                        <a:pt x="49" y="3349"/>
                        <a:pt x="154" y="3293"/>
                        <a:pt x="180" y="3282"/>
                      </a:cubicBezTo>
                      <a:cubicBezTo>
                        <a:pt x="362" y="3200"/>
                        <a:pt x="534" y="3099"/>
                        <a:pt x="710" y="3005"/>
                      </a:cubicBezTo>
                      <a:cubicBezTo>
                        <a:pt x="882" y="2913"/>
                        <a:pt x="1061" y="2841"/>
                        <a:pt x="1242" y="2769"/>
                      </a:cubicBezTo>
                      <a:cubicBezTo>
                        <a:pt x="1170" y="2771"/>
                        <a:pt x="1021" y="2758"/>
                        <a:pt x="1021" y="2758"/>
                      </a:cubicBezTo>
                      <a:cubicBezTo>
                        <a:pt x="1023" y="2741"/>
                        <a:pt x="1094" y="2690"/>
                        <a:pt x="1110" y="2676"/>
                      </a:cubicBezTo>
                      <a:cubicBezTo>
                        <a:pt x="1142" y="2644"/>
                        <a:pt x="1174" y="2612"/>
                        <a:pt x="1206" y="2580"/>
                      </a:cubicBezTo>
                      <a:cubicBezTo>
                        <a:pt x="1271" y="2514"/>
                        <a:pt x="1331" y="2447"/>
                        <a:pt x="1390" y="2377"/>
                      </a:cubicBezTo>
                      <a:cubicBezTo>
                        <a:pt x="1504" y="2238"/>
                        <a:pt x="1604" y="2088"/>
                        <a:pt x="1677" y="1924"/>
                      </a:cubicBezTo>
                      <a:cubicBezTo>
                        <a:pt x="1788" y="1668"/>
                        <a:pt x="1777" y="1368"/>
                        <a:pt x="1915" y="1126"/>
                      </a:cubicBezTo>
                      <a:cubicBezTo>
                        <a:pt x="1979" y="1015"/>
                        <a:pt x="2086" y="933"/>
                        <a:pt x="2164" y="831"/>
                      </a:cubicBezTo>
                      <a:cubicBezTo>
                        <a:pt x="2326" y="621"/>
                        <a:pt x="2357" y="341"/>
                        <a:pt x="2382" y="77"/>
                      </a:cubicBezTo>
                      <a:cubicBezTo>
                        <a:pt x="2224" y="267"/>
                        <a:pt x="2067" y="456"/>
                        <a:pt x="1910" y="644"/>
                      </a:cubicBezTo>
                      <a:cubicBezTo>
                        <a:pt x="1902" y="518"/>
                        <a:pt x="1868" y="393"/>
                        <a:pt x="1809" y="279"/>
                      </a:cubicBezTo>
                      <a:cubicBezTo>
                        <a:pt x="1781" y="222"/>
                        <a:pt x="1663" y="72"/>
                        <a:pt x="1684" y="0"/>
                      </a:cubicBezTo>
                      <a:cubicBezTo>
                        <a:pt x="1643" y="150"/>
                        <a:pt x="1601" y="304"/>
                        <a:pt x="1606" y="459"/>
                      </a:cubicBezTo>
                      <a:cubicBezTo>
                        <a:pt x="1609" y="550"/>
                        <a:pt x="1627" y="641"/>
                        <a:pt x="1646" y="731"/>
                      </a:cubicBezTo>
                      <a:cubicBezTo>
                        <a:pt x="1682" y="916"/>
                        <a:pt x="1694" y="1101"/>
                        <a:pt x="1594" y="1270"/>
                      </a:cubicBezTo>
                      <a:cubicBezTo>
                        <a:pt x="1444" y="1521"/>
                        <a:pt x="1159" y="1667"/>
                        <a:pt x="928" y="1833"/>
                      </a:cubicBezTo>
                      <a:cubicBezTo>
                        <a:pt x="954" y="1786"/>
                        <a:pt x="1019" y="1573"/>
                        <a:pt x="1027" y="1515"/>
                      </a:cubicBezTo>
                      <a:cubicBezTo>
                        <a:pt x="850" y="1716"/>
                        <a:pt x="671" y="1917"/>
                        <a:pt x="509" y="2130"/>
                      </a:cubicBezTo>
                      <a:cubicBezTo>
                        <a:pt x="371" y="2312"/>
                        <a:pt x="270" y="2520"/>
                        <a:pt x="190" y="2732"/>
                      </a:cubicBezTo>
                      <a:cubicBezTo>
                        <a:pt x="145" y="2847"/>
                        <a:pt x="106" y="2965"/>
                        <a:pt x="67" y="3083"/>
                      </a:cubicBezTo>
                      <a:cubicBezTo>
                        <a:pt x="47" y="3148"/>
                        <a:pt x="25" y="3214"/>
                        <a:pt x="13" y="3281"/>
                      </a:cubicBezTo>
                      <a:cubicBezTo>
                        <a:pt x="11" y="3292"/>
                        <a:pt x="0" y="3324"/>
                        <a:pt x="8" y="3335"/>
                      </a:cubicBezTo>
                      <a:cubicBezTo>
                        <a:pt x="9" y="3338"/>
                        <a:pt x="13" y="3339"/>
                        <a:pt x="15" y="3340"/>
                      </a:cubicBezTo>
                      <a:close/>
                    </a:path>
                  </a:pathLst>
                </a:custGeom>
                <a:solidFill>
                  <a:srgbClr val="518EE9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93" name="Google Shape;793;p19"/>
                <p:cNvSpPr/>
                <p:nvPr/>
              </p:nvSpPr>
              <p:spPr>
                <a:xfrm>
                  <a:off x="4483875" y="2710600"/>
                  <a:ext cx="120725" cy="46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29" h="1851" extrusionOk="0">
                      <a:moveTo>
                        <a:pt x="3" y="1221"/>
                      </a:moveTo>
                      <a:cubicBezTo>
                        <a:pt x="22" y="1258"/>
                        <a:pt x="157" y="1305"/>
                        <a:pt x="187" y="1320"/>
                      </a:cubicBezTo>
                      <a:cubicBezTo>
                        <a:pt x="408" y="1417"/>
                        <a:pt x="638" y="1488"/>
                        <a:pt x="864" y="1568"/>
                      </a:cubicBezTo>
                      <a:cubicBezTo>
                        <a:pt x="1086" y="1647"/>
                        <a:pt x="1295" y="1749"/>
                        <a:pt x="1506" y="1850"/>
                      </a:cubicBezTo>
                      <a:cubicBezTo>
                        <a:pt x="1447" y="1788"/>
                        <a:pt x="1337" y="1645"/>
                        <a:pt x="1337" y="1645"/>
                      </a:cubicBezTo>
                      <a:cubicBezTo>
                        <a:pt x="1354" y="1632"/>
                        <a:pt x="1455" y="1655"/>
                        <a:pt x="1481" y="1657"/>
                      </a:cubicBezTo>
                      <a:cubicBezTo>
                        <a:pt x="1536" y="1661"/>
                        <a:pt x="1592" y="1663"/>
                        <a:pt x="1646" y="1666"/>
                      </a:cubicBezTo>
                      <a:cubicBezTo>
                        <a:pt x="1756" y="1670"/>
                        <a:pt x="1865" y="1670"/>
                        <a:pt x="1976" y="1665"/>
                      </a:cubicBezTo>
                      <a:cubicBezTo>
                        <a:pt x="2191" y="1653"/>
                        <a:pt x="2406" y="1621"/>
                        <a:pt x="2612" y="1552"/>
                      </a:cubicBezTo>
                      <a:cubicBezTo>
                        <a:pt x="2930" y="1445"/>
                        <a:pt x="3189" y="1193"/>
                        <a:pt x="3516" y="1119"/>
                      </a:cubicBezTo>
                      <a:cubicBezTo>
                        <a:pt x="3667" y="1084"/>
                        <a:pt x="3826" y="1114"/>
                        <a:pt x="3980" y="1101"/>
                      </a:cubicBezTo>
                      <a:cubicBezTo>
                        <a:pt x="4300" y="1075"/>
                        <a:pt x="4573" y="875"/>
                        <a:pt x="4829" y="683"/>
                      </a:cubicBezTo>
                      <a:lnTo>
                        <a:pt x="3939" y="724"/>
                      </a:lnTo>
                      <a:cubicBezTo>
                        <a:pt x="4047" y="613"/>
                        <a:pt x="4131" y="481"/>
                        <a:pt x="4186" y="337"/>
                      </a:cubicBezTo>
                      <a:cubicBezTo>
                        <a:pt x="4213" y="265"/>
                        <a:pt x="4252" y="40"/>
                        <a:pt x="4331" y="0"/>
                      </a:cubicBezTo>
                      <a:cubicBezTo>
                        <a:pt x="4165" y="85"/>
                        <a:pt x="3995" y="172"/>
                        <a:pt x="3860" y="302"/>
                      </a:cubicBezTo>
                      <a:cubicBezTo>
                        <a:pt x="3781" y="379"/>
                        <a:pt x="3715" y="470"/>
                        <a:pt x="3650" y="558"/>
                      </a:cubicBezTo>
                      <a:cubicBezTo>
                        <a:pt x="3515" y="741"/>
                        <a:pt x="3359" y="903"/>
                        <a:pt x="3128" y="949"/>
                      </a:cubicBezTo>
                      <a:cubicBezTo>
                        <a:pt x="2783" y="1019"/>
                        <a:pt x="2421" y="884"/>
                        <a:pt x="2086" y="813"/>
                      </a:cubicBezTo>
                      <a:cubicBezTo>
                        <a:pt x="2149" y="797"/>
                        <a:pt x="2392" y="683"/>
                        <a:pt x="2450" y="643"/>
                      </a:cubicBezTo>
                      <a:cubicBezTo>
                        <a:pt x="2127" y="648"/>
                        <a:pt x="1803" y="652"/>
                        <a:pt x="1480" y="680"/>
                      </a:cubicBezTo>
                      <a:cubicBezTo>
                        <a:pt x="1207" y="704"/>
                        <a:pt x="940" y="784"/>
                        <a:pt x="685" y="883"/>
                      </a:cubicBezTo>
                      <a:cubicBezTo>
                        <a:pt x="547" y="938"/>
                        <a:pt x="410" y="997"/>
                        <a:pt x="274" y="1059"/>
                      </a:cubicBezTo>
                      <a:cubicBezTo>
                        <a:pt x="200" y="1094"/>
                        <a:pt x="123" y="1127"/>
                        <a:pt x="54" y="1172"/>
                      </a:cubicBezTo>
                      <a:cubicBezTo>
                        <a:pt x="43" y="1178"/>
                        <a:pt x="4" y="1195"/>
                        <a:pt x="1" y="1210"/>
                      </a:cubicBezTo>
                      <a:cubicBezTo>
                        <a:pt x="1" y="1214"/>
                        <a:pt x="1" y="1218"/>
                        <a:pt x="3" y="1223"/>
                      </a:cubicBezTo>
                      <a:close/>
                    </a:path>
                  </a:pathLst>
                </a:custGeom>
                <a:solidFill>
                  <a:srgbClr val="518EE9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94" name="Google Shape;794;p19"/>
                <p:cNvSpPr/>
                <p:nvPr/>
              </p:nvSpPr>
              <p:spPr>
                <a:xfrm>
                  <a:off x="4423100" y="2767775"/>
                  <a:ext cx="134250" cy="43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70" h="1747" extrusionOk="0">
                      <a:moveTo>
                        <a:pt x="3" y="899"/>
                      </a:moveTo>
                      <a:cubicBezTo>
                        <a:pt x="21" y="942"/>
                        <a:pt x="163" y="1007"/>
                        <a:pt x="196" y="1027"/>
                      </a:cubicBezTo>
                      <a:cubicBezTo>
                        <a:pt x="429" y="1156"/>
                        <a:pt x="674" y="1257"/>
                        <a:pt x="916" y="1369"/>
                      </a:cubicBezTo>
                      <a:cubicBezTo>
                        <a:pt x="1151" y="1479"/>
                        <a:pt x="1372" y="1613"/>
                        <a:pt x="1593" y="1746"/>
                      </a:cubicBezTo>
                      <a:cubicBezTo>
                        <a:pt x="1534" y="1671"/>
                        <a:pt x="1427" y="1502"/>
                        <a:pt x="1427" y="1502"/>
                      </a:cubicBezTo>
                      <a:cubicBezTo>
                        <a:pt x="1447" y="1490"/>
                        <a:pt x="1557" y="1526"/>
                        <a:pt x="1586" y="1531"/>
                      </a:cubicBezTo>
                      <a:cubicBezTo>
                        <a:pt x="1645" y="1541"/>
                        <a:pt x="1706" y="1550"/>
                        <a:pt x="1767" y="1557"/>
                      </a:cubicBezTo>
                      <a:cubicBezTo>
                        <a:pt x="1887" y="1573"/>
                        <a:pt x="2007" y="1584"/>
                        <a:pt x="2128" y="1589"/>
                      </a:cubicBezTo>
                      <a:cubicBezTo>
                        <a:pt x="2367" y="1599"/>
                        <a:pt x="2607" y="1585"/>
                        <a:pt x="2840" y="1531"/>
                      </a:cubicBezTo>
                      <a:cubicBezTo>
                        <a:pt x="3202" y="1447"/>
                        <a:pt x="3513" y="1195"/>
                        <a:pt x="3880" y="1147"/>
                      </a:cubicBezTo>
                      <a:cubicBezTo>
                        <a:pt x="4050" y="1125"/>
                        <a:pt x="4222" y="1174"/>
                        <a:pt x="4393" y="1176"/>
                      </a:cubicBezTo>
                      <a:cubicBezTo>
                        <a:pt x="4747" y="1179"/>
                        <a:pt x="5069" y="989"/>
                        <a:pt x="5370" y="803"/>
                      </a:cubicBezTo>
                      <a:cubicBezTo>
                        <a:pt x="5043" y="787"/>
                        <a:pt x="4715" y="772"/>
                        <a:pt x="4388" y="756"/>
                      </a:cubicBezTo>
                      <a:cubicBezTo>
                        <a:pt x="4517" y="647"/>
                        <a:pt x="4623" y="509"/>
                        <a:pt x="4698" y="357"/>
                      </a:cubicBezTo>
                      <a:cubicBezTo>
                        <a:pt x="4735" y="280"/>
                        <a:pt x="4802" y="35"/>
                        <a:pt x="4893" y="0"/>
                      </a:cubicBezTo>
                      <a:cubicBezTo>
                        <a:pt x="4700" y="77"/>
                        <a:pt x="4504" y="155"/>
                        <a:pt x="4343" y="285"/>
                      </a:cubicBezTo>
                      <a:cubicBezTo>
                        <a:pt x="4248" y="361"/>
                        <a:pt x="4166" y="454"/>
                        <a:pt x="4086" y="544"/>
                      </a:cubicBezTo>
                      <a:cubicBezTo>
                        <a:pt x="3919" y="731"/>
                        <a:pt x="3729" y="893"/>
                        <a:pt x="3470" y="922"/>
                      </a:cubicBezTo>
                      <a:cubicBezTo>
                        <a:pt x="3083" y="963"/>
                        <a:pt x="2700" y="777"/>
                        <a:pt x="2337" y="664"/>
                      </a:cubicBezTo>
                      <a:cubicBezTo>
                        <a:pt x="2409" y="653"/>
                        <a:pt x="2687" y="551"/>
                        <a:pt x="2756" y="514"/>
                      </a:cubicBezTo>
                      <a:cubicBezTo>
                        <a:pt x="2399" y="486"/>
                        <a:pt x="2043" y="457"/>
                        <a:pt x="1685" y="455"/>
                      </a:cubicBezTo>
                      <a:cubicBezTo>
                        <a:pt x="1381" y="454"/>
                        <a:pt x="1081" y="513"/>
                        <a:pt x="790" y="597"/>
                      </a:cubicBezTo>
                      <a:cubicBezTo>
                        <a:pt x="631" y="643"/>
                        <a:pt x="474" y="694"/>
                        <a:pt x="319" y="748"/>
                      </a:cubicBezTo>
                      <a:cubicBezTo>
                        <a:pt x="234" y="778"/>
                        <a:pt x="146" y="808"/>
                        <a:pt x="64" y="849"/>
                      </a:cubicBezTo>
                      <a:cubicBezTo>
                        <a:pt x="50" y="855"/>
                        <a:pt x="7" y="871"/>
                        <a:pt x="2" y="887"/>
                      </a:cubicBezTo>
                      <a:cubicBezTo>
                        <a:pt x="1" y="891"/>
                        <a:pt x="1" y="894"/>
                        <a:pt x="3" y="899"/>
                      </a:cubicBezTo>
                      <a:close/>
                    </a:path>
                  </a:pathLst>
                </a:custGeom>
                <a:solidFill>
                  <a:srgbClr val="518EE9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795" name="Google Shape;795;p19"/>
              <p:cNvGrpSpPr/>
              <p:nvPr/>
            </p:nvGrpSpPr>
            <p:grpSpPr>
              <a:xfrm>
                <a:off x="9527" y="3606810"/>
                <a:ext cx="1772825" cy="1540979"/>
                <a:chOff x="9527" y="3606810"/>
                <a:chExt cx="1772825" cy="1540979"/>
              </a:xfrm>
            </p:grpSpPr>
            <p:grpSp>
              <p:nvGrpSpPr>
                <p:cNvPr id="796" name="Google Shape;796;p19"/>
                <p:cNvGrpSpPr/>
                <p:nvPr/>
              </p:nvGrpSpPr>
              <p:grpSpPr>
                <a:xfrm>
                  <a:off x="9527" y="4201833"/>
                  <a:ext cx="1772825" cy="945955"/>
                  <a:chOff x="9527" y="4201833"/>
                  <a:chExt cx="1772825" cy="945955"/>
                </a:xfrm>
              </p:grpSpPr>
              <p:sp>
                <p:nvSpPr>
                  <p:cNvPr id="797" name="Google Shape;797;p19"/>
                  <p:cNvSpPr/>
                  <p:nvPr/>
                </p:nvSpPr>
                <p:spPr>
                  <a:xfrm rot="10800000" flipH="1">
                    <a:off x="9527" y="4201833"/>
                    <a:ext cx="1772825" cy="9459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618" h="14203" extrusionOk="0">
                        <a:moveTo>
                          <a:pt x="26618" y="1"/>
                        </a:moveTo>
                        <a:cubicBezTo>
                          <a:pt x="25545" y="1185"/>
                          <a:pt x="24243" y="2181"/>
                          <a:pt x="22847" y="2964"/>
                        </a:cubicBezTo>
                        <a:cubicBezTo>
                          <a:pt x="20286" y="4402"/>
                          <a:pt x="17414" y="5188"/>
                          <a:pt x="14537" y="5775"/>
                        </a:cubicBezTo>
                        <a:cubicBezTo>
                          <a:pt x="11964" y="6301"/>
                          <a:pt x="9321" y="6692"/>
                          <a:pt x="6951" y="7823"/>
                        </a:cubicBezTo>
                        <a:cubicBezTo>
                          <a:pt x="4024" y="9221"/>
                          <a:pt x="1855" y="11534"/>
                          <a:pt x="1" y="14203"/>
                        </a:cubicBezTo>
                        <a:lnTo>
                          <a:pt x="1" y="1"/>
                        </a:lnTo>
                        <a:lnTo>
                          <a:pt x="26618" y="1"/>
                        </a:lnTo>
                        <a:close/>
                      </a:path>
                    </a:pathLst>
                  </a:custGeom>
                  <a:solidFill>
                    <a:srgbClr val="518EE9">
                      <a:alpha val="2000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98" name="Google Shape;798;p19"/>
                  <p:cNvSpPr/>
                  <p:nvPr/>
                </p:nvSpPr>
                <p:spPr>
                  <a:xfrm rot="10800000" flipH="1">
                    <a:off x="9527" y="4488824"/>
                    <a:ext cx="1062443" cy="6589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952" h="9894" extrusionOk="0">
                        <a:moveTo>
                          <a:pt x="10061" y="0"/>
                        </a:moveTo>
                        <a:cubicBezTo>
                          <a:pt x="8081" y="2322"/>
                          <a:pt x="4779" y="2011"/>
                          <a:pt x="2181" y="3127"/>
                        </a:cubicBezTo>
                        <a:cubicBezTo>
                          <a:pt x="1638" y="3360"/>
                          <a:pt x="1136" y="3702"/>
                          <a:pt x="783" y="4182"/>
                        </a:cubicBezTo>
                        <a:cubicBezTo>
                          <a:pt x="1241" y="2826"/>
                          <a:pt x="2329" y="1926"/>
                          <a:pt x="3299" y="940"/>
                        </a:cubicBezTo>
                        <a:cubicBezTo>
                          <a:pt x="3594" y="642"/>
                          <a:pt x="3865" y="326"/>
                          <a:pt x="4125" y="0"/>
                        </a:cubicBezTo>
                        <a:lnTo>
                          <a:pt x="0" y="0"/>
                        </a:lnTo>
                        <a:lnTo>
                          <a:pt x="0" y="9893"/>
                        </a:lnTo>
                        <a:cubicBezTo>
                          <a:pt x="1195" y="7972"/>
                          <a:pt x="2651" y="6276"/>
                          <a:pt x="4556" y="4980"/>
                        </a:cubicBezTo>
                        <a:cubicBezTo>
                          <a:pt x="6726" y="3501"/>
                          <a:pt x="9277" y="2712"/>
                          <a:pt x="11742" y="1801"/>
                        </a:cubicBezTo>
                        <a:cubicBezTo>
                          <a:pt x="13170" y="1272"/>
                          <a:pt x="14592" y="691"/>
                          <a:pt x="15952" y="0"/>
                        </a:cubicBezTo>
                        <a:lnTo>
                          <a:pt x="10061" y="0"/>
                        </a:lnTo>
                        <a:close/>
                      </a:path>
                    </a:pathLst>
                  </a:custGeom>
                  <a:solidFill>
                    <a:srgbClr val="518EE9">
                      <a:alpha val="20000"/>
                    </a:srgbClr>
                  </a:solidFill>
                  <a:ln>
                    <a:noFill/>
                  </a:ln>
                  <a:effectLst>
                    <a:outerShdw blurRad="142875" dist="114300" dir="20460000" algn="bl" rotWithShape="0">
                      <a:schemeClr val="dk1">
                        <a:alpha val="50000"/>
                      </a:schemeClr>
                    </a:outerShdw>
                  </a:effectLst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799" name="Google Shape;799;p19"/>
                <p:cNvGrpSpPr/>
                <p:nvPr/>
              </p:nvGrpSpPr>
              <p:grpSpPr>
                <a:xfrm flipH="1">
                  <a:off x="132350" y="3606810"/>
                  <a:ext cx="312152" cy="1409160"/>
                  <a:chOff x="3969875" y="1708525"/>
                  <a:chExt cx="94175" cy="425150"/>
                </a:xfrm>
              </p:grpSpPr>
              <p:sp>
                <p:nvSpPr>
                  <p:cNvPr id="800" name="Google Shape;800;p19"/>
                  <p:cNvSpPr/>
                  <p:nvPr/>
                </p:nvSpPr>
                <p:spPr>
                  <a:xfrm>
                    <a:off x="3969875" y="1708525"/>
                    <a:ext cx="48350" cy="483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934" h="1934" extrusionOk="0">
                        <a:moveTo>
                          <a:pt x="966" y="0"/>
                        </a:moveTo>
                        <a:cubicBezTo>
                          <a:pt x="432" y="0"/>
                          <a:pt x="0" y="432"/>
                          <a:pt x="0" y="967"/>
                        </a:cubicBezTo>
                        <a:cubicBezTo>
                          <a:pt x="0" y="1501"/>
                          <a:pt x="432" y="1933"/>
                          <a:pt x="966" y="1933"/>
                        </a:cubicBezTo>
                        <a:cubicBezTo>
                          <a:pt x="1500" y="1933"/>
                          <a:pt x="1933" y="1501"/>
                          <a:pt x="1933" y="967"/>
                        </a:cubicBezTo>
                        <a:cubicBezTo>
                          <a:pt x="1933" y="432"/>
                          <a:pt x="1500" y="0"/>
                          <a:pt x="966" y="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801" name="Google Shape;801;p19"/>
                  <p:cNvSpPr/>
                  <p:nvPr/>
                </p:nvSpPr>
                <p:spPr>
                  <a:xfrm>
                    <a:off x="4031375" y="1847950"/>
                    <a:ext cx="24175" cy="241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67" h="967" extrusionOk="0">
                        <a:moveTo>
                          <a:pt x="483" y="0"/>
                        </a:moveTo>
                        <a:cubicBezTo>
                          <a:pt x="216" y="0"/>
                          <a:pt x="1" y="216"/>
                          <a:pt x="1" y="483"/>
                        </a:cubicBezTo>
                        <a:cubicBezTo>
                          <a:pt x="1" y="749"/>
                          <a:pt x="216" y="966"/>
                          <a:pt x="483" y="966"/>
                        </a:cubicBezTo>
                        <a:cubicBezTo>
                          <a:pt x="750" y="966"/>
                          <a:pt x="966" y="749"/>
                          <a:pt x="966" y="483"/>
                        </a:cubicBezTo>
                        <a:cubicBezTo>
                          <a:pt x="966" y="216"/>
                          <a:pt x="750" y="0"/>
                          <a:pt x="483" y="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802" name="Google Shape;802;p19"/>
                  <p:cNvSpPr/>
                  <p:nvPr/>
                </p:nvSpPr>
                <p:spPr>
                  <a:xfrm>
                    <a:off x="4022425" y="1748075"/>
                    <a:ext cx="8550" cy="85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2" h="342" extrusionOk="0">
                        <a:moveTo>
                          <a:pt x="172" y="1"/>
                        </a:moveTo>
                        <a:cubicBezTo>
                          <a:pt x="77" y="1"/>
                          <a:pt x="1" y="77"/>
                          <a:pt x="1" y="171"/>
                        </a:cubicBezTo>
                        <a:cubicBezTo>
                          <a:pt x="1" y="266"/>
                          <a:pt x="77" y="341"/>
                          <a:pt x="172" y="341"/>
                        </a:cubicBezTo>
                        <a:cubicBezTo>
                          <a:pt x="266" y="341"/>
                          <a:pt x="341" y="266"/>
                          <a:pt x="341" y="171"/>
                        </a:cubicBezTo>
                        <a:cubicBezTo>
                          <a:pt x="341" y="77"/>
                          <a:pt x="266" y="1"/>
                          <a:pt x="172" y="1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803" name="Google Shape;803;p19"/>
                  <p:cNvSpPr/>
                  <p:nvPr/>
                </p:nvSpPr>
                <p:spPr>
                  <a:xfrm>
                    <a:off x="4043450" y="1925425"/>
                    <a:ext cx="8550" cy="85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2" h="342" extrusionOk="0">
                        <a:moveTo>
                          <a:pt x="170" y="1"/>
                        </a:moveTo>
                        <a:cubicBezTo>
                          <a:pt x="76" y="1"/>
                          <a:pt x="0" y="76"/>
                          <a:pt x="0" y="170"/>
                        </a:cubicBezTo>
                        <a:cubicBezTo>
                          <a:pt x="0" y="264"/>
                          <a:pt x="76" y="341"/>
                          <a:pt x="170" y="341"/>
                        </a:cubicBezTo>
                        <a:cubicBezTo>
                          <a:pt x="264" y="341"/>
                          <a:pt x="341" y="264"/>
                          <a:pt x="341" y="170"/>
                        </a:cubicBezTo>
                        <a:cubicBezTo>
                          <a:pt x="341" y="76"/>
                          <a:pt x="264" y="1"/>
                          <a:pt x="170" y="1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804" name="Google Shape;804;p19"/>
                  <p:cNvSpPr/>
                  <p:nvPr/>
                </p:nvSpPr>
                <p:spPr>
                  <a:xfrm>
                    <a:off x="4055525" y="2125125"/>
                    <a:ext cx="8525" cy="85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1" h="342" extrusionOk="0">
                        <a:moveTo>
                          <a:pt x="170" y="1"/>
                        </a:moveTo>
                        <a:cubicBezTo>
                          <a:pt x="77" y="1"/>
                          <a:pt x="0" y="76"/>
                          <a:pt x="0" y="171"/>
                        </a:cubicBezTo>
                        <a:cubicBezTo>
                          <a:pt x="0" y="265"/>
                          <a:pt x="77" y="341"/>
                          <a:pt x="170" y="341"/>
                        </a:cubicBezTo>
                        <a:cubicBezTo>
                          <a:pt x="264" y="341"/>
                          <a:pt x="341" y="265"/>
                          <a:pt x="341" y="171"/>
                        </a:cubicBezTo>
                        <a:cubicBezTo>
                          <a:pt x="341" y="76"/>
                          <a:pt x="264" y="1"/>
                          <a:pt x="170" y="1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805" name="Google Shape;805;p19"/>
                  <p:cNvSpPr/>
                  <p:nvPr/>
                </p:nvSpPr>
                <p:spPr>
                  <a:xfrm>
                    <a:off x="4018200" y="1899375"/>
                    <a:ext cx="17050" cy="17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82" h="680" extrusionOk="0">
                        <a:moveTo>
                          <a:pt x="341" y="0"/>
                        </a:moveTo>
                        <a:cubicBezTo>
                          <a:pt x="152" y="0"/>
                          <a:pt x="0" y="152"/>
                          <a:pt x="0" y="341"/>
                        </a:cubicBezTo>
                        <a:cubicBezTo>
                          <a:pt x="0" y="528"/>
                          <a:pt x="152" y="680"/>
                          <a:pt x="341" y="680"/>
                        </a:cubicBezTo>
                        <a:cubicBezTo>
                          <a:pt x="529" y="680"/>
                          <a:pt x="681" y="528"/>
                          <a:pt x="681" y="341"/>
                        </a:cubicBezTo>
                        <a:cubicBezTo>
                          <a:pt x="681" y="152"/>
                          <a:pt x="529" y="0"/>
                          <a:pt x="341" y="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806" name="Google Shape;806;p19"/>
                  <p:cNvSpPr/>
                  <p:nvPr/>
                </p:nvSpPr>
                <p:spPr>
                  <a:xfrm>
                    <a:off x="3994000" y="1801550"/>
                    <a:ext cx="17075" cy="170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83" h="682" extrusionOk="0">
                        <a:moveTo>
                          <a:pt x="341" y="0"/>
                        </a:moveTo>
                        <a:cubicBezTo>
                          <a:pt x="155" y="0"/>
                          <a:pt x="1" y="152"/>
                          <a:pt x="1" y="341"/>
                        </a:cubicBezTo>
                        <a:cubicBezTo>
                          <a:pt x="1" y="529"/>
                          <a:pt x="155" y="681"/>
                          <a:pt x="341" y="681"/>
                        </a:cubicBezTo>
                        <a:cubicBezTo>
                          <a:pt x="530" y="681"/>
                          <a:pt x="682" y="529"/>
                          <a:pt x="682" y="341"/>
                        </a:cubicBezTo>
                        <a:cubicBezTo>
                          <a:pt x="682" y="152"/>
                          <a:pt x="530" y="0"/>
                          <a:pt x="341" y="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  <p:grpSp>
            <p:nvGrpSpPr>
              <p:cNvPr id="807" name="Google Shape;807;p19"/>
              <p:cNvGrpSpPr/>
              <p:nvPr/>
            </p:nvGrpSpPr>
            <p:grpSpPr>
              <a:xfrm rot="10800000" flipH="1">
                <a:off x="8668400" y="323078"/>
                <a:ext cx="283978" cy="747254"/>
                <a:chOff x="3969875" y="1708525"/>
                <a:chExt cx="85675" cy="225450"/>
              </a:xfrm>
            </p:grpSpPr>
            <p:sp>
              <p:nvSpPr>
                <p:cNvPr id="808" name="Google Shape;808;p19"/>
                <p:cNvSpPr/>
                <p:nvPr/>
              </p:nvSpPr>
              <p:spPr>
                <a:xfrm>
                  <a:off x="3969875" y="1708525"/>
                  <a:ext cx="48350" cy="48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34" h="1934" extrusionOk="0">
                      <a:moveTo>
                        <a:pt x="966" y="0"/>
                      </a:moveTo>
                      <a:cubicBezTo>
                        <a:pt x="432" y="0"/>
                        <a:pt x="0" y="432"/>
                        <a:pt x="0" y="967"/>
                      </a:cubicBezTo>
                      <a:cubicBezTo>
                        <a:pt x="0" y="1501"/>
                        <a:pt x="432" y="1933"/>
                        <a:pt x="966" y="1933"/>
                      </a:cubicBezTo>
                      <a:cubicBezTo>
                        <a:pt x="1500" y="1933"/>
                        <a:pt x="1933" y="1501"/>
                        <a:pt x="1933" y="967"/>
                      </a:cubicBezTo>
                      <a:cubicBezTo>
                        <a:pt x="1933" y="432"/>
                        <a:pt x="1500" y="0"/>
                        <a:pt x="966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09" name="Google Shape;809;p19"/>
                <p:cNvSpPr/>
                <p:nvPr/>
              </p:nvSpPr>
              <p:spPr>
                <a:xfrm>
                  <a:off x="4031375" y="1847950"/>
                  <a:ext cx="24175" cy="24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7" h="967" extrusionOk="0">
                      <a:moveTo>
                        <a:pt x="483" y="0"/>
                      </a:moveTo>
                      <a:cubicBezTo>
                        <a:pt x="216" y="0"/>
                        <a:pt x="1" y="216"/>
                        <a:pt x="1" y="483"/>
                      </a:cubicBezTo>
                      <a:cubicBezTo>
                        <a:pt x="1" y="749"/>
                        <a:pt x="216" y="966"/>
                        <a:pt x="483" y="966"/>
                      </a:cubicBezTo>
                      <a:cubicBezTo>
                        <a:pt x="750" y="966"/>
                        <a:pt x="966" y="749"/>
                        <a:pt x="966" y="483"/>
                      </a:cubicBezTo>
                      <a:cubicBezTo>
                        <a:pt x="966" y="216"/>
                        <a:pt x="750" y="0"/>
                        <a:pt x="483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10" name="Google Shape;810;p19"/>
                <p:cNvSpPr/>
                <p:nvPr/>
              </p:nvSpPr>
              <p:spPr>
                <a:xfrm>
                  <a:off x="4022425" y="1748075"/>
                  <a:ext cx="8550" cy="8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2" h="342" extrusionOk="0">
                      <a:moveTo>
                        <a:pt x="172" y="1"/>
                      </a:moveTo>
                      <a:cubicBezTo>
                        <a:pt x="77" y="1"/>
                        <a:pt x="1" y="77"/>
                        <a:pt x="1" y="171"/>
                      </a:cubicBezTo>
                      <a:cubicBezTo>
                        <a:pt x="1" y="266"/>
                        <a:pt x="77" y="341"/>
                        <a:pt x="172" y="341"/>
                      </a:cubicBezTo>
                      <a:cubicBezTo>
                        <a:pt x="266" y="341"/>
                        <a:pt x="341" y="266"/>
                        <a:pt x="341" y="171"/>
                      </a:cubicBezTo>
                      <a:cubicBezTo>
                        <a:pt x="341" y="77"/>
                        <a:pt x="266" y="1"/>
                        <a:pt x="172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11" name="Google Shape;811;p19"/>
                <p:cNvSpPr/>
                <p:nvPr/>
              </p:nvSpPr>
              <p:spPr>
                <a:xfrm>
                  <a:off x="4043450" y="1925425"/>
                  <a:ext cx="8550" cy="8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2" h="342" extrusionOk="0">
                      <a:moveTo>
                        <a:pt x="170" y="1"/>
                      </a:moveTo>
                      <a:cubicBezTo>
                        <a:pt x="76" y="1"/>
                        <a:pt x="0" y="76"/>
                        <a:pt x="0" y="170"/>
                      </a:cubicBezTo>
                      <a:cubicBezTo>
                        <a:pt x="0" y="264"/>
                        <a:pt x="76" y="341"/>
                        <a:pt x="170" y="341"/>
                      </a:cubicBezTo>
                      <a:cubicBezTo>
                        <a:pt x="264" y="341"/>
                        <a:pt x="341" y="264"/>
                        <a:pt x="341" y="170"/>
                      </a:cubicBezTo>
                      <a:cubicBezTo>
                        <a:pt x="341" y="76"/>
                        <a:pt x="264" y="1"/>
                        <a:pt x="170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12" name="Google Shape;812;p19"/>
                <p:cNvSpPr/>
                <p:nvPr/>
              </p:nvSpPr>
              <p:spPr>
                <a:xfrm>
                  <a:off x="4018200" y="1899375"/>
                  <a:ext cx="17050" cy="17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2" h="680" extrusionOk="0">
                      <a:moveTo>
                        <a:pt x="341" y="0"/>
                      </a:moveTo>
                      <a:cubicBezTo>
                        <a:pt x="152" y="0"/>
                        <a:pt x="0" y="152"/>
                        <a:pt x="0" y="341"/>
                      </a:cubicBezTo>
                      <a:cubicBezTo>
                        <a:pt x="0" y="528"/>
                        <a:pt x="152" y="680"/>
                        <a:pt x="341" y="680"/>
                      </a:cubicBezTo>
                      <a:cubicBezTo>
                        <a:pt x="529" y="680"/>
                        <a:pt x="681" y="528"/>
                        <a:pt x="681" y="341"/>
                      </a:cubicBezTo>
                      <a:cubicBezTo>
                        <a:pt x="681" y="152"/>
                        <a:pt x="529" y="0"/>
                        <a:pt x="341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13" name="Google Shape;813;p19"/>
                <p:cNvSpPr/>
                <p:nvPr/>
              </p:nvSpPr>
              <p:spPr>
                <a:xfrm>
                  <a:off x="3994000" y="1801550"/>
                  <a:ext cx="17075" cy="17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3" h="682" extrusionOk="0">
                      <a:moveTo>
                        <a:pt x="341" y="0"/>
                      </a:moveTo>
                      <a:cubicBezTo>
                        <a:pt x="155" y="0"/>
                        <a:pt x="1" y="152"/>
                        <a:pt x="1" y="341"/>
                      </a:cubicBezTo>
                      <a:cubicBezTo>
                        <a:pt x="1" y="529"/>
                        <a:pt x="155" y="681"/>
                        <a:pt x="341" y="681"/>
                      </a:cubicBezTo>
                      <a:cubicBezTo>
                        <a:pt x="530" y="681"/>
                        <a:pt x="682" y="529"/>
                        <a:pt x="682" y="341"/>
                      </a:cubicBezTo>
                      <a:cubicBezTo>
                        <a:pt x="682" y="152"/>
                        <a:pt x="530" y="0"/>
                        <a:pt x="341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814" name="Google Shape;814;p19"/>
            <p:cNvSpPr/>
            <p:nvPr/>
          </p:nvSpPr>
          <p:spPr>
            <a:xfrm>
              <a:off x="1895104" y="4798977"/>
              <a:ext cx="312134" cy="344524"/>
            </a:xfrm>
            <a:custGeom>
              <a:avLst/>
              <a:gdLst/>
              <a:ahLst/>
              <a:cxnLst/>
              <a:rect l="l" t="t" r="r" b="b"/>
              <a:pathLst>
                <a:path w="2891" h="3191" extrusionOk="0">
                  <a:moveTo>
                    <a:pt x="543" y="3023"/>
                  </a:moveTo>
                  <a:cubicBezTo>
                    <a:pt x="181" y="2805"/>
                    <a:pt x="0" y="2463"/>
                    <a:pt x="24" y="2052"/>
                  </a:cubicBezTo>
                  <a:cubicBezTo>
                    <a:pt x="36" y="1840"/>
                    <a:pt x="96" y="1819"/>
                    <a:pt x="170" y="1625"/>
                  </a:cubicBezTo>
                  <a:cubicBezTo>
                    <a:pt x="257" y="1403"/>
                    <a:pt x="184" y="1180"/>
                    <a:pt x="190" y="961"/>
                  </a:cubicBezTo>
                  <a:cubicBezTo>
                    <a:pt x="190" y="986"/>
                    <a:pt x="263" y="1067"/>
                    <a:pt x="277" y="1094"/>
                  </a:cubicBezTo>
                  <a:cubicBezTo>
                    <a:pt x="305" y="1153"/>
                    <a:pt x="324" y="1215"/>
                    <a:pt x="339" y="1280"/>
                  </a:cubicBezTo>
                  <a:cubicBezTo>
                    <a:pt x="368" y="1408"/>
                    <a:pt x="371" y="1542"/>
                    <a:pt x="388" y="1673"/>
                  </a:cubicBezTo>
                  <a:cubicBezTo>
                    <a:pt x="402" y="1782"/>
                    <a:pt x="414" y="1927"/>
                    <a:pt x="485" y="2016"/>
                  </a:cubicBezTo>
                  <a:cubicBezTo>
                    <a:pt x="565" y="2120"/>
                    <a:pt x="705" y="2180"/>
                    <a:pt x="788" y="2289"/>
                  </a:cubicBezTo>
                  <a:cubicBezTo>
                    <a:pt x="843" y="2361"/>
                    <a:pt x="903" y="2426"/>
                    <a:pt x="966" y="2488"/>
                  </a:cubicBezTo>
                  <a:cubicBezTo>
                    <a:pt x="1031" y="2551"/>
                    <a:pt x="1059" y="2143"/>
                    <a:pt x="1058" y="2129"/>
                  </a:cubicBezTo>
                  <a:cubicBezTo>
                    <a:pt x="1049" y="1975"/>
                    <a:pt x="1013" y="1823"/>
                    <a:pt x="1018" y="1668"/>
                  </a:cubicBezTo>
                  <a:cubicBezTo>
                    <a:pt x="1027" y="1387"/>
                    <a:pt x="1147" y="1218"/>
                    <a:pt x="1238" y="953"/>
                  </a:cubicBezTo>
                  <a:cubicBezTo>
                    <a:pt x="1325" y="695"/>
                    <a:pt x="1566" y="268"/>
                    <a:pt x="1520" y="0"/>
                  </a:cubicBezTo>
                  <a:cubicBezTo>
                    <a:pt x="1592" y="426"/>
                    <a:pt x="1651" y="855"/>
                    <a:pt x="1704" y="1283"/>
                  </a:cubicBezTo>
                  <a:cubicBezTo>
                    <a:pt x="1741" y="1584"/>
                    <a:pt x="1942" y="2191"/>
                    <a:pt x="1824" y="2467"/>
                  </a:cubicBezTo>
                  <a:cubicBezTo>
                    <a:pt x="1957" y="2155"/>
                    <a:pt x="2561" y="2039"/>
                    <a:pt x="2797" y="1800"/>
                  </a:cubicBezTo>
                  <a:cubicBezTo>
                    <a:pt x="2891" y="2312"/>
                    <a:pt x="2279" y="2949"/>
                    <a:pt x="1837" y="3090"/>
                  </a:cubicBezTo>
                  <a:cubicBezTo>
                    <a:pt x="1542" y="3184"/>
                    <a:pt x="836" y="3190"/>
                    <a:pt x="566" y="3037"/>
                  </a:cubicBezTo>
                  <a:cubicBezTo>
                    <a:pt x="558" y="3032"/>
                    <a:pt x="550" y="3028"/>
                    <a:pt x="543" y="302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15" name="Google Shape;815;p19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_AND_TWO_COLUMNS_1">
    <p:spTree>
      <p:nvGrpSpPr>
        <p:cNvPr id="1" name="Shape 8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7" name="Google Shape;817;p20"/>
          <p:cNvGrpSpPr/>
          <p:nvPr/>
        </p:nvGrpSpPr>
        <p:grpSpPr>
          <a:xfrm>
            <a:off x="-3" y="11403"/>
            <a:ext cx="9128308" cy="5208327"/>
            <a:chOff x="-3" y="11403"/>
            <a:chExt cx="9128308" cy="5208327"/>
          </a:xfrm>
        </p:grpSpPr>
        <p:grpSp>
          <p:nvGrpSpPr>
            <p:cNvPr id="818" name="Google Shape;818;p20"/>
            <p:cNvGrpSpPr/>
            <p:nvPr/>
          </p:nvGrpSpPr>
          <p:grpSpPr>
            <a:xfrm>
              <a:off x="-3" y="4376679"/>
              <a:ext cx="1496127" cy="843051"/>
              <a:chOff x="-3" y="4376679"/>
              <a:chExt cx="1496127" cy="843051"/>
            </a:xfrm>
          </p:grpSpPr>
          <p:grpSp>
            <p:nvGrpSpPr>
              <p:cNvPr id="819" name="Google Shape;819;p20"/>
              <p:cNvGrpSpPr/>
              <p:nvPr/>
            </p:nvGrpSpPr>
            <p:grpSpPr>
              <a:xfrm rot="10800000" flipH="1">
                <a:off x="-3" y="4376679"/>
                <a:ext cx="1400000" cy="747021"/>
                <a:chOff x="0" y="12"/>
                <a:chExt cx="1772825" cy="945955"/>
              </a:xfrm>
            </p:grpSpPr>
            <p:sp>
              <p:nvSpPr>
                <p:cNvPr id="820" name="Google Shape;820;p20"/>
                <p:cNvSpPr/>
                <p:nvPr/>
              </p:nvSpPr>
              <p:spPr>
                <a:xfrm>
                  <a:off x="0" y="12"/>
                  <a:ext cx="1772825" cy="9459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618" h="14203" extrusionOk="0">
                      <a:moveTo>
                        <a:pt x="26618" y="1"/>
                      </a:moveTo>
                      <a:cubicBezTo>
                        <a:pt x="25545" y="1185"/>
                        <a:pt x="24243" y="2181"/>
                        <a:pt x="22847" y="2964"/>
                      </a:cubicBezTo>
                      <a:cubicBezTo>
                        <a:pt x="20286" y="4402"/>
                        <a:pt x="17414" y="5188"/>
                        <a:pt x="14537" y="5775"/>
                      </a:cubicBezTo>
                      <a:cubicBezTo>
                        <a:pt x="11964" y="6301"/>
                        <a:pt x="9321" y="6692"/>
                        <a:pt x="6951" y="7823"/>
                      </a:cubicBezTo>
                      <a:cubicBezTo>
                        <a:pt x="4024" y="9221"/>
                        <a:pt x="1855" y="11534"/>
                        <a:pt x="1" y="14203"/>
                      </a:cubicBezTo>
                      <a:lnTo>
                        <a:pt x="1" y="1"/>
                      </a:lnTo>
                      <a:lnTo>
                        <a:pt x="26618" y="1"/>
                      </a:lnTo>
                      <a:close/>
                    </a:path>
                  </a:pathLst>
                </a:custGeom>
                <a:solidFill>
                  <a:srgbClr val="518EE9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21" name="Google Shape;821;p20"/>
                <p:cNvSpPr/>
                <p:nvPr/>
              </p:nvSpPr>
              <p:spPr>
                <a:xfrm>
                  <a:off x="0" y="12"/>
                  <a:ext cx="1062443" cy="6589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952" h="9894" extrusionOk="0">
                      <a:moveTo>
                        <a:pt x="10061" y="0"/>
                      </a:moveTo>
                      <a:cubicBezTo>
                        <a:pt x="8081" y="2322"/>
                        <a:pt x="4779" y="2011"/>
                        <a:pt x="2181" y="3127"/>
                      </a:cubicBezTo>
                      <a:cubicBezTo>
                        <a:pt x="1638" y="3360"/>
                        <a:pt x="1136" y="3702"/>
                        <a:pt x="783" y="4182"/>
                      </a:cubicBezTo>
                      <a:cubicBezTo>
                        <a:pt x="1241" y="2826"/>
                        <a:pt x="2329" y="1926"/>
                        <a:pt x="3299" y="940"/>
                      </a:cubicBezTo>
                      <a:cubicBezTo>
                        <a:pt x="3594" y="642"/>
                        <a:pt x="3865" y="326"/>
                        <a:pt x="4125" y="0"/>
                      </a:cubicBezTo>
                      <a:lnTo>
                        <a:pt x="0" y="0"/>
                      </a:lnTo>
                      <a:lnTo>
                        <a:pt x="0" y="9893"/>
                      </a:lnTo>
                      <a:cubicBezTo>
                        <a:pt x="1195" y="7972"/>
                        <a:pt x="2651" y="6276"/>
                        <a:pt x="4556" y="4980"/>
                      </a:cubicBezTo>
                      <a:cubicBezTo>
                        <a:pt x="6726" y="3501"/>
                        <a:pt x="9277" y="2712"/>
                        <a:pt x="11742" y="1801"/>
                      </a:cubicBezTo>
                      <a:cubicBezTo>
                        <a:pt x="13170" y="1272"/>
                        <a:pt x="14592" y="691"/>
                        <a:pt x="15952" y="0"/>
                      </a:cubicBezTo>
                      <a:lnTo>
                        <a:pt x="10061" y="0"/>
                      </a:lnTo>
                      <a:close/>
                    </a:path>
                  </a:pathLst>
                </a:custGeom>
                <a:solidFill>
                  <a:srgbClr val="518EE9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822" name="Google Shape;822;p20"/>
              <p:cNvSpPr/>
              <p:nvPr/>
            </p:nvSpPr>
            <p:spPr>
              <a:xfrm flipH="1">
                <a:off x="1085348" y="4766329"/>
                <a:ext cx="410775" cy="453401"/>
              </a:xfrm>
              <a:custGeom>
                <a:avLst/>
                <a:gdLst/>
                <a:ahLst/>
                <a:cxnLst/>
                <a:rect l="l" t="t" r="r" b="b"/>
                <a:pathLst>
                  <a:path w="2891" h="3191" extrusionOk="0">
                    <a:moveTo>
                      <a:pt x="543" y="3023"/>
                    </a:moveTo>
                    <a:cubicBezTo>
                      <a:pt x="181" y="2805"/>
                      <a:pt x="0" y="2463"/>
                      <a:pt x="24" y="2052"/>
                    </a:cubicBezTo>
                    <a:cubicBezTo>
                      <a:pt x="36" y="1840"/>
                      <a:pt x="96" y="1819"/>
                      <a:pt x="170" y="1625"/>
                    </a:cubicBezTo>
                    <a:cubicBezTo>
                      <a:pt x="257" y="1403"/>
                      <a:pt x="184" y="1180"/>
                      <a:pt x="190" y="961"/>
                    </a:cubicBezTo>
                    <a:cubicBezTo>
                      <a:pt x="190" y="986"/>
                      <a:pt x="263" y="1067"/>
                      <a:pt x="277" y="1094"/>
                    </a:cubicBezTo>
                    <a:cubicBezTo>
                      <a:pt x="305" y="1153"/>
                      <a:pt x="324" y="1215"/>
                      <a:pt x="339" y="1280"/>
                    </a:cubicBezTo>
                    <a:cubicBezTo>
                      <a:pt x="368" y="1408"/>
                      <a:pt x="371" y="1542"/>
                      <a:pt x="388" y="1673"/>
                    </a:cubicBezTo>
                    <a:cubicBezTo>
                      <a:pt x="402" y="1782"/>
                      <a:pt x="414" y="1927"/>
                      <a:pt x="485" y="2016"/>
                    </a:cubicBezTo>
                    <a:cubicBezTo>
                      <a:pt x="565" y="2120"/>
                      <a:pt x="705" y="2180"/>
                      <a:pt x="788" y="2289"/>
                    </a:cubicBezTo>
                    <a:cubicBezTo>
                      <a:pt x="843" y="2361"/>
                      <a:pt x="903" y="2426"/>
                      <a:pt x="966" y="2488"/>
                    </a:cubicBezTo>
                    <a:cubicBezTo>
                      <a:pt x="1031" y="2551"/>
                      <a:pt x="1059" y="2143"/>
                      <a:pt x="1058" y="2129"/>
                    </a:cubicBezTo>
                    <a:cubicBezTo>
                      <a:pt x="1049" y="1975"/>
                      <a:pt x="1013" y="1823"/>
                      <a:pt x="1018" y="1668"/>
                    </a:cubicBezTo>
                    <a:cubicBezTo>
                      <a:pt x="1027" y="1387"/>
                      <a:pt x="1147" y="1218"/>
                      <a:pt x="1238" y="953"/>
                    </a:cubicBezTo>
                    <a:cubicBezTo>
                      <a:pt x="1325" y="695"/>
                      <a:pt x="1566" y="268"/>
                      <a:pt x="1520" y="0"/>
                    </a:cubicBezTo>
                    <a:cubicBezTo>
                      <a:pt x="1592" y="426"/>
                      <a:pt x="1651" y="855"/>
                      <a:pt x="1704" y="1283"/>
                    </a:cubicBezTo>
                    <a:cubicBezTo>
                      <a:pt x="1741" y="1584"/>
                      <a:pt x="1942" y="2191"/>
                      <a:pt x="1824" y="2467"/>
                    </a:cubicBezTo>
                    <a:cubicBezTo>
                      <a:pt x="1957" y="2155"/>
                      <a:pt x="2561" y="2039"/>
                      <a:pt x="2797" y="1800"/>
                    </a:cubicBezTo>
                    <a:cubicBezTo>
                      <a:pt x="2891" y="2312"/>
                      <a:pt x="2279" y="2949"/>
                      <a:pt x="1837" y="3090"/>
                    </a:cubicBezTo>
                    <a:cubicBezTo>
                      <a:pt x="1542" y="3184"/>
                      <a:pt x="836" y="3190"/>
                      <a:pt x="566" y="3037"/>
                    </a:cubicBezTo>
                    <a:cubicBezTo>
                      <a:pt x="558" y="3032"/>
                      <a:pt x="550" y="3028"/>
                      <a:pt x="543" y="302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23" name="Google Shape;823;p20"/>
            <p:cNvGrpSpPr/>
            <p:nvPr/>
          </p:nvGrpSpPr>
          <p:grpSpPr>
            <a:xfrm flipH="1">
              <a:off x="7728304" y="11403"/>
              <a:ext cx="1400000" cy="747021"/>
              <a:chOff x="0" y="12"/>
              <a:chExt cx="1772825" cy="945955"/>
            </a:xfrm>
          </p:grpSpPr>
          <p:sp>
            <p:nvSpPr>
              <p:cNvPr id="824" name="Google Shape;824;p20"/>
              <p:cNvSpPr/>
              <p:nvPr/>
            </p:nvSpPr>
            <p:spPr>
              <a:xfrm>
                <a:off x="0" y="12"/>
                <a:ext cx="1772825" cy="945955"/>
              </a:xfrm>
              <a:custGeom>
                <a:avLst/>
                <a:gdLst/>
                <a:ahLst/>
                <a:cxnLst/>
                <a:rect l="l" t="t" r="r" b="b"/>
                <a:pathLst>
                  <a:path w="26618" h="14203" extrusionOk="0">
                    <a:moveTo>
                      <a:pt x="26618" y="1"/>
                    </a:moveTo>
                    <a:cubicBezTo>
                      <a:pt x="25545" y="1185"/>
                      <a:pt x="24243" y="2181"/>
                      <a:pt x="22847" y="2964"/>
                    </a:cubicBezTo>
                    <a:cubicBezTo>
                      <a:pt x="20286" y="4402"/>
                      <a:pt x="17414" y="5188"/>
                      <a:pt x="14537" y="5775"/>
                    </a:cubicBezTo>
                    <a:cubicBezTo>
                      <a:pt x="11964" y="6301"/>
                      <a:pt x="9321" y="6692"/>
                      <a:pt x="6951" y="7823"/>
                    </a:cubicBezTo>
                    <a:cubicBezTo>
                      <a:pt x="4024" y="9221"/>
                      <a:pt x="1855" y="11534"/>
                      <a:pt x="1" y="14203"/>
                    </a:cubicBezTo>
                    <a:lnTo>
                      <a:pt x="1" y="1"/>
                    </a:lnTo>
                    <a:lnTo>
                      <a:pt x="26618" y="1"/>
                    </a:lnTo>
                    <a:close/>
                  </a:path>
                </a:pathLst>
              </a:custGeom>
              <a:solidFill>
                <a:srgbClr val="518EE9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5" name="Google Shape;825;p20"/>
              <p:cNvSpPr/>
              <p:nvPr/>
            </p:nvSpPr>
            <p:spPr>
              <a:xfrm>
                <a:off x="0" y="12"/>
                <a:ext cx="1062443" cy="658965"/>
              </a:xfrm>
              <a:custGeom>
                <a:avLst/>
                <a:gdLst/>
                <a:ahLst/>
                <a:cxnLst/>
                <a:rect l="l" t="t" r="r" b="b"/>
                <a:pathLst>
                  <a:path w="15952" h="9894" extrusionOk="0">
                    <a:moveTo>
                      <a:pt x="10061" y="0"/>
                    </a:moveTo>
                    <a:cubicBezTo>
                      <a:pt x="8081" y="2322"/>
                      <a:pt x="4779" y="2011"/>
                      <a:pt x="2181" y="3127"/>
                    </a:cubicBezTo>
                    <a:cubicBezTo>
                      <a:pt x="1638" y="3360"/>
                      <a:pt x="1136" y="3702"/>
                      <a:pt x="783" y="4182"/>
                    </a:cubicBezTo>
                    <a:cubicBezTo>
                      <a:pt x="1241" y="2826"/>
                      <a:pt x="2329" y="1926"/>
                      <a:pt x="3299" y="940"/>
                    </a:cubicBezTo>
                    <a:cubicBezTo>
                      <a:pt x="3594" y="642"/>
                      <a:pt x="3865" y="326"/>
                      <a:pt x="4125" y="0"/>
                    </a:cubicBezTo>
                    <a:lnTo>
                      <a:pt x="0" y="0"/>
                    </a:lnTo>
                    <a:lnTo>
                      <a:pt x="0" y="9893"/>
                    </a:lnTo>
                    <a:cubicBezTo>
                      <a:pt x="1195" y="7972"/>
                      <a:pt x="2651" y="6276"/>
                      <a:pt x="4556" y="4980"/>
                    </a:cubicBezTo>
                    <a:cubicBezTo>
                      <a:pt x="6726" y="3501"/>
                      <a:pt x="9277" y="2712"/>
                      <a:pt x="11742" y="1801"/>
                    </a:cubicBezTo>
                    <a:cubicBezTo>
                      <a:pt x="13170" y="1272"/>
                      <a:pt x="14592" y="691"/>
                      <a:pt x="15952" y="0"/>
                    </a:cubicBezTo>
                    <a:lnTo>
                      <a:pt x="10061" y="0"/>
                    </a:lnTo>
                    <a:close/>
                  </a:path>
                </a:pathLst>
              </a:custGeom>
              <a:solidFill>
                <a:srgbClr val="518EE9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826" name="Google Shape;826;p20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827" name="Google Shape;827;p20"/>
          <p:cNvSpPr txBox="1">
            <a:spLocks noGrp="1"/>
          </p:cNvSpPr>
          <p:nvPr>
            <p:ph type="subTitle" idx="1"/>
          </p:nvPr>
        </p:nvSpPr>
        <p:spPr>
          <a:xfrm>
            <a:off x="720000" y="3607997"/>
            <a:ext cx="3817500" cy="69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8" name="Google Shape;828;p20"/>
          <p:cNvSpPr txBox="1">
            <a:spLocks noGrp="1"/>
          </p:cNvSpPr>
          <p:nvPr>
            <p:ph type="subTitle" idx="2"/>
          </p:nvPr>
        </p:nvSpPr>
        <p:spPr>
          <a:xfrm>
            <a:off x="720000" y="2125797"/>
            <a:ext cx="3817500" cy="69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9" name="Google Shape;829;p20"/>
          <p:cNvSpPr txBox="1">
            <a:spLocks noGrp="1"/>
          </p:cNvSpPr>
          <p:nvPr>
            <p:ph type="subTitle" idx="3"/>
          </p:nvPr>
        </p:nvSpPr>
        <p:spPr>
          <a:xfrm>
            <a:off x="720000" y="1616825"/>
            <a:ext cx="3817500" cy="55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 b="1">
                <a:latin typeface="El Messiri"/>
                <a:ea typeface="El Messiri"/>
                <a:cs typeface="El Messiri"/>
                <a:sym typeface="El Messiri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830" name="Google Shape;830;p20"/>
          <p:cNvSpPr txBox="1">
            <a:spLocks noGrp="1"/>
          </p:cNvSpPr>
          <p:nvPr>
            <p:ph type="subTitle" idx="4"/>
          </p:nvPr>
        </p:nvSpPr>
        <p:spPr>
          <a:xfrm>
            <a:off x="720000" y="3099025"/>
            <a:ext cx="3817500" cy="55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 b="1">
                <a:latin typeface="El Messiri"/>
                <a:ea typeface="El Messiri"/>
                <a:cs typeface="El Messiri"/>
                <a:sym typeface="El Messiri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3"/>
          <p:cNvSpPr txBox="1">
            <a:spLocks noGrp="1"/>
          </p:cNvSpPr>
          <p:nvPr>
            <p:ph type="title"/>
          </p:nvPr>
        </p:nvSpPr>
        <p:spPr>
          <a:xfrm>
            <a:off x="2908500" y="2007900"/>
            <a:ext cx="5522400" cy="84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5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69" name="Google Shape;69;p3"/>
          <p:cNvSpPr txBox="1">
            <a:spLocks noGrp="1"/>
          </p:cNvSpPr>
          <p:nvPr>
            <p:ph type="title" idx="2" hasCustomPrompt="1"/>
          </p:nvPr>
        </p:nvSpPr>
        <p:spPr>
          <a:xfrm>
            <a:off x="1375500" y="2093113"/>
            <a:ext cx="1385700" cy="1042500"/>
          </a:xfrm>
          <a:prstGeom prst="rect">
            <a:avLst/>
          </a:prstGeom>
          <a:solidFill>
            <a:schemeClr val="accent2"/>
          </a:solidFill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0" name="Google Shape;70;p3"/>
          <p:cNvSpPr txBox="1">
            <a:spLocks noGrp="1"/>
          </p:cNvSpPr>
          <p:nvPr>
            <p:ph type="subTitle" idx="1"/>
          </p:nvPr>
        </p:nvSpPr>
        <p:spPr>
          <a:xfrm>
            <a:off x="2908500" y="2760625"/>
            <a:ext cx="5522400" cy="37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71" name="Google Shape;71;p3"/>
          <p:cNvGrpSpPr/>
          <p:nvPr/>
        </p:nvGrpSpPr>
        <p:grpSpPr>
          <a:xfrm>
            <a:off x="-4546" y="3234385"/>
            <a:ext cx="3292846" cy="1920046"/>
            <a:chOff x="-4546" y="3234385"/>
            <a:chExt cx="3292846" cy="1920046"/>
          </a:xfrm>
        </p:grpSpPr>
        <p:grpSp>
          <p:nvGrpSpPr>
            <p:cNvPr id="72" name="Google Shape;72;p3"/>
            <p:cNvGrpSpPr/>
            <p:nvPr/>
          </p:nvGrpSpPr>
          <p:grpSpPr>
            <a:xfrm>
              <a:off x="-4546" y="3397413"/>
              <a:ext cx="3292846" cy="1757018"/>
              <a:chOff x="-4546" y="3397413"/>
              <a:chExt cx="3292846" cy="1757018"/>
            </a:xfrm>
          </p:grpSpPr>
          <p:sp>
            <p:nvSpPr>
              <p:cNvPr id="73" name="Google Shape;73;p3"/>
              <p:cNvSpPr/>
              <p:nvPr/>
            </p:nvSpPr>
            <p:spPr>
              <a:xfrm rot="10800000" flipH="1">
                <a:off x="-4546" y="3397413"/>
                <a:ext cx="3292846" cy="1757018"/>
              </a:xfrm>
              <a:custGeom>
                <a:avLst/>
                <a:gdLst/>
                <a:ahLst/>
                <a:cxnLst/>
                <a:rect l="l" t="t" r="r" b="b"/>
                <a:pathLst>
                  <a:path w="26618" h="14203" extrusionOk="0">
                    <a:moveTo>
                      <a:pt x="26618" y="1"/>
                    </a:moveTo>
                    <a:cubicBezTo>
                      <a:pt x="25545" y="1185"/>
                      <a:pt x="24243" y="2181"/>
                      <a:pt x="22847" y="2964"/>
                    </a:cubicBezTo>
                    <a:cubicBezTo>
                      <a:pt x="20286" y="4402"/>
                      <a:pt x="17414" y="5188"/>
                      <a:pt x="14537" y="5775"/>
                    </a:cubicBezTo>
                    <a:cubicBezTo>
                      <a:pt x="11964" y="6301"/>
                      <a:pt x="9321" y="6692"/>
                      <a:pt x="6951" y="7823"/>
                    </a:cubicBezTo>
                    <a:cubicBezTo>
                      <a:pt x="4024" y="9221"/>
                      <a:pt x="1855" y="11534"/>
                      <a:pt x="1" y="14203"/>
                    </a:cubicBezTo>
                    <a:lnTo>
                      <a:pt x="1" y="1"/>
                    </a:lnTo>
                    <a:lnTo>
                      <a:pt x="26618" y="1"/>
                    </a:lnTo>
                    <a:close/>
                  </a:path>
                </a:pathLst>
              </a:custGeom>
              <a:solidFill>
                <a:srgbClr val="518EE9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74;p3"/>
              <p:cNvSpPr/>
              <p:nvPr/>
            </p:nvSpPr>
            <p:spPr>
              <a:xfrm rot="10800000" flipH="1">
                <a:off x="-4546" y="3930469"/>
                <a:ext cx="1973382" cy="1223962"/>
              </a:xfrm>
              <a:custGeom>
                <a:avLst/>
                <a:gdLst/>
                <a:ahLst/>
                <a:cxnLst/>
                <a:rect l="l" t="t" r="r" b="b"/>
                <a:pathLst>
                  <a:path w="15952" h="9894" extrusionOk="0">
                    <a:moveTo>
                      <a:pt x="10061" y="0"/>
                    </a:moveTo>
                    <a:cubicBezTo>
                      <a:pt x="8081" y="2322"/>
                      <a:pt x="4779" y="2011"/>
                      <a:pt x="2181" y="3127"/>
                    </a:cubicBezTo>
                    <a:cubicBezTo>
                      <a:pt x="1638" y="3360"/>
                      <a:pt x="1136" y="3702"/>
                      <a:pt x="783" y="4182"/>
                    </a:cubicBezTo>
                    <a:cubicBezTo>
                      <a:pt x="1241" y="2826"/>
                      <a:pt x="2329" y="1926"/>
                      <a:pt x="3299" y="940"/>
                    </a:cubicBezTo>
                    <a:cubicBezTo>
                      <a:pt x="3594" y="642"/>
                      <a:pt x="3865" y="326"/>
                      <a:pt x="4125" y="0"/>
                    </a:cubicBezTo>
                    <a:lnTo>
                      <a:pt x="0" y="0"/>
                    </a:lnTo>
                    <a:lnTo>
                      <a:pt x="0" y="9893"/>
                    </a:lnTo>
                    <a:cubicBezTo>
                      <a:pt x="1195" y="7972"/>
                      <a:pt x="2651" y="6276"/>
                      <a:pt x="4556" y="4980"/>
                    </a:cubicBezTo>
                    <a:cubicBezTo>
                      <a:pt x="6726" y="3501"/>
                      <a:pt x="9277" y="2712"/>
                      <a:pt x="11742" y="1801"/>
                    </a:cubicBezTo>
                    <a:cubicBezTo>
                      <a:pt x="13170" y="1272"/>
                      <a:pt x="14592" y="691"/>
                      <a:pt x="15952" y="0"/>
                    </a:cubicBezTo>
                    <a:lnTo>
                      <a:pt x="10061" y="0"/>
                    </a:lnTo>
                    <a:close/>
                  </a:path>
                </a:pathLst>
              </a:custGeom>
              <a:solidFill>
                <a:srgbClr val="518EE9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5" name="Google Shape;75;p3"/>
            <p:cNvGrpSpPr/>
            <p:nvPr/>
          </p:nvGrpSpPr>
          <p:grpSpPr>
            <a:xfrm flipH="1">
              <a:off x="215825" y="3234385"/>
              <a:ext cx="312152" cy="1409160"/>
              <a:chOff x="3969875" y="1708525"/>
              <a:chExt cx="94175" cy="425150"/>
            </a:xfrm>
          </p:grpSpPr>
          <p:sp>
            <p:nvSpPr>
              <p:cNvPr id="76" name="Google Shape;76;p3"/>
              <p:cNvSpPr/>
              <p:nvPr/>
            </p:nvSpPr>
            <p:spPr>
              <a:xfrm>
                <a:off x="3969875" y="1708525"/>
                <a:ext cx="48350" cy="48350"/>
              </a:xfrm>
              <a:custGeom>
                <a:avLst/>
                <a:gdLst/>
                <a:ahLst/>
                <a:cxnLst/>
                <a:rect l="l" t="t" r="r" b="b"/>
                <a:pathLst>
                  <a:path w="1934" h="1934" extrusionOk="0">
                    <a:moveTo>
                      <a:pt x="966" y="0"/>
                    </a:moveTo>
                    <a:cubicBezTo>
                      <a:pt x="432" y="0"/>
                      <a:pt x="0" y="432"/>
                      <a:pt x="0" y="967"/>
                    </a:cubicBezTo>
                    <a:cubicBezTo>
                      <a:pt x="0" y="1501"/>
                      <a:pt x="432" y="1933"/>
                      <a:pt x="966" y="1933"/>
                    </a:cubicBezTo>
                    <a:cubicBezTo>
                      <a:pt x="1500" y="1933"/>
                      <a:pt x="1933" y="1501"/>
                      <a:pt x="1933" y="967"/>
                    </a:cubicBezTo>
                    <a:cubicBezTo>
                      <a:pt x="1933" y="432"/>
                      <a:pt x="1500" y="0"/>
                      <a:pt x="96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" name="Google Shape;77;p3"/>
              <p:cNvSpPr/>
              <p:nvPr/>
            </p:nvSpPr>
            <p:spPr>
              <a:xfrm>
                <a:off x="4031375" y="1847950"/>
                <a:ext cx="24175" cy="24175"/>
              </a:xfrm>
              <a:custGeom>
                <a:avLst/>
                <a:gdLst/>
                <a:ahLst/>
                <a:cxnLst/>
                <a:rect l="l" t="t" r="r" b="b"/>
                <a:pathLst>
                  <a:path w="967" h="967" extrusionOk="0">
                    <a:moveTo>
                      <a:pt x="483" y="0"/>
                    </a:moveTo>
                    <a:cubicBezTo>
                      <a:pt x="216" y="0"/>
                      <a:pt x="1" y="216"/>
                      <a:pt x="1" y="483"/>
                    </a:cubicBezTo>
                    <a:cubicBezTo>
                      <a:pt x="1" y="749"/>
                      <a:pt x="216" y="966"/>
                      <a:pt x="483" y="966"/>
                    </a:cubicBezTo>
                    <a:cubicBezTo>
                      <a:pt x="750" y="966"/>
                      <a:pt x="966" y="749"/>
                      <a:pt x="966" y="483"/>
                    </a:cubicBezTo>
                    <a:cubicBezTo>
                      <a:pt x="966" y="216"/>
                      <a:pt x="750" y="0"/>
                      <a:pt x="48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" name="Google Shape;78;p3"/>
              <p:cNvSpPr/>
              <p:nvPr/>
            </p:nvSpPr>
            <p:spPr>
              <a:xfrm>
                <a:off x="4022425" y="1748075"/>
                <a:ext cx="8550" cy="8550"/>
              </a:xfrm>
              <a:custGeom>
                <a:avLst/>
                <a:gdLst/>
                <a:ahLst/>
                <a:cxnLst/>
                <a:rect l="l" t="t" r="r" b="b"/>
                <a:pathLst>
                  <a:path w="342" h="342" extrusionOk="0">
                    <a:moveTo>
                      <a:pt x="172" y="1"/>
                    </a:moveTo>
                    <a:cubicBezTo>
                      <a:pt x="77" y="1"/>
                      <a:pt x="1" y="77"/>
                      <a:pt x="1" y="171"/>
                    </a:cubicBezTo>
                    <a:cubicBezTo>
                      <a:pt x="1" y="266"/>
                      <a:pt x="77" y="341"/>
                      <a:pt x="172" y="341"/>
                    </a:cubicBezTo>
                    <a:cubicBezTo>
                      <a:pt x="266" y="341"/>
                      <a:pt x="341" y="266"/>
                      <a:pt x="341" y="171"/>
                    </a:cubicBezTo>
                    <a:cubicBezTo>
                      <a:pt x="341" y="77"/>
                      <a:pt x="266" y="1"/>
                      <a:pt x="17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79;p3"/>
              <p:cNvSpPr/>
              <p:nvPr/>
            </p:nvSpPr>
            <p:spPr>
              <a:xfrm>
                <a:off x="4043450" y="1925425"/>
                <a:ext cx="8550" cy="8550"/>
              </a:xfrm>
              <a:custGeom>
                <a:avLst/>
                <a:gdLst/>
                <a:ahLst/>
                <a:cxnLst/>
                <a:rect l="l" t="t" r="r" b="b"/>
                <a:pathLst>
                  <a:path w="342" h="342" extrusionOk="0">
                    <a:moveTo>
                      <a:pt x="170" y="1"/>
                    </a:moveTo>
                    <a:cubicBezTo>
                      <a:pt x="76" y="1"/>
                      <a:pt x="0" y="76"/>
                      <a:pt x="0" y="170"/>
                    </a:cubicBezTo>
                    <a:cubicBezTo>
                      <a:pt x="0" y="264"/>
                      <a:pt x="76" y="341"/>
                      <a:pt x="170" y="341"/>
                    </a:cubicBezTo>
                    <a:cubicBezTo>
                      <a:pt x="264" y="341"/>
                      <a:pt x="341" y="264"/>
                      <a:pt x="341" y="170"/>
                    </a:cubicBezTo>
                    <a:cubicBezTo>
                      <a:pt x="341" y="76"/>
                      <a:pt x="264" y="1"/>
                      <a:pt x="17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80;p3"/>
              <p:cNvSpPr/>
              <p:nvPr/>
            </p:nvSpPr>
            <p:spPr>
              <a:xfrm>
                <a:off x="4055525" y="2125125"/>
                <a:ext cx="8525" cy="8550"/>
              </a:xfrm>
              <a:custGeom>
                <a:avLst/>
                <a:gdLst/>
                <a:ahLst/>
                <a:cxnLst/>
                <a:rect l="l" t="t" r="r" b="b"/>
                <a:pathLst>
                  <a:path w="341" h="342" extrusionOk="0">
                    <a:moveTo>
                      <a:pt x="170" y="1"/>
                    </a:moveTo>
                    <a:cubicBezTo>
                      <a:pt x="77" y="1"/>
                      <a:pt x="0" y="76"/>
                      <a:pt x="0" y="171"/>
                    </a:cubicBezTo>
                    <a:cubicBezTo>
                      <a:pt x="0" y="265"/>
                      <a:pt x="77" y="341"/>
                      <a:pt x="170" y="341"/>
                    </a:cubicBezTo>
                    <a:cubicBezTo>
                      <a:pt x="264" y="341"/>
                      <a:pt x="341" y="265"/>
                      <a:pt x="341" y="171"/>
                    </a:cubicBezTo>
                    <a:cubicBezTo>
                      <a:pt x="341" y="76"/>
                      <a:pt x="264" y="1"/>
                      <a:pt x="17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81;p3"/>
              <p:cNvSpPr/>
              <p:nvPr/>
            </p:nvSpPr>
            <p:spPr>
              <a:xfrm>
                <a:off x="4018200" y="1899375"/>
                <a:ext cx="17050" cy="17000"/>
              </a:xfrm>
              <a:custGeom>
                <a:avLst/>
                <a:gdLst/>
                <a:ahLst/>
                <a:cxnLst/>
                <a:rect l="l" t="t" r="r" b="b"/>
                <a:pathLst>
                  <a:path w="682" h="680" extrusionOk="0">
                    <a:moveTo>
                      <a:pt x="341" y="0"/>
                    </a:moveTo>
                    <a:cubicBezTo>
                      <a:pt x="152" y="0"/>
                      <a:pt x="0" y="152"/>
                      <a:pt x="0" y="341"/>
                    </a:cubicBezTo>
                    <a:cubicBezTo>
                      <a:pt x="0" y="528"/>
                      <a:pt x="152" y="680"/>
                      <a:pt x="341" y="680"/>
                    </a:cubicBezTo>
                    <a:cubicBezTo>
                      <a:pt x="529" y="680"/>
                      <a:pt x="681" y="528"/>
                      <a:pt x="681" y="341"/>
                    </a:cubicBezTo>
                    <a:cubicBezTo>
                      <a:pt x="681" y="152"/>
                      <a:pt x="529" y="0"/>
                      <a:pt x="34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82;p3"/>
              <p:cNvSpPr/>
              <p:nvPr/>
            </p:nvSpPr>
            <p:spPr>
              <a:xfrm>
                <a:off x="3994000" y="1801550"/>
                <a:ext cx="17075" cy="17050"/>
              </a:xfrm>
              <a:custGeom>
                <a:avLst/>
                <a:gdLst/>
                <a:ahLst/>
                <a:cxnLst/>
                <a:rect l="l" t="t" r="r" b="b"/>
                <a:pathLst>
                  <a:path w="683" h="682" extrusionOk="0">
                    <a:moveTo>
                      <a:pt x="341" y="0"/>
                    </a:moveTo>
                    <a:cubicBezTo>
                      <a:pt x="155" y="0"/>
                      <a:pt x="1" y="152"/>
                      <a:pt x="1" y="341"/>
                    </a:cubicBezTo>
                    <a:cubicBezTo>
                      <a:pt x="1" y="529"/>
                      <a:pt x="155" y="681"/>
                      <a:pt x="341" y="681"/>
                    </a:cubicBezTo>
                    <a:cubicBezTo>
                      <a:pt x="530" y="681"/>
                      <a:pt x="682" y="529"/>
                      <a:pt x="682" y="341"/>
                    </a:cubicBezTo>
                    <a:cubicBezTo>
                      <a:pt x="682" y="152"/>
                      <a:pt x="530" y="0"/>
                      <a:pt x="34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TITLE_AND_TWO_COLUMNS_1_1">
    <p:spTree>
      <p:nvGrpSpPr>
        <p:cNvPr id="1" name="Shape 8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2" name="Google Shape;832;p21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833" name="Google Shape;833;p21"/>
          <p:cNvSpPr txBox="1">
            <a:spLocks noGrp="1"/>
          </p:cNvSpPr>
          <p:nvPr>
            <p:ph type="subTitle" idx="1"/>
          </p:nvPr>
        </p:nvSpPr>
        <p:spPr>
          <a:xfrm>
            <a:off x="4665011" y="1286625"/>
            <a:ext cx="3318300" cy="304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4" name="Google Shape;834;p21"/>
          <p:cNvSpPr txBox="1">
            <a:spLocks noGrp="1"/>
          </p:cNvSpPr>
          <p:nvPr>
            <p:ph type="subTitle" idx="2"/>
          </p:nvPr>
        </p:nvSpPr>
        <p:spPr>
          <a:xfrm>
            <a:off x="1160700" y="1286625"/>
            <a:ext cx="3318300" cy="304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835" name="Google Shape;835;p21"/>
          <p:cNvGrpSpPr/>
          <p:nvPr/>
        </p:nvGrpSpPr>
        <p:grpSpPr>
          <a:xfrm>
            <a:off x="-226210" y="12"/>
            <a:ext cx="9372604" cy="5209994"/>
            <a:chOff x="-226210" y="12"/>
            <a:chExt cx="9372604" cy="5209994"/>
          </a:xfrm>
        </p:grpSpPr>
        <p:grpSp>
          <p:nvGrpSpPr>
            <p:cNvPr id="836" name="Google Shape;836;p21"/>
            <p:cNvGrpSpPr/>
            <p:nvPr/>
          </p:nvGrpSpPr>
          <p:grpSpPr>
            <a:xfrm>
              <a:off x="0" y="12"/>
              <a:ext cx="1772825" cy="945955"/>
              <a:chOff x="0" y="12"/>
              <a:chExt cx="1772825" cy="945955"/>
            </a:xfrm>
          </p:grpSpPr>
          <p:sp>
            <p:nvSpPr>
              <p:cNvPr id="837" name="Google Shape;837;p21"/>
              <p:cNvSpPr/>
              <p:nvPr/>
            </p:nvSpPr>
            <p:spPr>
              <a:xfrm>
                <a:off x="0" y="12"/>
                <a:ext cx="1772825" cy="945955"/>
              </a:xfrm>
              <a:custGeom>
                <a:avLst/>
                <a:gdLst/>
                <a:ahLst/>
                <a:cxnLst/>
                <a:rect l="l" t="t" r="r" b="b"/>
                <a:pathLst>
                  <a:path w="26618" h="14203" extrusionOk="0">
                    <a:moveTo>
                      <a:pt x="26618" y="1"/>
                    </a:moveTo>
                    <a:cubicBezTo>
                      <a:pt x="25545" y="1185"/>
                      <a:pt x="24243" y="2181"/>
                      <a:pt x="22847" y="2964"/>
                    </a:cubicBezTo>
                    <a:cubicBezTo>
                      <a:pt x="20286" y="4402"/>
                      <a:pt x="17414" y="5188"/>
                      <a:pt x="14537" y="5775"/>
                    </a:cubicBezTo>
                    <a:cubicBezTo>
                      <a:pt x="11964" y="6301"/>
                      <a:pt x="9321" y="6692"/>
                      <a:pt x="6951" y="7823"/>
                    </a:cubicBezTo>
                    <a:cubicBezTo>
                      <a:pt x="4024" y="9221"/>
                      <a:pt x="1855" y="11534"/>
                      <a:pt x="1" y="14203"/>
                    </a:cubicBezTo>
                    <a:lnTo>
                      <a:pt x="1" y="1"/>
                    </a:lnTo>
                    <a:lnTo>
                      <a:pt x="26618" y="1"/>
                    </a:lnTo>
                    <a:close/>
                  </a:path>
                </a:pathLst>
              </a:custGeom>
              <a:solidFill>
                <a:srgbClr val="518EE9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8" name="Google Shape;838;p21"/>
              <p:cNvSpPr/>
              <p:nvPr/>
            </p:nvSpPr>
            <p:spPr>
              <a:xfrm>
                <a:off x="0" y="12"/>
                <a:ext cx="1062443" cy="658965"/>
              </a:xfrm>
              <a:custGeom>
                <a:avLst/>
                <a:gdLst/>
                <a:ahLst/>
                <a:cxnLst/>
                <a:rect l="l" t="t" r="r" b="b"/>
                <a:pathLst>
                  <a:path w="15952" h="9894" extrusionOk="0">
                    <a:moveTo>
                      <a:pt x="10061" y="0"/>
                    </a:moveTo>
                    <a:cubicBezTo>
                      <a:pt x="8081" y="2322"/>
                      <a:pt x="4779" y="2011"/>
                      <a:pt x="2181" y="3127"/>
                    </a:cubicBezTo>
                    <a:cubicBezTo>
                      <a:pt x="1638" y="3360"/>
                      <a:pt x="1136" y="3702"/>
                      <a:pt x="783" y="4182"/>
                    </a:cubicBezTo>
                    <a:cubicBezTo>
                      <a:pt x="1241" y="2826"/>
                      <a:pt x="2329" y="1926"/>
                      <a:pt x="3299" y="940"/>
                    </a:cubicBezTo>
                    <a:cubicBezTo>
                      <a:pt x="3594" y="642"/>
                      <a:pt x="3865" y="326"/>
                      <a:pt x="4125" y="0"/>
                    </a:cubicBezTo>
                    <a:lnTo>
                      <a:pt x="0" y="0"/>
                    </a:lnTo>
                    <a:lnTo>
                      <a:pt x="0" y="9893"/>
                    </a:lnTo>
                    <a:cubicBezTo>
                      <a:pt x="1195" y="7972"/>
                      <a:pt x="2651" y="6276"/>
                      <a:pt x="4556" y="4980"/>
                    </a:cubicBezTo>
                    <a:cubicBezTo>
                      <a:pt x="6726" y="3501"/>
                      <a:pt x="9277" y="2712"/>
                      <a:pt x="11742" y="1801"/>
                    </a:cubicBezTo>
                    <a:cubicBezTo>
                      <a:pt x="13170" y="1272"/>
                      <a:pt x="14592" y="691"/>
                      <a:pt x="15952" y="0"/>
                    </a:cubicBezTo>
                    <a:lnTo>
                      <a:pt x="10061" y="0"/>
                    </a:lnTo>
                    <a:close/>
                  </a:path>
                </a:pathLst>
              </a:custGeom>
              <a:solidFill>
                <a:srgbClr val="518EE9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39" name="Google Shape;839;p21"/>
            <p:cNvGrpSpPr/>
            <p:nvPr/>
          </p:nvGrpSpPr>
          <p:grpSpPr>
            <a:xfrm>
              <a:off x="7373568" y="4201833"/>
              <a:ext cx="1772825" cy="945955"/>
              <a:chOff x="7373568" y="4201833"/>
              <a:chExt cx="1772825" cy="945955"/>
            </a:xfrm>
          </p:grpSpPr>
          <p:sp>
            <p:nvSpPr>
              <p:cNvPr id="840" name="Google Shape;840;p21"/>
              <p:cNvSpPr/>
              <p:nvPr/>
            </p:nvSpPr>
            <p:spPr>
              <a:xfrm rot="10800000">
                <a:off x="7373568" y="4201833"/>
                <a:ext cx="1772825" cy="945955"/>
              </a:xfrm>
              <a:custGeom>
                <a:avLst/>
                <a:gdLst/>
                <a:ahLst/>
                <a:cxnLst/>
                <a:rect l="l" t="t" r="r" b="b"/>
                <a:pathLst>
                  <a:path w="26618" h="14203" extrusionOk="0">
                    <a:moveTo>
                      <a:pt x="26618" y="1"/>
                    </a:moveTo>
                    <a:cubicBezTo>
                      <a:pt x="25545" y="1185"/>
                      <a:pt x="24243" y="2181"/>
                      <a:pt x="22847" y="2964"/>
                    </a:cubicBezTo>
                    <a:cubicBezTo>
                      <a:pt x="20286" y="4402"/>
                      <a:pt x="17414" y="5188"/>
                      <a:pt x="14537" y="5775"/>
                    </a:cubicBezTo>
                    <a:cubicBezTo>
                      <a:pt x="11964" y="6301"/>
                      <a:pt x="9321" y="6692"/>
                      <a:pt x="6951" y="7823"/>
                    </a:cubicBezTo>
                    <a:cubicBezTo>
                      <a:pt x="4024" y="9221"/>
                      <a:pt x="1855" y="11534"/>
                      <a:pt x="1" y="14203"/>
                    </a:cubicBezTo>
                    <a:lnTo>
                      <a:pt x="1" y="1"/>
                    </a:lnTo>
                    <a:lnTo>
                      <a:pt x="26618" y="1"/>
                    </a:lnTo>
                    <a:close/>
                  </a:path>
                </a:pathLst>
              </a:custGeom>
              <a:solidFill>
                <a:srgbClr val="518EE9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1" name="Google Shape;841;p21"/>
              <p:cNvSpPr/>
              <p:nvPr/>
            </p:nvSpPr>
            <p:spPr>
              <a:xfrm rot="10800000">
                <a:off x="8083950" y="4488824"/>
                <a:ext cx="1062443" cy="658965"/>
              </a:xfrm>
              <a:custGeom>
                <a:avLst/>
                <a:gdLst/>
                <a:ahLst/>
                <a:cxnLst/>
                <a:rect l="l" t="t" r="r" b="b"/>
                <a:pathLst>
                  <a:path w="15952" h="9894" extrusionOk="0">
                    <a:moveTo>
                      <a:pt x="10061" y="0"/>
                    </a:moveTo>
                    <a:cubicBezTo>
                      <a:pt x="8081" y="2322"/>
                      <a:pt x="4779" y="2011"/>
                      <a:pt x="2181" y="3127"/>
                    </a:cubicBezTo>
                    <a:cubicBezTo>
                      <a:pt x="1638" y="3360"/>
                      <a:pt x="1136" y="3702"/>
                      <a:pt x="783" y="4182"/>
                    </a:cubicBezTo>
                    <a:cubicBezTo>
                      <a:pt x="1241" y="2826"/>
                      <a:pt x="2329" y="1926"/>
                      <a:pt x="3299" y="940"/>
                    </a:cubicBezTo>
                    <a:cubicBezTo>
                      <a:pt x="3594" y="642"/>
                      <a:pt x="3865" y="326"/>
                      <a:pt x="4125" y="0"/>
                    </a:cubicBezTo>
                    <a:lnTo>
                      <a:pt x="0" y="0"/>
                    </a:lnTo>
                    <a:lnTo>
                      <a:pt x="0" y="9893"/>
                    </a:lnTo>
                    <a:cubicBezTo>
                      <a:pt x="1195" y="7972"/>
                      <a:pt x="2651" y="6276"/>
                      <a:pt x="4556" y="4980"/>
                    </a:cubicBezTo>
                    <a:cubicBezTo>
                      <a:pt x="6726" y="3501"/>
                      <a:pt x="9277" y="2712"/>
                      <a:pt x="11742" y="1801"/>
                    </a:cubicBezTo>
                    <a:cubicBezTo>
                      <a:pt x="13170" y="1272"/>
                      <a:pt x="14592" y="691"/>
                      <a:pt x="15952" y="0"/>
                    </a:cubicBezTo>
                    <a:lnTo>
                      <a:pt x="10061" y="0"/>
                    </a:lnTo>
                    <a:close/>
                  </a:path>
                </a:pathLst>
              </a:custGeom>
              <a:solidFill>
                <a:srgbClr val="518EE9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42" name="Google Shape;842;p21"/>
            <p:cNvGrpSpPr/>
            <p:nvPr/>
          </p:nvGrpSpPr>
          <p:grpSpPr>
            <a:xfrm>
              <a:off x="-226210" y="3615339"/>
              <a:ext cx="946219" cy="1594667"/>
              <a:chOff x="2567024" y="2978878"/>
              <a:chExt cx="344820" cy="581126"/>
            </a:xfrm>
          </p:grpSpPr>
          <p:sp>
            <p:nvSpPr>
              <p:cNvPr id="843" name="Google Shape;843;p21"/>
              <p:cNvSpPr/>
              <p:nvPr/>
            </p:nvSpPr>
            <p:spPr>
              <a:xfrm>
                <a:off x="2567024" y="2978878"/>
                <a:ext cx="344820" cy="581126"/>
              </a:xfrm>
              <a:custGeom>
                <a:avLst/>
                <a:gdLst/>
                <a:ahLst/>
                <a:cxnLst/>
                <a:rect l="l" t="t" r="r" b="b"/>
                <a:pathLst>
                  <a:path w="8764" h="14770" extrusionOk="0">
                    <a:moveTo>
                      <a:pt x="6897" y="12615"/>
                    </a:moveTo>
                    <a:cubicBezTo>
                      <a:pt x="6712" y="12922"/>
                      <a:pt x="6600" y="13248"/>
                      <a:pt x="6541" y="13601"/>
                    </a:cubicBezTo>
                    <a:cubicBezTo>
                      <a:pt x="6490" y="13908"/>
                      <a:pt x="6588" y="14433"/>
                      <a:pt x="6262" y="14613"/>
                    </a:cubicBezTo>
                    <a:cubicBezTo>
                      <a:pt x="6157" y="14670"/>
                      <a:pt x="6033" y="14673"/>
                      <a:pt x="5913" y="14677"/>
                    </a:cubicBezTo>
                    <a:cubicBezTo>
                      <a:pt x="5356" y="14692"/>
                      <a:pt x="4749" y="14770"/>
                      <a:pt x="4255" y="14452"/>
                    </a:cubicBezTo>
                    <a:cubicBezTo>
                      <a:pt x="3965" y="14265"/>
                      <a:pt x="3750" y="14062"/>
                      <a:pt x="3492" y="13903"/>
                    </a:cubicBezTo>
                    <a:cubicBezTo>
                      <a:pt x="3319" y="13797"/>
                      <a:pt x="3124" y="13711"/>
                      <a:pt x="2875" y="13667"/>
                    </a:cubicBezTo>
                    <a:cubicBezTo>
                      <a:pt x="2466" y="13594"/>
                      <a:pt x="2050" y="13613"/>
                      <a:pt x="1637" y="13586"/>
                    </a:cubicBezTo>
                    <a:cubicBezTo>
                      <a:pt x="1588" y="13584"/>
                      <a:pt x="1541" y="13579"/>
                      <a:pt x="1492" y="13575"/>
                    </a:cubicBezTo>
                    <a:cubicBezTo>
                      <a:pt x="1118" y="13538"/>
                      <a:pt x="730" y="13419"/>
                      <a:pt x="484" y="13133"/>
                    </a:cubicBezTo>
                    <a:cubicBezTo>
                      <a:pt x="299" y="12914"/>
                      <a:pt x="219" y="12604"/>
                      <a:pt x="297" y="12328"/>
                    </a:cubicBezTo>
                    <a:cubicBezTo>
                      <a:pt x="377" y="12052"/>
                      <a:pt x="623" y="11825"/>
                      <a:pt x="908" y="11791"/>
                    </a:cubicBezTo>
                    <a:cubicBezTo>
                      <a:pt x="1341" y="11736"/>
                      <a:pt x="1703" y="12088"/>
                      <a:pt x="2083" y="12301"/>
                    </a:cubicBezTo>
                    <a:cubicBezTo>
                      <a:pt x="2319" y="12433"/>
                      <a:pt x="2583" y="12516"/>
                      <a:pt x="2853" y="12545"/>
                    </a:cubicBezTo>
                    <a:cubicBezTo>
                      <a:pt x="2952" y="12556"/>
                      <a:pt x="3072" y="12547"/>
                      <a:pt x="3122" y="12462"/>
                    </a:cubicBezTo>
                    <a:cubicBezTo>
                      <a:pt x="3155" y="12405"/>
                      <a:pt x="3144" y="12332"/>
                      <a:pt x="3124" y="12270"/>
                    </a:cubicBezTo>
                    <a:cubicBezTo>
                      <a:pt x="2961" y="11701"/>
                      <a:pt x="2393" y="11460"/>
                      <a:pt x="1872" y="11313"/>
                    </a:cubicBezTo>
                    <a:cubicBezTo>
                      <a:pt x="925" y="11044"/>
                      <a:pt x="244" y="10693"/>
                      <a:pt x="105" y="9638"/>
                    </a:cubicBezTo>
                    <a:cubicBezTo>
                      <a:pt x="0" y="8845"/>
                      <a:pt x="216" y="7874"/>
                      <a:pt x="783" y="7283"/>
                    </a:cubicBezTo>
                    <a:cubicBezTo>
                      <a:pt x="886" y="7177"/>
                      <a:pt x="1014" y="7091"/>
                      <a:pt x="1154" y="7032"/>
                    </a:cubicBezTo>
                    <a:cubicBezTo>
                      <a:pt x="1489" y="6891"/>
                      <a:pt x="1886" y="6907"/>
                      <a:pt x="2133" y="7163"/>
                    </a:cubicBezTo>
                    <a:cubicBezTo>
                      <a:pt x="2365" y="7403"/>
                      <a:pt x="2400" y="7765"/>
                      <a:pt x="2479" y="8089"/>
                    </a:cubicBezTo>
                    <a:cubicBezTo>
                      <a:pt x="2589" y="8544"/>
                      <a:pt x="2790" y="9009"/>
                      <a:pt x="3091" y="9371"/>
                    </a:cubicBezTo>
                    <a:cubicBezTo>
                      <a:pt x="3347" y="9681"/>
                      <a:pt x="3620" y="9948"/>
                      <a:pt x="3763" y="9603"/>
                    </a:cubicBezTo>
                    <a:cubicBezTo>
                      <a:pt x="3782" y="9558"/>
                      <a:pt x="3799" y="9501"/>
                      <a:pt x="3813" y="9434"/>
                    </a:cubicBezTo>
                    <a:cubicBezTo>
                      <a:pt x="3982" y="8621"/>
                      <a:pt x="3539" y="7729"/>
                      <a:pt x="3294" y="6969"/>
                    </a:cubicBezTo>
                    <a:cubicBezTo>
                      <a:pt x="2923" y="5808"/>
                      <a:pt x="2394" y="4693"/>
                      <a:pt x="2087" y="3510"/>
                    </a:cubicBezTo>
                    <a:cubicBezTo>
                      <a:pt x="1848" y="2591"/>
                      <a:pt x="1801" y="1186"/>
                      <a:pt x="2576" y="491"/>
                    </a:cubicBezTo>
                    <a:cubicBezTo>
                      <a:pt x="2755" y="330"/>
                      <a:pt x="2951" y="223"/>
                      <a:pt x="3153" y="162"/>
                    </a:cubicBezTo>
                    <a:cubicBezTo>
                      <a:pt x="3687" y="1"/>
                      <a:pt x="4264" y="173"/>
                      <a:pt x="4716" y="588"/>
                    </a:cubicBezTo>
                    <a:cubicBezTo>
                      <a:pt x="5341" y="1160"/>
                      <a:pt x="5520" y="1949"/>
                      <a:pt x="5567" y="2764"/>
                    </a:cubicBezTo>
                    <a:cubicBezTo>
                      <a:pt x="5719" y="5412"/>
                      <a:pt x="4649" y="8122"/>
                      <a:pt x="5363" y="10677"/>
                    </a:cubicBezTo>
                    <a:cubicBezTo>
                      <a:pt x="5466" y="11045"/>
                      <a:pt x="6044" y="11618"/>
                      <a:pt x="6330" y="11075"/>
                    </a:cubicBezTo>
                    <a:cubicBezTo>
                      <a:pt x="6531" y="10692"/>
                      <a:pt x="6660" y="10180"/>
                      <a:pt x="6684" y="9746"/>
                    </a:cubicBezTo>
                    <a:cubicBezTo>
                      <a:pt x="6712" y="9266"/>
                      <a:pt x="6540" y="8733"/>
                      <a:pt x="6999" y="8383"/>
                    </a:cubicBezTo>
                    <a:cubicBezTo>
                      <a:pt x="7521" y="7985"/>
                      <a:pt x="8242" y="8512"/>
                      <a:pt x="8408" y="9043"/>
                    </a:cubicBezTo>
                    <a:cubicBezTo>
                      <a:pt x="8763" y="10188"/>
                      <a:pt x="7443" y="11704"/>
                      <a:pt x="6897" y="12615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4" name="Google Shape;844;p21"/>
              <p:cNvSpPr/>
              <p:nvPr/>
            </p:nvSpPr>
            <p:spPr>
              <a:xfrm>
                <a:off x="2583470" y="3310240"/>
                <a:ext cx="32538" cy="29037"/>
              </a:xfrm>
              <a:custGeom>
                <a:avLst/>
                <a:gdLst/>
                <a:ahLst/>
                <a:cxnLst/>
                <a:rect l="l" t="t" r="r" b="b"/>
                <a:pathLst>
                  <a:path w="827" h="738" extrusionOk="0">
                    <a:moveTo>
                      <a:pt x="443" y="1"/>
                    </a:moveTo>
                    <a:cubicBezTo>
                      <a:pt x="379" y="1"/>
                      <a:pt x="313" y="16"/>
                      <a:pt x="252" y="48"/>
                    </a:cubicBezTo>
                    <a:cubicBezTo>
                      <a:pt x="1" y="178"/>
                      <a:pt x="13" y="547"/>
                      <a:pt x="251" y="686"/>
                    </a:cubicBezTo>
                    <a:cubicBezTo>
                      <a:pt x="310" y="721"/>
                      <a:pt x="375" y="737"/>
                      <a:pt x="438" y="737"/>
                    </a:cubicBezTo>
                    <a:cubicBezTo>
                      <a:pt x="637" y="737"/>
                      <a:pt x="827" y="582"/>
                      <a:pt x="827" y="369"/>
                    </a:cubicBezTo>
                    <a:cubicBezTo>
                      <a:pt x="827" y="145"/>
                      <a:pt x="642" y="1"/>
                      <a:pt x="44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5" name="Google Shape;845;p21"/>
              <p:cNvSpPr/>
              <p:nvPr/>
            </p:nvSpPr>
            <p:spPr>
              <a:xfrm>
                <a:off x="2706658" y="3013935"/>
                <a:ext cx="32538" cy="28997"/>
              </a:xfrm>
              <a:custGeom>
                <a:avLst/>
                <a:gdLst/>
                <a:ahLst/>
                <a:cxnLst/>
                <a:rect l="l" t="t" r="r" b="b"/>
                <a:pathLst>
                  <a:path w="827" h="737" extrusionOk="0">
                    <a:moveTo>
                      <a:pt x="442" y="1"/>
                    </a:moveTo>
                    <a:cubicBezTo>
                      <a:pt x="378" y="1"/>
                      <a:pt x="313" y="15"/>
                      <a:pt x="251" y="47"/>
                    </a:cubicBezTo>
                    <a:cubicBezTo>
                      <a:pt x="0" y="179"/>
                      <a:pt x="12" y="546"/>
                      <a:pt x="249" y="686"/>
                    </a:cubicBezTo>
                    <a:cubicBezTo>
                      <a:pt x="308" y="721"/>
                      <a:pt x="373" y="737"/>
                      <a:pt x="437" y="737"/>
                    </a:cubicBezTo>
                    <a:cubicBezTo>
                      <a:pt x="636" y="737"/>
                      <a:pt x="826" y="582"/>
                      <a:pt x="826" y="369"/>
                    </a:cubicBezTo>
                    <a:cubicBezTo>
                      <a:pt x="826" y="145"/>
                      <a:pt x="641" y="1"/>
                      <a:pt x="44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6" name="Google Shape;846;p21"/>
              <p:cNvSpPr/>
              <p:nvPr/>
            </p:nvSpPr>
            <p:spPr>
              <a:xfrm>
                <a:off x="2757610" y="3478243"/>
                <a:ext cx="36630" cy="29155"/>
              </a:xfrm>
              <a:custGeom>
                <a:avLst/>
                <a:gdLst/>
                <a:ahLst/>
                <a:cxnLst/>
                <a:rect l="l" t="t" r="r" b="b"/>
                <a:pathLst>
                  <a:path w="931" h="741" extrusionOk="0">
                    <a:moveTo>
                      <a:pt x="496" y="0"/>
                    </a:moveTo>
                    <a:cubicBezTo>
                      <a:pt x="387" y="0"/>
                      <a:pt x="275" y="44"/>
                      <a:pt x="194" y="133"/>
                    </a:cubicBezTo>
                    <a:cubicBezTo>
                      <a:pt x="0" y="341"/>
                      <a:pt x="137" y="684"/>
                      <a:pt x="408" y="734"/>
                    </a:cubicBezTo>
                    <a:cubicBezTo>
                      <a:pt x="431" y="739"/>
                      <a:pt x="454" y="741"/>
                      <a:pt x="477" y="741"/>
                    </a:cubicBezTo>
                    <a:cubicBezTo>
                      <a:pt x="726" y="741"/>
                      <a:pt x="931" y="484"/>
                      <a:pt x="842" y="242"/>
                    </a:cubicBezTo>
                    <a:cubicBezTo>
                      <a:pt x="785" y="81"/>
                      <a:pt x="643" y="0"/>
                      <a:pt x="49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7" name="Google Shape;847;p21"/>
              <p:cNvSpPr/>
              <p:nvPr/>
            </p:nvSpPr>
            <p:spPr>
              <a:xfrm>
                <a:off x="2596100" y="3471633"/>
                <a:ext cx="36709" cy="29548"/>
              </a:xfrm>
              <a:custGeom>
                <a:avLst/>
                <a:gdLst/>
                <a:ahLst/>
                <a:cxnLst/>
                <a:rect l="l" t="t" r="r" b="b"/>
                <a:pathLst>
                  <a:path w="933" h="751" extrusionOk="0">
                    <a:moveTo>
                      <a:pt x="476" y="1"/>
                    </a:moveTo>
                    <a:cubicBezTo>
                      <a:pt x="325" y="1"/>
                      <a:pt x="174" y="93"/>
                      <a:pt x="106" y="249"/>
                    </a:cubicBezTo>
                    <a:cubicBezTo>
                      <a:pt x="0" y="491"/>
                      <a:pt x="205" y="750"/>
                      <a:pt x="453" y="750"/>
                    </a:cubicBezTo>
                    <a:cubicBezTo>
                      <a:pt x="471" y="750"/>
                      <a:pt x="489" y="749"/>
                      <a:pt x="507" y="746"/>
                    </a:cubicBezTo>
                    <a:cubicBezTo>
                      <a:pt x="789" y="703"/>
                      <a:pt x="933" y="355"/>
                      <a:pt x="756" y="136"/>
                    </a:cubicBezTo>
                    <a:cubicBezTo>
                      <a:pt x="680" y="43"/>
                      <a:pt x="578" y="1"/>
                      <a:pt x="47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8" name="Google Shape;848;p21"/>
              <p:cNvSpPr/>
              <p:nvPr/>
            </p:nvSpPr>
            <p:spPr>
              <a:xfrm>
                <a:off x="2598736" y="3290214"/>
                <a:ext cx="14361" cy="10781"/>
              </a:xfrm>
              <a:custGeom>
                <a:avLst/>
                <a:gdLst/>
                <a:ahLst/>
                <a:cxnLst/>
                <a:rect l="l" t="t" r="r" b="b"/>
                <a:pathLst>
                  <a:path w="365" h="274" extrusionOk="0">
                    <a:moveTo>
                      <a:pt x="225" y="0"/>
                    </a:moveTo>
                    <a:cubicBezTo>
                      <a:pt x="92" y="0"/>
                      <a:pt x="0" y="179"/>
                      <a:pt x="135" y="256"/>
                    </a:cubicBezTo>
                    <a:cubicBezTo>
                      <a:pt x="157" y="268"/>
                      <a:pt x="180" y="274"/>
                      <a:pt x="202" y="274"/>
                    </a:cubicBezTo>
                    <a:cubicBezTo>
                      <a:pt x="277" y="274"/>
                      <a:pt x="344" y="209"/>
                      <a:pt x="356" y="137"/>
                    </a:cubicBezTo>
                    <a:cubicBezTo>
                      <a:pt x="364" y="79"/>
                      <a:pt x="340" y="23"/>
                      <a:pt x="259" y="4"/>
                    </a:cubicBezTo>
                    <a:cubicBezTo>
                      <a:pt x="248" y="2"/>
                      <a:pt x="236" y="0"/>
                      <a:pt x="22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9" name="Google Shape;849;p21"/>
              <p:cNvSpPr/>
              <p:nvPr/>
            </p:nvSpPr>
            <p:spPr>
              <a:xfrm>
                <a:off x="2631274" y="3467777"/>
                <a:ext cx="18571" cy="13810"/>
              </a:xfrm>
              <a:custGeom>
                <a:avLst/>
                <a:gdLst/>
                <a:ahLst/>
                <a:cxnLst/>
                <a:rect l="l" t="t" r="r" b="b"/>
                <a:pathLst>
                  <a:path w="472" h="351" extrusionOk="0">
                    <a:moveTo>
                      <a:pt x="229" y="1"/>
                    </a:moveTo>
                    <a:cubicBezTo>
                      <a:pt x="163" y="1"/>
                      <a:pt x="96" y="32"/>
                      <a:pt x="55" y="84"/>
                    </a:cubicBezTo>
                    <a:cubicBezTo>
                      <a:pt x="8" y="143"/>
                      <a:pt x="0" y="225"/>
                      <a:pt x="80" y="298"/>
                    </a:cubicBezTo>
                    <a:cubicBezTo>
                      <a:pt x="120" y="335"/>
                      <a:pt x="168" y="351"/>
                      <a:pt x="216" y="351"/>
                    </a:cubicBezTo>
                    <a:cubicBezTo>
                      <a:pt x="347" y="351"/>
                      <a:pt x="471" y="229"/>
                      <a:pt x="387" y="88"/>
                    </a:cubicBezTo>
                    <a:cubicBezTo>
                      <a:pt x="350" y="27"/>
                      <a:pt x="290" y="1"/>
                      <a:pt x="22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0" name="Google Shape;850;p21"/>
              <p:cNvSpPr/>
              <p:nvPr/>
            </p:nvSpPr>
            <p:spPr>
              <a:xfrm>
                <a:off x="2734672" y="3041869"/>
                <a:ext cx="17705" cy="15266"/>
              </a:xfrm>
              <a:custGeom>
                <a:avLst/>
                <a:gdLst/>
                <a:ahLst/>
                <a:cxnLst/>
                <a:rect l="l" t="t" r="r" b="b"/>
                <a:pathLst>
                  <a:path w="450" h="388" extrusionOk="0">
                    <a:moveTo>
                      <a:pt x="193" y="1"/>
                    </a:moveTo>
                    <a:cubicBezTo>
                      <a:pt x="136" y="1"/>
                      <a:pt x="81" y="32"/>
                      <a:pt x="51" y="112"/>
                    </a:cubicBezTo>
                    <a:cubicBezTo>
                      <a:pt x="0" y="250"/>
                      <a:pt x="114" y="388"/>
                      <a:pt x="232" y="388"/>
                    </a:cubicBezTo>
                    <a:cubicBezTo>
                      <a:pt x="278" y="388"/>
                      <a:pt x="324" y="367"/>
                      <a:pt x="362" y="317"/>
                    </a:cubicBezTo>
                    <a:cubicBezTo>
                      <a:pt x="450" y="198"/>
                      <a:pt x="363" y="42"/>
                      <a:pt x="240" y="7"/>
                    </a:cubicBezTo>
                    <a:cubicBezTo>
                      <a:pt x="225" y="3"/>
                      <a:pt x="209" y="1"/>
                      <a:pt x="19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1" name="Google Shape;851;p21"/>
              <p:cNvSpPr/>
              <p:nvPr/>
            </p:nvSpPr>
            <p:spPr>
              <a:xfrm>
                <a:off x="2727865" y="3360680"/>
                <a:ext cx="17509" cy="15148"/>
              </a:xfrm>
              <a:custGeom>
                <a:avLst/>
                <a:gdLst/>
                <a:ahLst/>
                <a:cxnLst/>
                <a:rect l="l" t="t" r="r" b="b"/>
                <a:pathLst>
                  <a:path w="445" h="385" extrusionOk="0">
                    <a:moveTo>
                      <a:pt x="258" y="1"/>
                    </a:moveTo>
                    <a:cubicBezTo>
                      <a:pt x="235" y="1"/>
                      <a:pt x="211" y="6"/>
                      <a:pt x="184" y="16"/>
                    </a:cubicBezTo>
                    <a:cubicBezTo>
                      <a:pt x="1" y="89"/>
                      <a:pt x="15" y="385"/>
                      <a:pt x="219" y="385"/>
                    </a:cubicBezTo>
                    <a:cubicBezTo>
                      <a:pt x="225" y="385"/>
                      <a:pt x="232" y="385"/>
                      <a:pt x="239" y="384"/>
                    </a:cubicBezTo>
                    <a:cubicBezTo>
                      <a:pt x="386" y="370"/>
                      <a:pt x="444" y="202"/>
                      <a:pt x="389" y="88"/>
                    </a:cubicBezTo>
                    <a:cubicBezTo>
                      <a:pt x="363" y="37"/>
                      <a:pt x="319" y="1"/>
                      <a:pt x="25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2" name="Google Shape;852;p21"/>
              <p:cNvSpPr/>
              <p:nvPr/>
            </p:nvSpPr>
            <p:spPr>
              <a:xfrm>
                <a:off x="2788102" y="3467108"/>
                <a:ext cx="17469" cy="15148"/>
              </a:xfrm>
              <a:custGeom>
                <a:avLst/>
                <a:gdLst/>
                <a:ahLst/>
                <a:cxnLst/>
                <a:rect l="l" t="t" r="r" b="b"/>
                <a:pathLst>
                  <a:path w="444" h="385" extrusionOk="0">
                    <a:moveTo>
                      <a:pt x="258" y="0"/>
                    </a:moveTo>
                    <a:cubicBezTo>
                      <a:pt x="236" y="0"/>
                      <a:pt x="211" y="5"/>
                      <a:pt x="184" y="16"/>
                    </a:cubicBezTo>
                    <a:cubicBezTo>
                      <a:pt x="0" y="89"/>
                      <a:pt x="15" y="384"/>
                      <a:pt x="218" y="384"/>
                    </a:cubicBezTo>
                    <a:cubicBezTo>
                      <a:pt x="225" y="384"/>
                      <a:pt x="231" y="384"/>
                      <a:pt x="238" y="383"/>
                    </a:cubicBezTo>
                    <a:cubicBezTo>
                      <a:pt x="386" y="371"/>
                      <a:pt x="444" y="201"/>
                      <a:pt x="388" y="87"/>
                    </a:cubicBezTo>
                    <a:cubicBezTo>
                      <a:pt x="364" y="37"/>
                      <a:pt x="320" y="0"/>
                      <a:pt x="25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3" name="Google Shape;853;p21"/>
              <p:cNvSpPr/>
              <p:nvPr/>
            </p:nvSpPr>
            <p:spPr>
              <a:xfrm>
                <a:off x="2720822" y="3295407"/>
                <a:ext cx="12236" cy="11135"/>
              </a:xfrm>
              <a:custGeom>
                <a:avLst/>
                <a:gdLst/>
                <a:ahLst/>
                <a:cxnLst/>
                <a:rect l="l" t="t" r="r" b="b"/>
                <a:pathLst>
                  <a:path w="311" h="283" extrusionOk="0">
                    <a:moveTo>
                      <a:pt x="122" y="1"/>
                    </a:moveTo>
                    <a:cubicBezTo>
                      <a:pt x="121" y="1"/>
                      <a:pt x="119" y="1"/>
                      <a:pt x="118" y="1"/>
                    </a:cubicBezTo>
                    <a:cubicBezTo>
                      <a:pt x="60" y="4"/>
                      <a:pt x="9" y="37"/>
                      <a:pt x="5" y="119"/>
                    </a:cubicBezTo>
                    <a:cubicBezTo>
                      <a:pt x="1" y="215"/>
                      <a:pt x="84" y="282"/>
                      <a:pt x="161" y="282"/>
                    </a:cubicBezTo>
                    <a:cubicBezTo>
                      <a:pt x="208" y="282"/>
                      <a:pt x="253" y="257"/>
                      <a:pt x="274" y="197"/>
                    </a:cubicBezTo>
                    <a:cubicBezTo>
                      <a:pt x="311" y="93"/>
                      <a:pt x="216" y="1"/>
                      <a:pt x="12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4" name="Google Shape;854;p21"/>
              <p:cNvSpPr/>
              <p:nvPr/>
            </p:nvSpPr>
            <p:spPr>
              <a:xfrm>
                <a:off x="2614631" y="3300955"/>
                <a:ext cx="7161" cy="5430"/>
              </a:xfrm>
              <a:custGeom>
                <a:avLst/>
                <a:gdLst/>
                <a:ahLst/>
                <a:cxnLst/>
                <a:rect l="l" t="t" r="r" b="b"/>
                <a:pathLst>
                  <a:path w="182" h="138" extrusionOk="0">
                    <a:moveTo>
                      <a:pt x="113" y="0"/>
                    </a:moveTo>
                    <a:cubicBezTo>
                      <a:pt x="47" y="0"/>
                      <a:pt x="1" y="90"/>
                      <a:pt x="68" y="129"/>
                    </a:cubicBezTo>
                    <a:cubicBezTo>
                      <a:pt x="79" y="135"/>
                      <a:pt x="90" y="138"/>
                      <a:pt x="101" y="138"/>
                    </a:cubicBezTo>
                    <a:cubicBezTo>
                      <a:pt x="139" y="138"/>
                      <a:pt x="173" y="106"/>
                      <a:pt x="178" y="69"/>
                    </a:cubicBezTo>
                    <a:cubicBezTo>
                      <a:pt x="182" y="41"/>
                      <a:pt x="170" y="12"/>
                      <a:pt x="130" y="2"/>
                    </a:cubicBezTo>
                    <a:cubicBezTo>
                      <a:pt x="124" y="1"/>
                      <a:pt x="119" y="0"/>
                      <a:pt x="11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5" name="Google Shape;855;p21"/>
              <p:cNvSpPr/>
              <p:nvPr/>
            </p:nvSpPr>
            <p:spPr>
              <a:xfrm>
                <a:off x="2626592" y="3389520"/>
                <a:ext cx="7200" cy="5390"/>
              </a:xfrm>
              <a:custGeom>
                <a:avLst/>
                <a:gdLst/>
                <a:ahLst/>
                <a:cxnLst/>
                <a:rect l="l" t="t" r="r" b="b"/>
                <a:pathLst>
                  <a:path w="183" h="137" extrusionOk="0">
                    <a:moveTo>
                      <a:pt x="112" y="1"/>
                    </a:moveTo>
                    <a:cubicBezTo>
                      <a:pt x="46" y="1"/>
                      <a:pt x="0" y="90"/>
                      <a:pt x="67" y="128"/>
                    </a:cubicBezTo>
                    <a:cubicBezTo>
                      <a:pt x="79" y="134"/>
                      <a:pt x="90" y="137"/>
                      <a:pt x="101" y="137"/>
                    </a:cubicBezTo>
                    <a:cubicBezTo>
                      <a:pt x="139" y="137"/>
                      <a:pt x="172" y="105"/>
                      <a:pt x="178" y="68"/>
                    </a:cubicBezTo>
                    <a:cubicBezTo>
                      <a:pt x="183" y="40"/>
                      <a:pt x="170" y="11"/>
                      <a:pt x="129" y="3"/>
                    </a:cubicBezTo>
                    <a:cubicBezTo>
                      <a:pt x="124" y="1"/>
                      <a:pt x="118" y="1"/>
                      <a:pt x="11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6" name="Google Shape;856;p21"/>
              <p:cNvSpPr/>
              <p:nvPr/>
            </p:nvSpPr>
            <p:spPr>
              <a:xfrm>
                <a:off x="2622618" y="3460931"/>
                <a:ext cx="6846" cy="5902"/>
              </a:xfrm>
              <a:custGeom>
                <a:avLst/>
                <a:gdLst/>
                <a:ahLst/>
                <a:cxnLst/>
                <a:rect l="l" t="t" r="r" b="b"/>
                <a:pathLst>
                  <a:path w="174" h="150" extrusionOk="0">
                    <a:moveTo>
                      <a:pt x="85" y="0"/>
                    </a:moveTo>
                    <a:cubicBezTo>
                      <a:pt x="68" y="0"/>
                      <a:pt x="50" y="8"/>
                      <a:pt x="36" y="29"/>
                    </a:cubicBezTo>
                    <a:cubicBezTo>
                      <a:pt x="0" y="79"/>
                      <a:pt x="39" y="149"/>
                      <a:pt x="89" y="149"/>
                    </a:cubicBezTo>
                    <a:cubicBezTo>
                      <a:pt x="102" y="149"/>
                      <a:pt x="116" y="145"/>
                      <a:pt x="129" y="134"/>
                    </a:cubicBezTo>
                    <a:cubicBezTo>
                      <a:pt x="173" y="100"/>
                      <a:pt x="156" y="34"/>
                      <a:pt x="115" y="9"/>
                    </a:cubicBezTo>
                    <a:cubicBezTo>
                      <a:pt x="106" y="3"/>
                      <a:pt x="95" y="0"/>
                      <a:pt x="8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7" name="Google Shape;857;p21"/>
              <p:cNvSpPr/>
              <p:nvPr/>
            </p:nvSpPr>
            <p:spPr>
              <a:xfrm>
                <a:off x="2755603" y="3066302"/>
                <a:ext cx="17745" cy="15266"/>
              </a:xfrm>
              <a:custGeom>
                <a:avLst/>
                <a:gdLst/>
                <a:ahLst/>
                <a:cxnLst/>
                <a:rect l="l" t="t" r="r" b="b"/>
                <a:pathLst>
                  <a:path w="451" h="388" extrusionOk="0">
                    <a:moveTo>
                      <a:pt x="192" y="1"/>
                    </a:moveTo>
                    <a:cubicBezTo>
                      <a:pt x="134" y="1"/>
                      <a:pt x="80" y="32"/>
                      <a:pt x="51" y="112"/>
                    </a:cubicBezTo>
                    <a:cubicBezTo>
                      <a:pt x="1" y="250"/>
                      <a:pt x="114" y="388"/>
                      <a:pt x="232" y="388"/>
                    </a:cubicBezTo>
                    <a:cubicBezTo>
                      <a:pt x="278" y="388"/>
                      <a:pt x="325" y="367"/>
                      <a:pt x="362" y="316"/>
                    </a:cubicBezTo>
                    <a:cubicBezTo>
                      <a:pt x="450" y="199"/>
                      <a:pt x="363" y="42"/>
                      <a:pt x="241" y="8"/>
                    </a:cubicBezTo>
                    <a:cubicBezTo>
                      <a:pt x="225" y="3"/>
                      <a:pt x="208" y="1"/>
                      <a:pt x="19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8" name="Google Shape;858;p21"/>
              <p:cNvSpPr/>
              <p:nvPr/>
            </p:nvSpPr>
            <p:spPr>
              <a:xfrm>
                <a:off x="2764731" y="3054381"/>
                <a:ext cx="7200" cy="5430"/>
              </a:xfrm>
              <a:custGeom>
                <a:avLst/>
                <a:gdLst/>
                <a:ahLst/>
                <a:cxnLst/>
                <a:rect l="l" t="t" r="r" b="b"/>
                <a:pathLst>
                  <a:path w="183" h="138" extrusionOk="0">
                    <a:moveTo>
                      <a:pt x="113" y="1"/>
                    </a:moveTo>
                    <a:cubicBezTo>
                      <a:pt x="47" y="1"/>
                      <a:pt x="1" y="90"/>
                      <a:pt x="68" y="129"/>
                    </a:cubicBezTo>
                    <a:cubicBezTo>
                      <a:pt x="79" y="135"/>
                      <a:pt x="90" y="138"/>
                      <a:pt x="101" y="138"/>
                    </a:cubicBezTo>
                    <a:cubicBezTo>
                      <a:pt x="139" y="138"/>
                      <a:pt x="173" y="106"/>
                      <a:pt x="178" y="69"/>
                    </a:cubicBezTo>
                    <a:cubicBezTo>
                      <a:pt x="182" y="41"/>
                      <a:pt x="170" y="12"/>
                      <a:pt x="130" y="2"/>
                    </a:cubicBezTo>
                    <a:cubicBezTo>
                      <a:pt x="124" y="1"/>
                      <a:pt x="119" y="1"/>
                      <a:pt x="11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9" name="Google Shape;859;p21"/>
              <p:cNvSpPr/>
              <p:nvPr/>
            </p:nvSpPr>
            <p:spPr>
              <a:xfrm>
                <a:off x="2752967" y="3098723"/>
                <a:ext cx="7161" cy="5430"/>
              </a:xfrm>
              <a:custGeom>
                <a:avLst/>
                <a:gdLst/>
                <a:ahLst/>
                <a:cxnLst/>
                <a:rect l="l" t="t" r="r" b="b"/>
                <a:pathLst>
                  <a:path w="182" h="138" extrusionOk="0">
                    <a:moveTo>
                      <a:pt x="112" y="0"/>
                    </a:moveTo>
                    <a:cubicBezTo>
                      <a:pt x="46" y="0"/>
                      <a:pt x="0" y="90"/>
                      <a:pt x="68" y="129"/>
                    </a:cubicBezTo>
                    <a:cubicBezTo>
                      <a:pt x="79" y="135"/>
                      <a:pt x="90" y="138"/>
                      <a:pt x="101" y="138"/>
                    </a:cubicBezTo>
                    <a:cubicBezTo>
                      <a:pt x="138" y="138"/>
                      <a:pt x="172" y="106"/>
                      <a:pt x="178" y="69"/>
                    </a:cubicBezTo>
                    <a:cubicBezTo>
                      <a:pt x="181" y="41"/>
                      <a:pt x="169" y="12"/>
                      <a:pt x="129" y="2"/>
                    </a:cubicBezTo>
                    <a:cubicBezTo>
                      <a:pt x="124" y="1"/>
                      <a:pt x="118" y="0"/>
                      <a:pt x="11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0" name="Google Shape;860;p21"/>
              <p:cNvSpPr/>
              <p:nvPr/>
            </p:nvSpPr>
            <p:spPr>
              <a:xfrm>
                <a:off x="2741911" y="3017200"/>
                <a:ext cx="7161" cy="5430"/>
              </a:xfrm>
              <a:custGeom>
                <a:avLst/>
                <a:gdLst/>
                <a:ahLst/>
                <a:cxnLst/>
                <a:rect l="l" t="t" r="r" b="b"/>
                <a:pathLst>
                  <a:path w="182" h="138" extrusionOk="0">
                    <a:moveTo>
                      <a:pt x="112" y="1"/>
                    </a:moveTo>
                    <a:cubicBezTo>
                      <a:pt x="45" y="1"/>
                      <a:pt x="0" y="90"/>
                      <a:pt x="67" y="128"/>
                    </a:cubicBezTo>
                    <a:cubicBezTo>
                      <a:pt x="79" y="134"/>
                      <a:pt x="90" y="137"/>
                      <a:pt x="102" y="137"/>
                    </a:cubicBezTo>
                    <a:cubicBezTo>
                      <a:pt x="139" y="137"/>
                      <a:pt x="172" y="105"/>
                      <a:pt x="178" y="68"/>
                    </a:cubicBezTo>
                    <a:cubicBezTo>
                      <a:pt x="181" y="40"/>
                      <a:pt x="169" y="11"/>
                      <a:pt x="129" y="3"/>
                    </a:cubicBezTo>
                    <a:cubicBezTo>
                      <a:pt x="124" y="1"/>
                      <a:pt x="118" y="1"/>
                      <a:pt x="11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1" name="Google Shape;861;p21"/>
              <p:cNvSpPr/>
              <p:nvPr/>
            </p:nvSpPr>
            <p:spPr>
              <a:xfrm>
                <a:off x="2748049" y="3367959"/>
                <a:ext cx="6925" cy="5548"/>
              </a:xfrm>
              <a:custGeom>
                <a:avLst/>
                <a:gdLst/>
                <a:ahLst/>
                <a:cxnLst/>
                <a:rect l="l" t="t" r="r" b="b"/>
                <a:pathLst>
                  <a:path w="176" h="141" extrusionOk="0">
                    <a:moveTo>
                      <a:pt x="111" y="0"/>
                    </a:moveTo>
                    <a:cubicBezTo>
                      <a:pt x="107" y="0"/>
                      <a:pt x="104" y="0"/>
                      <a:pt x="100" y="1"/>
                    </a:cubicBezTo>
                    <a:cubicBezTo>
                      <a:pt x="23" y="10"/>
                      <a:pt x="1" y="126"/>
                      <a:pt x="84" y="140"/>
                    </a:cubicBezTo>
                    <a:cubicBezTo>
                      <a:pt x="88" y="140"/>
                      <a:pt x="92" y="141"/>
                      <a:pt x="96" y="141"/>
                    </a:cubicBezTo>
                    <a:cubicBezTo>
                      <a:pt x="144" y="141"/>
                      <a:pt x="176" y="90"/>
                      <a:pt x="167" y="47"/>
                    </a:cubicBezTo>
                    <a:cubicBezTo>
                      <a:pt x="162" y="21"/>
                      <a:pt x="144" y="0"/>
                      <a:pt x="11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2" name="Google Shape;862;p21"/>
              <p:cNvSpPr/>
              <p:nvPr/>
            </p:nvSpPr>
            <p:spPr>
              <a:xfrm>
                <a:off x="2591772" y="3353677"/>
                <a:ext cx="18217" cy="13771"/>
              </a:xfrm>
              <a:custGeom>
                <a:avLst/>
                <a:gdLst/>
                <a:ahLst/>
                <a:cxnLst/>
                <a:rect l="l" t="t" r="r" b="b"/>
                <a:pathLst>
                  <a:path w="463" h="350" extrusionOk="0">
                    <a:moveTo>
                      <a:pt x="237" y="0"/>
                    </a:moveTo>
                    <a:cubicBezTo>
                      <a:pt x="116" y="0"/>
                      <a:pt x="0" y="101"/>
                      <a:pt x="61" y="240"/>
                    </a:cubicBezTo>
                    <a:cubicBezTo>
                      <a:pt x="94" y="315"/>
                      <a:pt x="164" y="349"/>
                      <a:pt x="235" y="349"/>
                    </a:cubicBezTo>
                    <a:cubicBezTo>
                      <a:pt x="292" y="349"/>
                      <a:pt x="350" y="327"/>
                      <a:pt x="390" y="287"/>
                    </a:cubicBezTo>
                    <a:cubicBezTo>
                      <a:pt x="445" y="234"/>
                      <a:pt x="462" y="155"/>
                      <a:pt x="393" y="72"/>
                    </a:cubicBezTo>
                    <a:cubicBezTo>
                      <a:pt x="351" y="22"/>
                      <a:pt x="293" y="0"/>
                      <a:pt x="23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3" name="Google Shape;863;p21"/>
              <p:cNvSpPr/>
              <p:nvPr/>
            </p:nvSpPr>
            <p:spPr>
              <a:xfrm>
                <a:off x="2636428" y="3389520"/>
                <a:ext cx="18217" cy="13731"/>
              </a:xfrm>
              <a:custGeom>
                <a:avLst/>
                <a:gdLst/>
                <a:ahLst/>
                <a:cxnLst/>
                <a:rect l="l" t="t" r="r" b="b"/>
                <a:pathLst>
                  <a:path w="463" h="349" extrusionOk="0">
                    <a:moveTo>
                      <a:pt x="237" y="1"/>
                    </a:moveTo>
                    <a:cubicBezTo>
                      <a:pt x="116" y="1"/>
                      <a:pt x="1" y="101"/>
                      <a:pt x="61" y="240"/>
                    </a:cubicBezTo>
                    <a:cubicBezTo>
                      <a:pt x="94" y="315"/>
                      <a:pt x="164" y="349"/>
                      <a:pt x="235" y="349"/>
                    </a:cubicBezTo>
                    <a:cubicBezTo>
                      <a:pt x="292" y="349"/>
                      <a:pt x="349" y="327"/>
                      <a:pt x="390" y="287"/>
                    </a:cubicBezTo>
                    <a:cubicBezTo>
                      <a:pt x="444" y="234"/>
                      <a:pt x="463" y="155"/>
                      <a:pt x="393" y="72"/>
                    </a:cubicBezTo>
                    <a:cubicBezTo>
                      <a:pt x="352" y="22"/>
                      <a:pt x="294" y="1"/>
                      <a:pt x="23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4" name="Google Shape;864;p21"/>
              <p:cNvSpPr/>
              <p:nvPr/>
            </p:nvSpPr>
            <p:spPr>
              <a:xfrm>
                <a:off x="2580362" y="3347775"/>
                <a:ext cx="6728" cy="5941"/>
              </a:xfrm>
              <a:custGeom>
                <a:avLst/>
                <a:gdLst/>
                <a:ahLst/>
                <a:cxnLst/>
                <a:rect l="l" t="t" r="r" b="b"/>
                <a:pathLst>
                  <a:path w="171" h="151" extrusionOk="0">
                    <a:moveTo>
                      <a:pt x="83" y="1"/>
                    </a:moveTo>
                    <a:cubicBezTo>
                      <a:pt x="72" y="1"/>
                      <a:pt x="61" y="4"/>
                      <a:pt x="49" y="11"/>
                    </a:cubicBezTo>
                    <a:cubicBezTo>
                      <a:pt x="0" y="40"/>
                      <a:pt x="8" y="106"/>
                      <a:pt x="46" y="136"/>
                    </a:cubicBezTo>
                    <a:cubicBezTo>
                      <a:pt x="57" y="145"/>
                      <a:pt x="69" y="150"/>
                      <a:pt x="82" y="150"/>
                    </a:cubicBezTo>
                    <a:cubicBezTo>
                      <a:pt x="97" y="150"/>
                      <a:pt x="112" y="143"/>
                      <a:pt x="127" y="128"/>
                    </a:cubicBezTo>
                    <a:cubicBezTo>
                      <a:pt x="170" y="80"/>
                      <a:pt x="137" y="1"/>
                      <a:pt x="8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5" name="Google Shape;865;p21"/>
              <p:cNvSpPr/>
              <p:nvPr/>
            </p:nvSpPr>
            <p:spPr>
              <a:xfrm>
                <a:off x="2664284" y="3486112"/>
                <a:ext cx="6846" cy="5862"/>
              </a:xfrm>
              <a:custGeom>
                <a:avLst/>
                <a:gdLst/>
                <a:ahLst/>
                <a:cxnLst/>
                <a:rect l="l" t="t" r="r" b="b"/>
                <a:pathLst>
                  <a:path w="174" h="149" extrusionOk="0">
                    <a:moveTo>
                      <a:pt x="84" y="0"/>
                    </a:moveTo>
                    <a:cubicBezTo>
                      <a:pt x="67" y="0"/>
                      <a:pt x="50" y="9"/>
                      <a:pt x="36" y="29"/>
                    </a:cubicBezTo>
                    <a:cubicBezTo>
                      <a:pt x="0" y="79"/>
                      <a:pt x="39" y="148"/>
                      <a:pt x="89" y="148"/>
                    </a:cubicBezTo>
                    <a:cubicBezTo>
                      <a:pt x="102" y="148"/>
                      <a:pt x="115" y="144"/>
                      <a:pt x="129" y="133"/>
                    </a:cubicBezTo>
                    <a:cubicBezTo>
                      <a:pt x="173" y="99"/>
                      <a:pt x="156" y="34"/>
                      <a:pt x="115" y="9"/>
                    </a:cubicBezTo>
                    <a:cubicBezTo>
                      <a:pt x="105" y="4"/>
                      <a:pt x="95" y="0"/>
                      <a:pt x="8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6" name="Google Shape;866;p21"/>
              <p:cNvSpPr/>
              <p:nvPr/>
            </p:nvSpPr>
            <p:spPr>
              <a:xfrm>
                <a:off x="2712127" y="3051706"/>
                <a:ext cx="7239" cy="5430"/>
              </a:xfrm>
              <a:custGeom>
                <a:avLst/>
                <a:gdLst/>
                <a:ahLst/>
                <a:cxnLst/>
                <a:rect l="l" t="t" r="r" b="b"/>
                <a:pathLst>
                  <a:path w="184" h="138" extrusionOk="0">
                    <a:moveTo>
                      <a:pt x="113" y="0"/>
                    </a:moveTo>
                    <a:cubicBezTo>
                      <a:pt x="47" y="0"/>
                      <a:pt x="0" y="90"/>
                      <a:pt x="68" y="129"/>
                    </a:cubicBezTo>
                    <a:cubicBezTo>
                      <a:pt x="79" y="135"/>
                      <a:pt x="91" y="138"/>
                      <a:pt x="102" y="138"/>
                    </a:cubicBezTo>
                    <a:cubicBezTo>
                      <a:pt x="139" y="138"/>
                      <a:pt x="172" y="106"/>
                      <a:pt x="178" y="69"/>
                    </a:cubicBezTo>
                    <a:cubicBezTo>
                      <a:pt x="183" y="41"/>
                      <a:pt x="169" y="12"/>
                      <a:pt x="130" y="2"/>
                    </a:cubicBezTo>
                    <a:cubicBezTo>
                      <a:pt x="124" y="1"/>
                      <a:pt x="118" y="0"/>
                      <a:pt x="11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7" name="Google Shape;867;p21"/>
              <p:cNvSpPr/>
              <p:nvPr/>
            </p:nvSpPr>
            <p:spPr>
              <a:xfrm>
                <a:off x="2754855" y="3404825"/>
                <a:ext cx="6964" cy="5587"/>
              </a:xfrm>
              <a:custGeom>
                <a:avLst/>
                <a:gdLst/>
                <a:ahLst/>
                <a:cxnLst/>
                <a:rect l="l" t="t" r="r" b="b"/>
                <a:pathLst>
                  <a:path w="177" h="142" extrusionOk="0">
                    <a:moveTo>
                      <a:pt x="111" y="1"/>
                    </a:moveTo>
                    <a:cubicBezTo>
                      <a:pt x="108" y="1"/>
                      <a:pt x="104" y="1"/>
                      <a:pt x="100" y="1"/>
                    </a:cubicBezTo>
                    <a:cubicBezTo>
                      <a:pt x="23" y="10"/>
                      <a:pt x="1" y="126"/>
                      <a:pt x="84" y="140"/>
                    </a:cubicBezTo>
                    <a:cubicBezTo>
                      <a:pt x="88" y="141"/>
                      <a:pt x="93" y="141"/>
                      <a:pt x="97" y="141"/>
                    </a:cubicBezTo>
                    <a:cubicBezTo>
                      <a:pt x="145" y="141"/>
                      <a:pt x="176" y="90"/>
                      <a:pt x="167" y="47"/>
                    </a:cubicBezTo>
                    <a:cubicBezTo>
                      <a:pt x="162" y="21"/>
                      <a:pt x="145" y="1"/>
                      <a:pt x="11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8" name="Google Shape;868;p21"/>
              <p:cNvSpPr/>
              <p:nvPr/>
            </p:nvSpPr>
            <p:spPr>
              <a:xfrm>
                <a:off x="2714960" y="3281322"/>
                <a:ext cx="7200" cy="5430"/>
              </a:xfrm>
              <a:custGeom>
                <a:avLst/>
                <a:gdLst/>
                <a:ahLst/>
                <a:cxnLst/>
                <a:rect l="l" t="t" r="r" b="b"/>
                <a:pathLst>
                  <a:path w="183" h="138" extrusionOk="0">
                    <a:moveTo>
                      <a:pt x="114" y="0"/>
                    </a:moveTo>
                    <a:cubicBezTo>
                      <a:pt x="47" y="0"/>
                      <a:pt x="0" y="90"/>
                      <a:pt x="69" y="129"/>
                    </a:cubicBezTo>
                    <a:cubicBezTo>
                      <a:pt x="80" y="135"/>
                      <a:pt x="91" y="138"/>
                      <a:pt x="102" y="138"/>
                    </a:cubicBezTo>
                    <a:cubicBezTo>
                      <a:pt x="139" y="138"/>
                      <a:pt x="173" y="106"/>
                      <a:pt x="178" y="69"/>
                    </a:cubicBezTo>
                    <a:cubicBezTo>
                      <a:pt x="183" y="41"/>
                      <a:pt x="170" y="12"/>
                      <a:pt x="131" y="2"/>
                    </a:cubicBezTo>
                    <a:cubicBezTo>
                      <a:pt x="125" y="1"/>
                      <a:pt x="119" y="0"/>
                      <a:pt x="11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9" name="Google Shape;869;p21"/>
              <p:cNvSpPr/>
              <p:nvPr/>
            </p:nvSpPr>
            <p:spPr>
              <a:xfrm>
                <a:off x="2597949" y="3463842"/>
                <a:ext cx="6846" cy="5902"/>
              </a:xfrm>
              <a:custGeom>
                <a:avLst/>
                <a:gdLst/>
                <a:ahLst/>
                <a:cxnLst/>
                <a:rect l="l" t="t" r="r" b="b"/>
                <a:pathLst>
                  <a:path w="174" h="150" extrusionOk="0">
                    <a:moveTo>
                      <a:pt x="85" y="0"/>
                    </a:moveTo>
                    <a:cubicBezTo>
                      <a:pt x="68" y="0"/>
                      <a:pt x="51" y="9"/>
                      <a:pt x="36" y="29"/>
                    </a:cubicBezTo>
                    <a:cubicBezTo>
                      <a:pt x="1" y="80"/>
                      <a:pt x="39" y="150"/>
                      <a:pt x="90" y="150"/>
                    </a:cubicBezTo>
                    <a:cubicBezTo>
                      <a:pt x="102" y="150"/>
                      <a:pt x="116" y="145"/>
                      <a:pt x="129" y="135"/>
                    </a:cubicBezTo>
                    <a:cubicBezTo>
                      <a:pt x="174" y="100"/>
                      <a:pt x="158" y="34"/>
                      <a:pt x="116" y="9"/>
                    </a:cubicBezTo>
                    <a:cubicBezTo>
                      <a:pt x="106" y="4"/>
                      <a:pt x="96" y="0"/>
                      <a:pt x="8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70" name="Google Shape;870;p21"/>
            <p:cNvGrpSpPr/>
            <p:nvPr/>
          </p:nvGrpSpPr>
          <p:grpSpPr>
            <a:xfrm flipH="1">
              <a:off x="220827" y="2814710"/>
              <a:ext cx="283978" cy="747254"/>
              <a:chOff x="3969875" y="1708525"/>
              <a:chExt cx="85675" cy="225450"/>
            </a:xfrm>
          </p:grpSpPr>
          <p:sp>
            <p:nvSpPr>
              <p:cNvPr id="871" name="Google Shape;871;p21"/>
              <p:cNvSpPr/>
              <p:nvPr/>
            </p:nvSpPr>
            <p:spPr>
              <a:xfrm>
                <a:off x="3969875" y="1708525"/>
                <a:ext cx="48350" cy="48350"/>
              </a:xfrm>
              <a:custGeom>
                <a:avLst/>
                <a:gdLst/>
                <a:ahLst/>
                <a:cxnLst/>
                <a:rect l="l" t="t" r="r" b="b"/>
                <a:pathLst>
                  <a:path w="1934" h="1934" extrusionOk="0">
                    <a:moveTo>
                      <a:pt x="966" y="0"/>
                    </a:moveTo>
                    <a:cubicBezTo>
                      <a:pt x="432" y="0"/>
                      <a:pt x="0" y="432"/>
                      <a:pt x="0" y="967"/>
                    </a:cubicBezTo>
                    <a:cubicBezTo>
                      <a:pt x="0" y="1501"/>
                      <a:pt x="432" y="1933"/>
                      <a:pt x="966" y="1933"/>
                    </a:cubicBezTo>
                    <a:cubicBezTo>
                      <a:pt x="1500" y="1933"/>
                      <a:pt x="1933" y="1501"/>
                      <a:pt x="1933" y="967"/>
                    </a:cubicBezTo>
                    <a:cubicBezTo>
                      <a:pt x="1933" y="432"/>
                      <a:pt x="1500" y="0"/>
                      <a:pt x="96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2" name="Google Shape;872;p21"/>
              <p:cNvSpPr/>
              <p:nvPr/>
            </p:nvSpPr>
            <p:spPr>
              <a:xfrm>
                <a:off x="4031375" y="1847950"/>
                <a:ext cx="24175" cy="24175"/>
              </a:xfrm>
              <a:custGeom>
                <a:avLst/>
                <a:gdLst/>
                <a:ahLst/>
                <a:cxnLst/>
                <a:rect l="l" t="t" r="r" b="b"/>
                <a:pathLst>
                  <a:path w="967" h="967" extrusionOk="0">
                    <a:moveTo>
                      <a:pt x="483" y="0"/>
                    </a:moveTo>
                    <a:cubicBezTo>
                      <a:pt x="216" y="0"/>
                      <a:pt x="1" y="216"/>
                      <a:pt x="1" y="483"/>
                    </a:cubicBezTo>
                    <a:cubicBezTo>
                      <a:pt x="1" y="749"/>
                      <a:pt x="216" y="966"/>
                      <a:pt x="483" y="966"/>
                    </a:cubicBezTo>
                    <a:cubicBezTo>
                      <a:pt x="750" y="966"/>
                      <a:pt x="966" y="749"/>
                      <a:pt x="966" y="483"/>
                    </a:cubicBezTo>
                    <a:cubicBezTo>
                      <a:pt x="966" y="216"/>
                      <a:pt x="750" y="0"/>
                      <a:pt x="48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3" name="Google Shape;873;p21"/>
              <p:cNvSpPr/>
              <p:nvPr/>
            </p:nvSpPr>
            <p:spPr>
              <a:xfrm>
                <a:off x="4022425" y="1748075"/>
                <a:ext cx="8550" cy="8550"/>
              </a:xfrm>
              <a:custGeom>
                <a:avLst/>
                <a:gdLst/>
                <a:ahLst/>
                <a:cxnLst/>
                <a:rect l="l" t="t" r="r" b="b"/>
                <a:pathLst>
                  <a:path w="342" h="342" extrusionOk="0">
                    <a:moveTo>
                      <a:pt x="172" y="1"/>
                    </a:moveTo>
                    <a:cubicBezTo>
                      <a:pt x="77" y="1"/>
                      <a:pt x="1" y="77"/>
                      <a:pt x="1" y="171"/>
                    </a:cubicBezTo>
                    <a:cubicBezTo>
                      <a:pt x="1" y="266"/>
                      <a:pt x="77" y="341"/>
                      <a:pt x="172" y="341"/>
                    </a:cubicBezTo>
                    <a:cubicBezTo>
                      <a:pt x="266" y="341"/>
                      <a:pt x="341" y="266"/>
                      <a:pt x="341" y="171"/>
                    </a:cubicBezTo>
                    <a:cubicBezTo>
                      <a:pt x="341" y="77"/>
                      <a:pt x="266" y="1"/>
                      <a:pt x="17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4" name="Google Shape;874;p21"/>
              <p:cNvSpPr/>
              <p:nvPr/>
            </p:nvSpPr>
            <p:spPr>
              <a:xfrm>
                <a:off x="4043450" y="1925425"/>
                <a:ext cx="8550" cy="8550"/>
              </a:xfrm>
              <a:custGeom>
                <a:avLst/>
                <a:gdLst/>
                <a:ahLst/>
                <a:cxnLst/>
                <a:rect l="l" t="t" r="r" b="b"/>
                <a:pathLst>
                  <a:path w="342" h="342" extrusionOk="0">
                    <a:moveTo>
                      <a:pt x="170" y="1"/>
                    </a:moveTo>
                    <a:cubicBezTo>
                      <a:pt x="76" y="1"/>
                      <a:pt x="0" y="76"/>
                      <a:pt x="0" y="170"/>
                    </a:cubicBezTo>
                    <a:cubicBezTo>
                      <a:pt x="0" y="264"/>
                      <a:pt x="76" y="341"/>
                      <a:pt x="170" y="341"/>
                    </a:cubicBezTo>
                    <a:cubicBezTo>
                      <a:pt x="264" y="341"/>
                      <a:pt x="341" y="264"/>
                      <a:pt x="341" y="170"/>
                    </a:cubicBezTo>
                    <a:cubicBezTo>
                      <a:pt x="341" y="76"/>
                      <a:pt x="264" y="1"/>
                      <a:pt x="17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5" name="Google Shape;875;p21"/>
              <p:cNvSpPr/>
              <p:nvPr/>
            </p:nvSpPr>
            <p:spPr>
              <a:xfrm>
                <a:off x="4018200" y="1899375"/>
                <a:ext cx="17050" cy="17000"/>
              </a:xfrm>
              <a:custGeom>
                <a:avLst/>
                <a:gdLst/>
                <a:ahLst/>
                <a:cxnLst/>
                <a:rect l="l" t="t" r="r" b="b"/>
                <a:pathLst>
                  <a:path w="682" h="680" extrusionOk="0">
                    <a:moveTo>
                      <a:pt x="341" y="0"/>
                    </a:moveTo>
                    <a:cubicBezTo>
                      <a:pt x="152" y="0"/>
                      <a:pt x="0" y="152"/>
                      <a:pt x="0" y="341"/>
                    </a:cubicBezTo>
                    <a:cubicBezTo>
                      <a:pt x="0" y="528"/>
                      <a:pt x="152" y="680"/>
                      <a:pt x="341" y="680"/>
                    </a:cubicBezTo>
                    <a:cubicBezTo>
                      <a:pt x="529" y="680"/>
                      <a:pt x="681" y="528"/>
                      <a:pt x="681" y="341"/>
                    </a:cubicBezTo>
                    <a:cubicBezTo>
                      <a:pt x="681" y="152"/>
                      <a:pt x="529" y="0"/>
                      <a:pt x="34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6" name="Google Shape;876;p21"/>
              <p:cNvSpPr/>
              <p:nvPr/>
            </p:nvSpPr>
            <p:spPr>
              <a:xfrm>
                <a:off x="3994000" y="1801550"/>
                <a:ext cx="17075" cy="17050"/>
              </a:xfrm>
              <a:custGeom>
                <a:avLst/>
                <a:gdLst/>
                <a:ahLst/>
                <a:cxnLst/>
                <a:rect l="l" t="t" r="r" b="b"/>
                <a:pathLst>
                  <a:path w="683" h="682" extrusionOk="0">
                    <a:moveTo>
                      <a:pt x="341" y="0"/>
                    </a:moveTo>
                    <a:cubicBezTo>
                      <a:pt x="155" y="0"/>
                      <a:pt x="1" y="152"/>
                      <a:pt x="1" y="341"/>
                    </a:cubicBezTo>
                    <a:cubicBezTo>
                      <a:pt x="1" y="529"/>
                      <a:pt x="155" y="681"/>
                      <a:pt x="341" y="681"/>
                    </a:cubicBezTo>
                    <a:cubicBezTo>
                      <a:pt x="530" y="681"/>
                      <a:pt x="682" y="529"/>
                      <a:pt x="682" y="341"/>
                    </a:cubicBezTo>
                    <a:cubicBezTo>
                      <a:pt x="682" y="152"/>
                      <a:pt x="530" y="0"/>
                      <a:pt x="34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6">
    <p:spTree>
      <p:nvGrpSpPr>
        <p:cNvPr id="1" name="Shape 8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78" name="Google Shape;878;p22"/>
          <p:cNvGrpSpPr/>
          <p:nvPr/>
        </p:nvGrpSpPr>
        <p:grpSpPr>
          <a:xfrm>
            <a:off x="7383095" y="12"/>
            <a:ext cx="1772825" cy="5141975"/>
            <a:chOff x="7383095" y="12"/>
            <a:chExt cx="1772825" cy="5141975"/>
          </a:xfrm>
        </p:grpSpPr>
        <p:grpSp>
          <p:nvGrpSpPr>
            <p:cNvPr id="879" name="Google Shape;879;p22"/>
            <p:cNvGrpSpPr/>
            <p:nvPr/>
          </p:nvGrpSpPr>
          <p:grpSpPr>
            <a:xfrm flipH="1">
              <a:off x="7383095" y="4196032"/>
              <a:ext cx="1772825" cy="945955"/>
              <a:chOff x="9527" y="4201833"/>
              <a:chExt cx="1772825" cy="945955"/>
            </a:xfrm>
          </p:grpSpPr>
          <p:sp>
            <p:nvSpPr>
              <p:cNvPr id="880" name="Google Shape;880;p22"/>
              <p:cNvSpPr/>
              <p:nvPr/>
            </p:nvSpPr>
            <p:spPr>
              <a:xfrm rot="10800000" flipH="1">
                <a:off x="9527" y="4201833"/>
                <a:ext cx="1772825" cy="945955"/>
              </a:xfrm>
              <a:custGeom>
                <a:avLst/>
                <a:gdLst/>
                <a:ahLst/>
                <a:cxnLst/>
                <a:rect l="l" t="t" r="r" b="b"/>
                <a:pathLst>
                  <a:path w="26618" h="14203" extrusionOk="0">
                    <a:moveTo>
                      <a:pt x="26618" y="1"/>
                    </a:moveTo>
                    <a:cubicBezTo>
                      <a:pt x="25545" y="1185"/>
                      <a:pt x="24243" y="2181"/>
                      <a:pt x="22847" y="2964"/>
                    </a:cubicBezTo>
                    <a:cubicBezTo>
                      <a:pt x="20286" y="4402"/>
                      <a:pt x="17414" y="5188"/>
                      <a:pt x="14537" y="5775"/>
                    </a:cubicBezTo>
                    <a:cubicBezTo>
                      <a:pt x="11964" y="6301"/>
                      <a:pt x="9321" y="6692"/>
                      <a:pt x="6951" y="7823"/>
                    </a:cubicBezTo>
                    <a:cubicBezTo>
                      <a:pt x="4024" y="9221"/>
                      <a:pt x="1855" y="11534"/>
                      <a:pt x="1" y="14203"/>
                    </a:cubicBezTo>
                    <a:lnTo>
                      <a:pt x="1" y="1"/>
                    </a:lnTo>
                    <a:lnTo>
                      <a:pt x="26618" y="1"/>
                    </a:lnTo>
                    <a:close/>
                  </a:path>
                </a:pathLst>
              </a:custGeom>
              <a:solidFill>
                <a:srgbClr val="518EE9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1" name="Google Shape;881;p22"/>
              <p:cNvSpPr/>
              <p:nvPr/>
            </p:nvSpPr>
            <p:spPr>
              <a:xfrm rot="10800000" flipH="1">
                <a:off x="9527" y="4488824"/>
                <a:ext cx="1062443" cy="658965"/>
              </a:xfrm>
              <a:custGeom>
                <a:avLst/>
                <a:gdLst/>
                <a:ahLst/>
                <a:cxnLst/>
                <a:rect l="l" t="t" r="r" b="b"/>
                <a:pathLst>
                  <a:path w="15952" h="9894" extrusionOk="0">
                    <a:moveTo>
                      <a:pt x="10061" y="0"/>
                    </a:moveTo>
                    <a:cubicBezTo>
                      <a:pt x="8081" y="2322"/>
                      <a:pt x="4779" y="2011"/>
                      <a:pt x="2181" y="3127"/>
                    </a:cubicBezTo>
                    <a:cubicBezTo>
                      <a:pt x="1638" y="3360"/>
                      <a:pt x="1136" y="3702"/>
                      <a:pt x="783" y="4182"/>
                    </a:cubicBezTo>
                    <a:cubicBezTo>
                      <a:pt x="1241" y="2826"/>
                      <a:pt x="2329" y="1926"/>
                      <a:pt x="3299" y="940"/>
                    </a:cubicBezTo>
                    <a:cubicBezTo>
                      <a:pt x="3594" y="642"/>
                      <a:pt x="3865" y="326"/>
                      <a:pt x="4125" y="0"/>
                    </a:cubicBezTo>
                    <a:lnTo>
                      <a:pt x="0" y="0"/>
                    </a:lnTo>
                    <a:lnTo>
                      <a:pt x="0" y="9893"/>
                    </a:lnTo>
                    <a:cubicBezTo>
                      <a:pt x="1195" y="7972"/>
                      <a:pt x="2651" y="6276"/>
                      <a:pt x="4556" y="4980"/>
                    </a:cubicBezTo>
                    <a:cubicBezTo>
                      <a:pt x="6726" y="3501"/>
                      <a:pt x="9277" y="2712"/>
                      <a:pt x="11742" y="1801"/>
                    </a:cubicBezTo>
                    <a:cubicBezTo>
                      <a:pt x="13170" y="1272"/>
                      <a:pt x="14592" y="691"/>
                      <a:pt x="15952" y="0"/>
                    </a:cubicBezTo>
                    <a:lnTo>
                      <a:pt x="10061" y="0"/>
                    </a:lnTo>
                    <a:close/>
                  </a:path>
                </a:pathLst>
              </a:custGeom>
              <a:solidFill>
                <a:srgbClr val="518EE9">
                  <a:alpha val="20000"/>
                </a:srgbClr>
              </a:solidFill>
              <a:ln>
                <a:noFill/>
              </a:ln>
              <a:effectLst>
                <a:outerShdw blurRad="142875" dist="114300" dir="2046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82" name="Google Shape;882;p22"/>
            <p:cNvGrpSpPr/>
            <p:nvPr/>
          </p:nvGrpSpPr>
          <p:grpSpPr>
            <a:xfrm flipH="1">
              <a:off x="8647053" y="2786860"/>
              <a:ext cx="312152" cy="1409160"/>
              <a:chOff x="3969875" y="1708525"/>
              <a:chExt cx="94175" cy="425150"/>
            </a:xfrm>
          </p:grpSpPr>
          <p:sp>
            <p:nvSpPr>
              <p:cNvPr id="883" name="Google Shape;883;p22"/>
              <p:cNvSpPr/>
              <p:nvPr/>
            </p:nvSpPr>
            <p:spPr>
              <a:xfrm>
                <a:off x="3969875" y="1708525"/>
                <a:ext cx="48350" cy="48350"/>
              </a:xfrm>
              <a:custGeom>
                <a:avLst/>
                <a:gdLst/>
                <a:ahLst/>
                <a:cxnLst/>
                <a:rect l="l" t="t" r="r" b="b"/>
                <a:pathLst>
                  <a:path w="1934" h="1934" extrusionOk="0">
                    <a:moveTo>
                      <a:pt x="966" y="0"/>
                    </a:moveTo>
                    <a:cubicBezTo>
                      <a:pt x="432" y="0"/>
                      <a:pt x="0" y="432"/>
                      <a:pt x="0" y="967"/>
                    </a:cubicBezTo>
                    <a:cubicBezTo>
                      <a:pt x="0" y="1501"/>
                      <a:pt x="432" y="1933"/>
                      <a:pt x="966" y="1933"/>
                    </a:cubicBezTo>
                    <a:cubicBezTo>
                      <a:pt x="1500" y="1933"/>
                      <a:pt x="1933" y="1501"/>
                      <a:pt x="1933" y="967"/>
                    </a:cubicBezTo>
                    <a:cubicBezTo>
                      <a:pt x="1933" y="432"/>
                      <a:pt x="1500" y="0"/>
                      <a:pt x="96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4" name="Google Shape;884;p22"/>
              <p:cNvSpPr/>
              <p:nvPr/>
            </p:nvSpPr>
            <p:spPr>
              <a:xfrm>
                <a:off x="4031375" y="1847950"/>
                <a:ext cx="24175" cy="24175"/>
              </a:xfrm>
              <a:custGeom>
                <a:avLst/>
                <a:gdLst/>
                <a:ahLst/>
                <a:cxnLst/>
                <a:rect l="l" t="t" r="r" b="b"/>
                <a:pathLst>
                  <a:path w="967" h="967" extrusionOk="0">
                    <a:moveTo>
                      <a:pt x="483" y="0"/>
                    </a:moveTo>
                    <a:cubicBezTo>
                      <a:pt x="216" y="0"/>
                      <a:pt x="1" y="216"/>
                      <a:pt x="1" y="483"/>
                    </a:cubicBezTo>
                    <a:cubicBezTo>
                      <a:pt x="1" y="749"/>
                      <a:pt x="216" y="966"/>
                      <a:pt x="483" y="966"/>
                    </a:cubicBezTo>
                    <a:cubicBezTo>
                      <a:pt x="750" y="966"/>
                      <a:pt x="966" y="749"/>
                      <a:pt x="966" y="483"/>
                    </a:cubicBezTo>
                    <a:cubicBezTo>
                      <a:pt x="966" y="216"/>
                      <a:pt x="750" y="0"/>
                      <a:pt x="48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5" name="Google Shape;885;p22"/>
              <p:cNvSpPr/>
              <p:nvPr/>
            </p:nvSpPr>
            <p:spPr>
              <a:xfrm>
                <a:off x="4022425" y="1748075"/>
                <a:ext cx="8550" cy="8550"/>
              </a:xfrm>
              <a:custGeom>
                <a:avLst/>
                <a:gdLst/>
                <a:ahLst/>
                <a:cxnLst/>
                <a:rect l="l" t="t" r="r" b="b"/>
                <a:pathLst>
                  <a:path w="342" h="342" extrusionOk="0">
                    <a:moveTo>
                      <a:pt x="172" y="1"/>
                    </a:moveTo>
                    <a:cubicBezTo>
                      <a:pt x="77" y="1"/>
                      <a:pt x="1" y="77"/>
                      <a:pt x="1" y="171"/>
                    </a:cubicBezTo>
                    <a:cubicBezTo>
                      <a:pt x="1" y="266"/>
                      <a:pt x="77" y="341"/>
                      <a:pt x="172" y="341"/>
                    </a:cubicBezTo>
                    <a:cubicBezTo>
                      <a:pt x="266" y="341"/>
                      <a:pt x="341" y="266"/>
                      <a:pt x="341" y="171"/>
                    </a:cubicBezTo>
                    <a:cubicBezTo>
                      <a:pt x="341" y="77"/>
                      <a:pt x="266" y="1"/>
                      <a:pt x="17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6" name="Google Shape;886;p22"/>
              <p:cNvSpPr/>
              <p:nvPr/>
            </p:nvSpPr>
            <p:spPr>
              <a:xfrm>
                <a:off x="4043450" y="1925425"/>
                <a:ext cx="8550" cy="8550"/>
              </a:xfrm>
              <a:custGeom>
                <a:avLst/>
                <a:gdLst/>
                <a:ahLst/>
                <a:cxnLst/>
                <a:rect l="l" t="t" r="r" b="b"/>
                <a:pathLst>
                  <a:path w="342" h="342" extrusionOk="0">
                    <a:moveTo>
                      <a:pt x="170" y="1"/>
                    </a:moveTo>
                    <a:cubicBezTo>
                      <a:pt x="76" y="1"/>
                      <a:pt x="0" y="76"/>
                      <a:pt x="0" y="170"/>
                    </a:cubicBezTo>
                    <a:cubicBezTo>
                      <a:pt x="0" y="264"/>
                      <a:pt x="76" y="341"/>
                      <a:pt x="170" y="341"/>
                    </a:cubicBezTo>
                    <a:cubicBezTo>
                      <a:pt x="264" y="341"/>
                      <a:pt x="341" y="264"/>
                      <a:pt x="341" y="170"/>
                    </a:cubicBezTo>
                    <a:cubicBezTo>
                      <a:pt x="341" y="76"/>
                      <a:pt x="264" y="1"/>
                      <a:pt x="17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7" name="Google Shape;887;p22"/>
              <p:cNvSpPr/>
              <p:nvPr/>
            </p:nvSpPr>
            <p:spPr>
              <a:xfrm>
                <a:off x="4055525" y="2125125"/>
                <a:ext cx="8525" cy="8550"/>
              </a:xfrm>
              <a:custGeom>
                <a:avLst/>
                <a:gdLst/>
                <a:ahLst/>
                <a:cxnLst/>
                <a:rect l="l" t="t" r="r" b="b"/>
                <a:pathLst>
                  <a:path w="341" h="342" extrusionOk="0">
                    <a:moveTo>
                      <a:pt x="170" y="1"/>
                    </a:moveTo>
                    <a:cubicBezTo>
                      <a:pt x="77" y="1"/>
                      <a:pt x="0" y="76"/>
                      <a:pt x="0" y="171"/>
                    </a:cubicBezTo>
                    <a:cubicBezTo>
                      <a:pt x="0" y="265"/>
                      <a:pt x="77" y="341"/>
                      <a:pt x="170" y="341"/>
                    </a:cubicBezTo>
                    <a:cubicBezTo>
                      <a:pt x="264" y="341"/>
                      <a:pt x="341" y="265"/>
                      <a:pt x="341" y="171"/>
                    </a:cubicBezTo>
                    <a:cubicBezTo>
                      <a:pt x="341" y="76"/>
                      <a:pt x="264" y="1"/>
                      <a:pt x="17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8" name="Google Shape;888;p22"/>
              <p:cNvSpPr/>
              <p:nvPr/>
            </p:nvSpPr>
            <p:spPr>
              <a:xfrm>
                <a:off x="4018200" y="1899375"/>
                <a:ext cx="17050" cy="17000"/>
              </a:xfrm>
              <a:custGeom>
                <a:avLst/>
                <a:gdLst/>
                <a:ahLst/>
                <a:cxnLst/>
                <a:rect l="l" t="t" r="r" b="b"/>
                <a:pathLst>
                  <a:path w="682" h="680" extrusionOk="0">
                    <a:moveTo>
                      <a:pt x="341" y="0"/>
                    </a:moveTo>
                    <a:cubicBezTo>
                      <a:pt x="152" y="0"/>
                      <a:pt x="0" y="152"/>
                      <a:pt x="0" y="341"/>
                    </a:cubicBezTo>
                    <a:cubicBezTo>
                      <a:pt x="0" y="528"/>
                      <a:pt x="152" y="680"/>
                      <a:pt x="341" y="680"/>
                    </a:cubicBezTo>
                    <a:cubicBezTo>
                      <a:pt x="529" y="680"/>
                      <a:pt x="681" y="528"/>
                      <a:pt x="681" y="341"/>
                    </a:cubicBezTo>
                    <a:cubicBezTo>
                      <a:pt x="681" y="152"/>
                      <a:pt x="529" y="0"/>
                      <a:pt x="34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9" name="Google Shape;889;p22"/>
              <p:cNvSpPr/>
              <p:nvPr/>
            </p:nvSpPr>
            <p:spPr>
              <a:xfrm>
                <a:off x="3994000" y="1801550"/>
                <a:ext cx="17075" cy="17050"/>
              </a:xfrm>
              <a:custGeom>
                <a:avLst/>
                <a:gdLst/>
                <a:ahLst/>
                <a:cxnLst/>
                <a:rect l="l" t="t" r="r" b="b"/>
                <a:pathLst>
                  <a:path w="683" h="682" extrusionOk="0">
                    <a:moveTo>
                      <a:pt x="341" y="0"/>
                    </a:moveTo>
                    <a:cubicBezTo>
                      <a:pt x="155" y="0"/>
                      <a:pt x="1" y="152"/>
                      <a:pt x="1" y="341"/>
                    </a:cubicBezTo>
                    <a:cubicBezTo>
                      <a:pt x="1" y="529"/>
                      <a:pt x="155" y="681"/>
                      <a:pt x="341" y="681"/>
                    </a:cubicBezTo>
                    <a:cubicBezTo>
                      <a:pt x="530" y="681"/>
                      <a:pt x="682" y="529"/>
                      <a:pt x="682" y="341"/>
                    </a:cubicBezTo>
                    <a:cubicBezTo>
                      <a:pt x="682" y="152"/>
                      <a:pt x="530" y="0"/>
                      <a:pt x="34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90" name="Google Shape;890;p22"/>
            <p:cNvGrpSpPr/>
            <p:nvPr/>
          </p:nvGrpSpPr>
          <p:grpSpPr>
            <a:xfrm flipH="1">
              <a:off x="7383095" y="12"/>
              <a:ext cx="1772825" cy="945955"/>
              <a:chOff x="0" y="12"/>
              <a:chExt cx="1772825" cy="945955"/>
            </a:xfrm>
          </p:grpSpPr>
          <p:sp>
            <p:nvSpPr>
              <p:cNvPr id="891" name="Google Shape;891;p22"/>
              <p:cNvSpPr/>
              <p:nvPr/>
            </p:nvSpPr>
            <p:spPr>
              <a:xfrm>
                <a:off x="0" y="12"/>
                <a:ext cx="1772825" cy="945955"/>
              </a:xfrm>
              <a:custGeom>
                <a:avLst/>
                <a:gdLst/>
                <a:ahLst/>
                <a:cxnLst/>
                <a:rect l="l" t="t" r="r" b="b"/>
                <a:pathLst>
                  <a:path w="26618" h="14203" extrusionOk="0">
                    <a:moveTo>
                      <a:pt x="26618" y="1"/>
                    </a:moveTo>
                    <a:cubicBezTo>
                      <a:pt x="25545" y="1185"/>
                      <a:pt x="24243" y="2181"/>
                      <a:pt x="22847" y="2964"/>
                    </a:cubicBezTo>
                    <a:cubicBezTo>
                      <a:pt x="20286" y="4402"/>
                      <a:pt x="17414" y="5188"/>
                      <a:pt x="14537" y="5775"/>
                    </a:cubicBezTo>
                    <a:cubicBezTo>
                      <a:pt x="11964" y="6301"/>
                      <a:pt x="9321" y="6692"/>
                      <a:pt x="6951" y="7823"/>
                    </a:cubicBezTo>
                    <a:cubicBezTo>
                      <a:pt x="4024" y="9221"/>
                      <a:pt x="1855" y="11534"/>
                      <a:pt x="1" y="14203"/>
                    </a:cubicBezTo>
                    <a:lnTo>
                      <a:pt x="1" y="1"/>
                    </a:lnTo>
                    <a:lnTo>
                      <a:pt x="26618" y="1"/>
                    </a:lnTo>
                    <a:close/>
                  </a:path>
                </a:pathLst>
              </a:custGeom>
              <a:solidFill>
                <a:srgbClr val="518EE9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2" name="Google Shape;892;p22"/>
              <p:cNvSpPr/>
              <p:nvPr/>
            </p:nvSpPr>
            <p:spPr>
              <a:xfrm>
                <a:off x="0" y="12"/>
                <a:ext cx="1062443" cy="658965"/>
              </a:xfrm>
              <a:custGeom>
                <a:avLst/>
                <a:gdLst/>
                <a:ahLst/>
                <a:cxnLst/>
                <a:rect l="l" t="t" r="r" b="b"/>
                <a:pathLst>
                  <a:path w="15952" h="9894" extrusionOk="0">
                    <a:moveTo>
                      <a:pt x="10061" y="0"/>
                    </a:moveTo>
                    <a:cubicBezTo>
                      <a:pt x="8081" y="2322"/>
                      <a:pt x="4779" y="2011"/>
                      <a:pt x="2181" y="3127"/>
                    </a:cubicBezTo>
                    <a:cubicBezTo>
                      <a:pt x="1638" y="3360"/>
                      <a:pt x="1136" y="3702"/>
                      <a:pt x="783" y="4182"/>
                    </a:cubicBezTo>
                    <a:cubicBezTo>
                      <a:pt x="1241" y="2826"/>
                      <a:pt x="2329" y="1926"/>
                      <a:pt x="3299" y="940"/>
                    </a:cubicBezTo>
                    <a:cubicBezTo>
                      <a:pt x="3594" y="642"/>
                      <a:pt x="3865" y="326"/>
                      <a:pt x="4125" y="0"/>
                    </a:cubicBezTo>
                    <a:lnTo>
                      <a:pt x="0" y="0"/>
                    </a:lnTo>
                    <a:lnTo>
                      <a:pt x="0" y="9893"/>
                    </a:lnTo>
                    <a:cubicBezTo>
                      <a:pt x="1195" y="7972"/>
                      <a:pt x="2651" y="6276"/>
                      <a:pt x="4556" y="4980"/>
                    </a:cubicBezTo>
                    <a:cubicBezTo>
                      <a:pt x="6726" y="3501"/>
                      <a:pt x="9277" y="2712"/>
                      <a:pt x="11742" y="1801"/>
                    </a:cubicBezTo>
                    <a:cubicBezTo>
                      <a:pt x="13170" y="1272"/>
                      <a:pt x="14592" y="691"/>
                      <a:pt x="15952" y="0"/>
                    </a:cubicBezTo>
                    <a:lnTo>
                      <a:pt x="10061" y="0"/>
                    </a:lnTo>
                    <a:close/>
                  </a:path>
                </a:pathLst>
              </a:custGeom>
              <a:solidFill>
                <a:srgbClr val="518EE9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893" name="Google Shape;893;p22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894" name="Google Shape;894;p22"/>
          <p:cNvSpPr txBox="1">
            <a:spLocks noGrp="1"/>
          </p:cNvSpPr>
          <p:nvPr>
            <p:ph type="subTitle" idx="1"/>
          </p:nvPr>
        </p:nvSpPr>
        <p:spPr>
          <a:xfrm>
            <a:off x="720000" y="1802392"/>
            <a:ext cx="5296800" cy="52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5" name="Google Shape;895;p22"/>
          <p:cNvSpPr txBox="1">
            <a:spLocks noGrp="1"/>
          </p:cNvSpPr>
          <p:nvPr>
            <p:ph type="subTitle" idx="2"/>
          </p:nvPr>
        </p:nvSpPr>
        <p:spPr>
          <a:xfrm>
            <a:off x="720000" y="2897767"/>
            <a:ext cx="5296800" cy="52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6" name="Google Shape;896;p22"/>
          <p:cNvSpPr txBox="1">
            <a:spLocks noGrp="1"/>
          </p:cNvSpPr>
          <p:nvPr>
            <p:ph type="subTitle" idx="3"/>
          </p:nvPr>
        </p:nvSpPr>
        <p:spPr>
          <a:xfrm>
            <a:off x="720000" y="3993142"/>
            <a:ext cx="5296800" cy="52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7" name="Google Shape;897;p22"/>
          <p:cNvSpPr txBox="1">
            <a:spLocks noGrp="1"/>
          </p:cNvSpPr>
          <p:nvPr>
            <p:ph type="subTitle" idx="4"/>
          </p:nvPr>
        </p:nvSpPr>
        <p:spPr>
          <a:xfrm>
            <a:off x="720000" y="1337175"/>
            <a:ext cx="5296800" cy="52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 b="1">
                <a:latin typeface="El Messiri"/>
                <a:ea typeface="El Messiri"/>
                <a:cs typeface="El Messiri"/>
                <a:sym typeface="El Messiri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898" name="Google Shape;898;p22"/>
          <p:cNvSpPr txBox="1">
            <a:spLocks noGrp="1"/>
          </p:cNvSpPr>
          <p:nvPr>
            <p:ph type="subTitle" idx="5"/>
          </p:nvPr>
        </p:nvSpPr>
        <p:spPr>
          <a:xfrm>
            <a:off x="720000" y="2432550"/>
            <a:ext cx="5296800" cy="52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 b="1">
                <a:latin typeface="El Messiri"/>
                <a:ea typeface="El Messiri"/>
                <a:cs typeface="El Messiri"/>
                <a:sym typeface="El Messiri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899" name="Google Shape;899;p22"/>
          <p:cNvSpPr txBox="1">
            <a:spLocks noGrp="1"/>
          </p:cNvSpPr>
          <p:nvPr>
            <p:ph type="subTitle" idx="6"/>
          </p:nvPr>
        </p:nvSpPr>
        <p:spPr>
          <a:xfrm>
            <a:off x="720000" y="3527925"/>
            <a:ext cx="5296800" cy="52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 b="1">
                <a:latin typeface="El Messiri"/>
                <a:ea typeface="El Messiri"/>
                <a:cs typeface="El Messiri"/>
                <a:sym typeface="El Messiri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CUSTOM_5">
    <p:spTree>
      <p:nvGrpSpPr>
        <p:cNvPr id="1" name="Shape 9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01" name="Google Shape;901;p23"/>
          <p:cNvGrpSpPr/>
          <p:nvPr/>
        </p:nvGrpSpPr>
        <p:grpSpPr>
          <a:xfrm>
            <a:off x="-304792" y="-203479"/>
            <a:ext cx="2083718" cy="3078145"/>
            <a:chOff x="-304792" y="-203479"/>
            <a:chExt cx="2083718" cy="3078145"/>
          </a:xfrm>
        </p:grpSpPr>
        <p:grpSp>
          <p:nvGrpSpPr>
            <p:cNvPr id="902" name="Google Shape;902;p23"/>
            <p:cNvGrpSpPr/>
            <p:nvPr/>
          </p:nvGrpSpPr>
          <p:grpSpPr>
            <a:xfrm rot="9903919" flipH="1">
              <a:off x="-25590" y="-145233"/>
              <a:ext cx="748876" cy="2264877"/>
              <a:chOff x="3221922" y="3632026"/>
              <a:chExt cx="349066" cy="1055705"/>
            </a:xfrm>
          </p:grpSpPr>
          <p:sp>
            <p:nvSpPr>
              <p:cNvPr id="903" name="Google Shape;903;p23"/>
              <p:cNvSpPr/>
              <p:nvPr/>
            </p:nvSpPr>
            <p:spPr>
              <a:xfrm>
                <a:off x="3266263" y="3688839"/>
                <a:ext cx="223755" cy="998891"/>
              </a:xfrm>
              <a:custGeom>
                <a:avLst/>
                <a:gdLst/>
                <a:ahLst/>
                <a:cxnLst/>
                <a:rect l="l" t="t" r="r" b="b"/>
                <a:pathLst>
                  <a:path w="5687" h="25388" extrusionOk="0">
                    <a:moveTo>
                      <a:pt x="65" y="0"/>
                    </a:moveTo>
                    <a:lnTo>
                      <a:pt x="0" y="12"/>
                    </a:lnTo>
                    <a:cubicBezTo>
                      <a:pt x="58" y="294"/>
                      <a:pt x="141" y="570"/>
                      <a:pt x="255" y="835"/>
                    </a:cubicBezTo>
                    <a:cubicBezTo>
                      <a:pt x="370" y="1099"/>
                      <a:pt x="515" y="1348"/>
                      <a:pt x="674" y="1587"/>
                    </a:cubicBezTo>
                    <a:cubicBezTo>
                      <a:pt x="991" y="2065"/>
                      <a:pt x="1366" y="2497"/>
                      <a:pt x="1693" y="2961"/>
                    </a:cubicBezTo>
                    <a:cubicBezTo>
                      <a:pt x="1856" y="3194"/>
                      <a:pt x="2007" y="3434"/>
                      <a:pt x="2140" y="3684"/>
                    </a:cubicBezTo>
                    <a:cubicBezTo>
                      <a:pt x="2259" y="3938"/>
                      <a:pt x="2368" y="4201"/>
                      <a:pt x="2414" y="4481"/>
                    </a:cubicBezTo>
                    <a:cubicBezTo>
                      <a:pt x="2449" y="4617"/>
                      <a:pt x="2454" y="4759"/>
                      <a:pt x="2473" y="4898"/>
                    </a:cubicBezTo>
                    <a:cubicBezTo>
                      <a:pt x="2477" y="4968"/>
                      <a:pt x="2478" y="5039"/>
                      <a:pt x="2480" y="5110"/>
                    </a:cubicBezTo>
                    <a:cubicBezTo>
                      <a:pt x="2484" y="5180"/>
                      <a:pt x="2485" y="5251"/>
                      <a:pt x="2480" y="5321"/>
                    </a:cubicBezTo>
                    <a:lnTo>
                      <a:pt x="2472" y="5533"/>
                    </a:lnTo>
                    <a:lnTo>
                      <a:pt x="2452" y="5745"/>
                    </a:lnTo>
                    <a:cubicBezTo>
                      <a:pt x="2441" y="5886"/>
                      <a:pt x="2415" y="6026"/>
                      <a:pt x="2395" y="6166"/>
                    </a:cubicBezTo>
                    <a:cubicBezTo>
                      <a:pt x="2302" y="6727"/>
                      <a:pt x="2156" y="7278"/>
                      <a:pt x="2030" y="7835"/>
                    </a:cubicBezTo>
                    <a:cubicBezTo>
                      <a:pt x="1967" y="8114"/>
                      <a:pt x="1906" y="8394"/>
                      <a:pt x="1864" y="8677"/>
                    </a:cubicBezTo>
                    <a:cubicBezTo>
                      <a:pt x="1822" y="8961"/>
                      <a:pt x="1786" y="9244"/>
                      <a:pt x="1758" y="9529"/>
                    </a:cubicBezTo>
                    <a:cubicBezTo>
                      <a:pt x="1729" y="9814"/>
                      <a:pt x="1709" y="10099"/>
                      <a:pt x="1700" y="10386"/>
                    </a:cubicBezTo>
                    <a:cubicBezTo>
                      <a:pt x="1690" y="10672"/>
                      <a:pt x="1694" y="10959"/>
                      <a:pt x="1713" y="11245"/>
                    </a:cubicBezTo>
                    <a:cubicBezTo>
                      <a:pt x="1746" y="11819"/>
                      <a:pt x="1848" y="12388"/>
                      <a:pt x="2023" y="12937"/>
                    </a:cubicBezTo>
                    <a:cubicBezTo>
                      <a:pt x="2069" y="13073"/>
                      <a:pt x="2114" y="13209"/>
                      <a:pt x="2170" y="13342"/>
                    </a:cubicBezTo>
                    <a:cubicBezTo>
                      <a:pt x="2220" y="13477"/>
                      <a:pt x="2284" y="13608"/>
                      <a:pt x="2349" y="13737"/>
                    </a:cubicBezTo>
                    <a:cubicBezTo>
                      <a:pt x="2483" y="13994"/>
                      <a:pt x="2651" y="14230"/>
                      <a:pt x="2828" y="14456"/>
                    </a:cubicBezTo>
                    <a:cubicBezTo>
                      <a:pt x="3185" y="14908"/>
                      <a:pt x="3592" y="15311"/>
                      <a:pt x="3963" y="15740"/>
                    </a:cubicBezTo>
                    <a:cubicBezTo>
                      <a:pt x="4148" y="15955"/>
                      <a:pt x="4323" y="16177"/>
                      <a:pt x="4478" y="16413"/>
                    </a:cubicBezTo>
                    <a:cubicBezTo>
                      <a:pt x="4633" y="16647"/>
                      <a:pt x="4764" y="16897"/>
                      <a:pt x="4880" y="17156"/>
                    </a:cubicBezTo>
                    <a:cubicBezTo>
                      <a:pt x="5112" y="17672"/>
                      <a:pt x="5288" y="18213"/>
                      <a:pt x="5397" y="18768"/>
                    </a:cubicBezTo>
                    <a:cubicBezTo>
                      <a:pt x="5504" y="19323"/>
                      <a:pt x="5553" y="19890"/>
                      <a:pt x="5525" y="20454"/>
                    </a:cubicBezTo>
                    <a:cubicBezTo>
                      <a:pt x="5497" y="21019"/>
                      <a:pt x="5415" y="21581"/>
                      <a:pt x="5289" y="22134"/>
                    </a:cubicBezTo>
                    <a:cubicBezTo>
                      <a:pt x="5036" y="23241"/>
                      <a:pt x="4610" y="24302"/>
                      <a:pt x="4114" y="25322"/>
                    </a:cubicBezTo>
                    <a:lnTo>
                      <a:pt x="4249" y="25388"/>
                    </a:lnTo>
                    <a:cubicBezTo>
                      <a:pt x="4745" y="24358"/>
                      <a:pt x="5172" y="23285"/>
                      <a:pt x="5425" y="22165"/>
                    </a:cubicBezTo>
                    <a:cubicBezTo>
                      <a:pt x="5551" y="21605"/>
                      <a:pt x="5633" y="21034"/>
                      <a:pt x="5659" y="20459"/>
                    </a:cubicBezTo>
                    <a:cubicBezTo>
                      <a:pt x="5686" y="19884"/>
                      <a:pt x="5634" y="19307"/>
                      <a:pt x="5523" y="18742"/>
                    </a:cubicBezTo>
                    <a:cubicBezTo>
                      <a:pt x="5410" y="18178"/>
                      <a:pt x="5229" y="17627"/>
                      <a:pt x="4992" y="17104"/>
                    </a:cubicBezTo>
                    <a:cubicBezTo>
                      <a:pt x="4874" y="16842"/>
                      <a:pt x="4739" y="16586"/>
                      <a:pt x="4579" y="16346"/>
                    </a:cubicBezTo>
                    <a:cubicBezTo>
                      <a:pt x="4420" y="16104"/>
                      <a:pt x="4240" y="15878"/>
                      <a:pt x="4052" y="15662"/>
                    </a:cubicBezTo>
                    <a:cubicBezTo>
                      <a:pt x="3677" y="15230"/>
                      <a:pt x="3269" y="14829"/>
                      <a:pt x="2916" y="14386"/>
                    </a:cubicBezTo>
                    <a:cubicBezTo>
                      <a:pt x="2742" y="14164"/>
                      <a:pt x="2577" y="13934"/>
                      <a:pt x="2446" y="13685"/>
                    </a:cubicBezTo>
                    <a:cubicBezTo>
                      <a:pt x="2383" y="13560"/>
                      <a:pt x="2321" y="13435"/>
                      <a:pt x="2271" y="13302"/>
                    </a:cubicBezTo>
                    <a:cubicBezTo>
                      <a:pt x="2215" y="13171"/>
                      <a:pt x="2171" y="13037"/>
                      <a:pt x="2125" y="12903"/>
                    </a:cubicBezTo>
                    <a:cubicBezTo>
                      <a:pt x="1952" y="12366"/>
                      <a:pt x="1849" y="11805"/>
                      <a:pt x="1814" y="11239"/>
                    </a:cubicBezTo>
                    <a:cubicBezTo>
                      <a:pt x="1796" y="10956"/>
                      <a:pt x="1791" y="10672"/>
                      <a:pt x="1799" y="10388"/>
                    </a:cubicBezTo>
                    <a:cubicBezTo>
                      <a:pt x="1807" y="10105"/>
                      <a:pt x="1827" y="9821"/>
                      <a:pt x="1854" y="9538"/>
                    </a:cubicBezTo>
                    <a:cubicBezTo>
                      <a:pt x="1881" y="9255"/>
                      <a:pt x="1916" y="8973"/>
                      <a:pt x="1957" y="8692"/>
                    </a:cubicBezTo>
                    <a:cubicBezTo>
                      <a:pt x="1997" y="8411"/>
                      <a:pt x="2057" y="8132"/>
                      <a:pt x="2119" y="7855"/>
                    </a:cubicBezTo>
                    <a:cubicBezTo>
                      <a:pt x="2244" y="7299"/>
                      <a:pt x="2388" y="6745"/>
                      <a:pt x="2480" y="6179"/>
                    </a:cubicBezTo>
                    <a:cubicBezTo>
                      <a:pt x="2499" y="6038"/>
                      <a:pt x="2525" y="5897"/>
                      <a:pt x="2536" y="5754"/>
                    </a:cubicBezTo>
                    <a:lnTo>
                      <a:pt x="2556" y="5539"/>
                    </a:lnTo>
                    <a:lnTo>
                      <a:pt x="2565" y="5324"/>
                    </a:lnTo>
                    <a:cubicBezTo>
                      <a:pt x="2568" y="5252"/>
                      <a:pt x="2567" y="5180"/>
                      <a:pt x="2563" y="5107"/>
                    </a:cubicBezTo>
                    <a:cubicBezTo>
                      <a:pt x="2561" y="5035"/>
                      <a:pt x="2560" y="4964"/>
                      <a:pt x="2555" y="4892"/>
                    </a:cubicBezTo>
                    <a:cubicBezTo>
                      <a:pt x="2535" y="4749"/>
                      <a:pt x="2530" y="4604"/>
                      <a:pt x="2493" y="4464"/>
                    </a:cubicBezTo>
                    <a:cubicBezTo>
                      <a:pt x="2444" y="4178"/>
                      <a:pt x="2333" y="3908"/>
                      <a:pt x="2209" y="3648"/>
                    </a:cubicBezTo>
                    <a:cubicBezTo>
                      <a:pt x="2074" y="3395"/>
                      <a:pt x="1919" y="3152"/>
                      <a:pt x="1755" y="2918"/>
                    </a:cubicBezTo>
                    <a:cubicBezTo>
                      <a:pt x="1424" y="2450"/>
                      <a:pt x="1048" y="2020"/>
                      <a:pt x="732" y="1548"/>
                    </a:cubicBezTo>
                    <a:cubicBezTo>
                      <a:pt x="575" y="1312"/>
                      <a:pt x="432" y="1067"/>
                      <a:pt x="317" y="808"/>
                    </a:cubicBezTo>
                    <a:cubicBezTo>
                      <a:pt x="204" y="548"/>
                      <a:pt x="121" y="277"/>
                      <a:pt x="6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4" name="Google Shape;904;p23"/>
              <p:cNvSpPr/>
              <p:nvPr/>
            </p:nvSpPr>
            <p:spPr>
              <a:xfrm>
                <a:off x="3470225" y="4544353"/>
                <a:ext cx="83018" cy="46781"/>
              </a:xfrm>
              <a:custGeom>
                <a:avLst/>
                <a:gdLst/>
                <a:ahLst/>
                <a:cxnLst/>
                <a:rect l="l" t="t" r="r" b="b"/>
                <a:pathLst>
                  <a:path w="2110" h="1189" extrusionOk="0">
                    <a:moveTo>
                      <a:pt x="471" y="501"/>
                    </a:moveTo>
                    <a:cubicBezTo>
                      <a:pt x="682" y="276"/>
                      <a:pt x="1016" y="81"/>
                      <a:pt x="1320" y="24"/>
                    </a:cubicBezTo>
                    <a:cubicBezTo>
                      <a:pt x="1447" y="1"/>
                      <a:pt x="1590" y="17"/>
                      <a:pt x="1707" y="71"/>
                    </a:cubicBezTo>
                    <a:cubicBezTo>
                      <a:pt x="1794" y="111"/>
                      <a:pt x="1869" y="180"/>
                      <a:pt x="1899" y="271"/>
                    </a:cubicBezTo>
                    <a:cubicBezTo>
                      <a:pt x="2110" y="887"/>
                      <a:pt x="994" y="1188"/>
                      <a:pt x="588" y="1176"/>
                    </a:cubicBezTo>
                    <a:cubicBezTo>
                      <a:pt x="484" y="1173"/>
                      <a:pt x="85" y="1160"/>
                      <a:pt x="40" y="1041"/>
                    </a:cubicBezTo>
                    <a:cubicBezTo>
                      <a:pt x="1" y="932"/>
                      <a:pt x="393" y="585"/>
                      <a:pt x="471" y="50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5" name="Google Shape;905;p23"/>
              <p:cNvSpPr/>
              <p:nvPr/>
            </p:nvSpPr>
            <p:spPr>
              <a:xfrm>
                <a:off x="3397635" y="4526884"/>
                <a:ext cx="77746" cy="62086"/>
              </a:xfrm>
              <a:custGeom>
                <a:avLst/>
                <a:gdLst/>
                <a:ahLst/>
                <a:cxnLst/>
                <a:rect l="l" t="t" r="r" b="b"/>
                <a:pathLst>
                  <a:path w="1976" h="1578" extrusionOk="0">
                    <a:moveTo>
                      <a:pt x="1674" y="829"/>
                    </a:moveTo>
                    <a:cubicBezTo>
                      <a:pt x="1551" y="546"/>
                      <a:pt x="1300" y="252"/>
                      <a:pt x="1032" y="97"/>
                    </a:cubicBezTo>
                    <a:cubicBezTo>
                      <a:pt x="920" y="32"/>
                      <a:pt x="780" y="0"/>
                      <a:pt x="650" y="14"/>
                    </a:cubicBezTo>
                    <a:cubicBezTo>
                      <a:pt x="556" y="22"/>
                      <a:pt x="461" y="63"/>
                      <a:pt x="403" y="138"/>
                    </a:cubicBezTo>
                    <a:cubicBezTo>
                      <a:pt x="1" y="650"/>
                      <a:pt x="953" y="1303"/>
                      <a:pt x="1341" y="1427"/>
                    </a:cubicBezTo>
                    <a:cubicBezTo>
                      <a:pt x="1440" y="1458"/>
                      <a:pt x="1821" y="1578"/>
                      <a:pt x="1903" y="1480"/>
                    </a:cubicBezTo>
                    <a:cubicBezTo>
                      <a:pt x="1976" y="1391"/>
                      <a:pt x="1719" y="933"/>
                      <a:pt x="1674" y="82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6" name="Google Shape;906;p23"/>
              <p:cNvSpPr/>
              <p:nvPr/>
            </p:nvSpPr>
            <p:spPr>
              <a:xfrm>
                <a:off x="3482186" y="4472273"/>
                <a:ext cx="82979" cy="46742"/>
              </a:xfrm>
              <a:custGeom>
                <a:avLst/>
                <a:gdLst/>
                <a:ahLst/>
                <a:cxnLst/>
                <a:rect l="l" t="t" r="r" b="b"/>
                <a:pathLst>
                  <a:path w="2109" h="1188" extrusionOk="0">
                    <a:moveTo>
                      <a:pt x="472" y="502"/>
                    </a:moveTo>
                    <a:cubicBezTo>
                      <a:pt x="681" y="275"/>
                      <a:pt x="1016" y="81"/>
                      <a:pt x="1320" y="24"/>
                    </a:cubicBezTo>
                    <a:cubicBezTo>
                      <a:pt x="1448" y="0"/>
                      <a:pt x="1590" y="16"/>
                      <a:pt x="1708" y="71"/>
                    </a:cubicBezTo>
                    <a:cubicBezTo>
                      <a:pt x="1793" y="112"/>
                      <a:pt x="1869" y="181"/>
                      <a:pt x="1900" y="270"/>
                    </a:cubicBezTo>
                    <a:cubicBezTo>
                      <a:pt x="2109" y="887"/>
                      <a:pt x="995" y="1188"/>
                      <a:pt x="587" y="1176"/>
                    </a:cubicBezTo>
                    <a:cubicBezTo>
                      <a:pt x="483" y="1173"/>
                      <a:pt x="84" y="1159"/>
                      <a:pt x="40" y="1040"/>
                    </a:cubicBezTo>
                    <a:cubicBezTo>
                      <a:pt x="0" y="931"/>
                      <a:pt x="394" y="585"/>
                      <a:pt x="472" y="50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7" name="Google Shape;907;p23"/>
              <p:cNvSpPr/>
              <p:nvPr/>
            </p:nvSpPr>
            <p:spPr>
              <a:xfrm>
                <a:off x="3405543" y="4462162"/>
                <a:ext cx="81247" cy="55162"/>
              </a:xfrm>
              <a:custGeom>
                <a:avLst/>
                <a:gdLst/>
                <a:ahLst/>
                <a:cxnLst/>
                <a:rect l="l" t="t" r="r" b="b"/>
                <a:pathLst>
                  <a:path w="2065" h="1402" extrusionOk="0">
                    <a:moveTo>
                      <a:pt x="1681" y="683"/>
                    </a:moveTo>
                    <a:cubicBezTo>
                      <a:pt x="1516" y="423"/>
                      <a:pt x="1223" y="169"/>
                      <a:pt x="935" y="59"/>
                    </a:cubicBezTo>
                    <a:cubicBezTo>
                      <a:pt x="814" y="12"/>
                      <a:pt x="670" y="1"/>
                      <a:pt x="544" y="33"/>
                    </a:cubicBezTo>
                    <a:cubicBezTo>
                      <a:pt x="452" y="58"/>
                      <a:pt x="366" y="111"/>
                      <a:pt x="320" y="194"/>
                    </a:cubicBezTo>
                    <a:cubicBezTo>
                      <a:pt x="0" y="761"/>
                      <a:pt x="1041" y="1261"/>
                      <a:pt x="1443" y="1326"/>
                    </a:cubicBezTo>
                    <a:cubicBezTo>
                      <a:pt x="1546" y="1342"/>
                      <a:pt x="1940" y="1401"/>
                      <a:pt x="2005" y="1292"/>
                    </a:cubicBezTo>
                    <a:cubicBezTo>
                      <a:pt x="2065" y="1193"/>
                      <a:pt x="1741" y="780"/>
                      <a:pt x="1681" y="68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8" name="Google Shape;908;p23"/>
              <p:cNvSpPr/>
              <p:nvPr/>
            </p:nvSpPr>
            <p:spPr>
              <a:xfrm>
                <a:off x="3480219" y="4378554"/>
                <a:ext cx="90769" cy="66965"/>
              </a:xfrm>
              <a:custGeom>
                <a:avLst/>
                <a:gdLst/>
                <a:ahLst/>
                <a:cxnLst/>
                <a:rect l="l" t="t" r="r" b="b"/>
                <a:pathLst>
                  <a:path w="2307" h="1702" extrusionOk="0">
                    <a:moveTo>
                      <a:pt x="392" y="864"/>
                    </a:moveTo>
                    <a:cubicBezTo>
                      <a:pt x="557" y="553"/>
                      <a:pt x="867" y="241"/>
                      <a:pt x="1184" y="89"/>
                    </a:cubicBezTo>
                    <a:cubicBezTo>
                      <a:pt x="1317" y="26"/>
                      <a:pt x="1479" y="1"/>
                      <a:pt x="1624" y="27"/>
                    </a:cubicBezTo>
                    <a:cubicBezTo>
                      <a:pt x="1731" y="45"/>
                      <a:pt x="1833" y="100"/>
                      <a:pt x="1894" y="189"/>
                    </a:cubicBezTo>
                    <a:cubicBezTo>
                      <a:pt x="2306" y="805"/>
                      <a:pt x="1170" y="1463"/>
                      <a:pt x="719" y="1571"/>
                    </a:cubicBezTo>
                    <a:cubicBezTo>
                      <a:pt x="604" y="1598"/>
                      <a:pt x="160" y="1701"/>
                      <a:pt x="77" y="1583"/>
                    </a:cubicBezTo>
                    <a:cubicBezTo>
                      <a:pt x="1" y="1476"/>
                      <a:pt x="331" y="979"/>
                      <a:pt x="392" y="86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9" name="Google Shape;909;p23"/>
              <p:cNvSpPr/>
              <p:nvPr/>
            </p:nvSpPr>
            <p:spPr>
              <a:xfrm>
                <a:off x="3392048" y="4389256"/>
                <a:ext cx="94074" cy="56381"/>
              </a:xfrm>
              <a:custGeom>
                <a:avLst/>
                <a:gdLst/>
                <a:ahLst/>
                <a:cxnLst/>
                <a:rect l="l" t="t" r="r" b="b"/>
                <a:pathLst>
                  <a:path w="2391" h="1433" extrusionOk="0">
                    <a:moveTo>
                      <a:pt x="1892" y="653"/>
                    </a:moveTo>
                    <a:cubicBezTo>
                      <a:pt x="1673" y="378"/>
                      <a:pt x="1310" y="128"/>
                      <a:pt x="971" y="37"/>
                    </a:cubicBezTo>
                    <a:cubicBezTo>
                      <a:pt x="829" y="0"/>
                      <a:pt x="665" y="5"/>
                      <a:pt x="527" y="58"/>
                    </a:cubicBezTo>
                    <a:cubicBezTo>
                      <a:pt x="426" y="95"/>
                      <a:pt x="335" y="168"/>
                      <a:pt x="293" y="268"/>
                    </a:cubicBezTo>
                    <a:cubicBezTo>
                      <a:pt x="0" y="949"/>
                      <a:pt x="1240" y="1386"/>
                      <a:pt x="1703" y="1408"/>
                    </a:cubicBezTo>
                    <a:cubicBezTo>
                      <a:pt x="1821" y="1413"/>
                      <a:pt x="2275" y="1433"/>
                      <a:pt x="2336" y="1301"/>
                    </a:cubicBezTo>
                    <a:cubicBezTo>
                      <a:pt x="2390" y="1181"/>
                      <a:pt x="1974" y="754"/>
                      <a:pt x="1892" y="65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0" name="Google Shape;910;p23"/>
              <p:cNvSpPr/>
              <p:nvPr/>
            </p:nvSpPr>
            <p:spPr>
              <a:xfrm>
                <a:off x="3458934" y="4289084"/>
                <a:ext cx="71805" cy="83569"/>
              </a:xfrm>
              <a:custGeom>
                <a:avLst/>
                <a:gdLst/>
                <a:ahLst/>
                <a:cxnLst/>
                <a:rect l="l" t="t" r="r" b="b"/>
                <a:pathLst>
                  <a:path w="1825" h="2124" extrusionOk="0">
                    <a:moveTo>
                      <a:pt x="112" y="1273"/>
                    </a:moveTo>
                    <a:cubicBezTo>
                      <a:pt x="138" y="926"/>
                      <a:pt x="295" y="520"/>
                      <a:pt x="523" y="256"/>
                    </a:cubicBezTo>
                    <a:cubicBezTo>
                      <a:pt x="618" y="146"/>
                      <a:pt x="756" y="60"/>
                      <a:pt x="898" y="26"/>
                    </a:cubicBezTo>
                    <a:cubicBezTo>
                      <a:pt x="1001" y="0"/>
                      <a:pt x="1116" y="9"/>
                      <a:pt x="1207" y="66"/>
                    </a:cubicBezTo>
                    <a:cubicBezTo>
                      <a:pt x="1824" y="461"/>
                      <a:pt x="1054" y="1510"/>
                      <a:pt x="688" y="1784"/>
                    </a:cubicBezTo>
                    <a:cubicBezTo>
                      <a:pt x="595" y="1855"/>
                      <a:pt x="235" y="2124"/>
                      <a:pt x="112" y="2051"/>
                    </a:cubicBezTo>
                    <a:cubicBezTo>
                      <a:pt x="1" y="1983"/>
                      <a:pt x="102" y="1402"/>
                      <a:pt x="112" y="127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1" name="Google Shape;911;p23"/>
              <p:cNvSpPr/>
              <p:nvPr/>
            </p:nvSpPr>
            <p:spPr>
              <a:xfrm>
                <a:off x="3372061" y="4325202"/>
                <a:ext cx="93484" cy="51975"/>
              </a:xfrm>
              <a:custGeom>
                <a:avLst/>
                <a:gdLst/>
                <a:ahLst/>
                <a:cxnLst/>
                <a:rect l="l" t="t" r="r" b="b"/>
                <a:pathLst>
                  <a:path w="2376" h="1321" extrusionOk="0">
                    <a:moveTo>
                      <a:pt x="1831" y="530"/>
                    </a:moveTo>
                    <a:cubicBezTo>
                      <a:pt x="1586" y="283"/>
                      <a:pt x="1202" y="75"/>
                      <a:pt x="858" y="23"/>
                    </a:cubicBezTo>
                    <a:cubicBezTo>
                      <a:pt x="714" y="1"/>
                      <a:pt x="554" y="24"/>
                      <a:pt x="423" y="91"/>
                    </a:cubicBezTo>
                    <a:cubicBezTo>
                      <a:pt x="328" y="140"/>
                      <a:pt x="246" y="220"/>
                      <a:pt x="215" y="322"/>
                    </a:cubicBezTo>
                    <a:cubicBezTo>
                      <a:pt x="1" y="1024"/>
                      <a:pt x="1266" y="1321"/>
                      <a:pt x="1724" y="1294"/>
                    </a:cubicBezTo>
                    <a:cubicBezTo>
                      <a:pt x="1842" y="1286"/>
                      <a:pt x="2290" y="1257"/>
                      <a:pt x="2335" y="1120"/>
                    </a:cubicBezTo>
                    <a:cubicBezTo>
                      <a:pt x="2376" y="997"/>
                      <a:pt x="1921" y="621"/>
                      <a:pt x="1831" y="53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2" name="Google Shape;912;p23"/>
              <p:cNvSpPr/>
              <p:nvPr/>
            </p:nvSpPr>
            <p:spPr>
              <a:xfrm>
                <a:off x="3401727" y="4197056"/>
                <a:ext cx="67477" cy="97379"/>
              </a:xfrm>
              <a:custGeom>
                <a:avLst/>
                <a:gdLst/>
                <a:ahLst/>
                <a:cxnLst/>
                <a:rect l="l" t="t" r="r" b="b"/>
                <a:pathLst>
                  <a:path w="1715" h="2475" extrusionOk="0">
                    <a:moveTo>
                      <a:pt x="49" y="1584"/>
                    </a:moveTo>
                    <a:cubicBezTo>
                      <a:pt x="1" y="1205"/>
                      <a:pt x="80" y="732"/>
                      <a:pt x="267" y="399"/>
                    </a:cubicBezTo>
                    <a:cubicBezTo>
                      <a:pt x="346" y="259"/>
                      <a:pt x="474" y="135"/>
                      <a:pt x="620" y="67"/>
                    </a:cubicBezTo>
                    <a:cubicBezTo>
                      <a:pt x="726" y="17"/>
                      <a:pt x="851" y="0"/>
                      <a:pt x="962" y="42"/>
                    </a:cubicBezTo>
                    <a:cubicBezTo>
                      <a:pt x="1715" y="332"/>
                      <a:pt x="1116" y="1631"/>
                      <a:pt x="783" y="2009"/>
                    </a:cubicBezTo>
                    <a:cubicBezTo>
                      <a:pt x="698" y="2105"/>
                      <a:pt x="369" y="2474"/>
                      <a:pt x="220" y="2422"/>
                    </a:cubicBezTo>
                    <a:cubicBezTo>
                      <a:pt x="85" y="2374"/>
                      <a:pt x="68" y="1725"/>
                      <a:pt x="49" y="158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3" name="Google Shape;913;p23"/>
              <p:cNvSpPr/>
              <p:nvPr/>
            </p:nvSpPr>
            <p:spPr>
              <a:xfrm>
                <a:off x="3311155" y="4257254"/>
                <a:ext cx="100448" cy="52250"/>
              </a:xfrm>
              <a:custGeom>
                <a:avLst/>
                <a:gdLst/>
                <a:ahLst/>
                <a:cxnLst/>
                <a:rect l="l" t="t" r="r" b="b"/>
                <a:pathLst>
                  <a:path w="2553" h="1328" extrusionOk="0">
                    <a:moveTo>
                      <a:pt x="1862" y="350"/>
                    </a:moveTo>
                    <a:cubicBezTo>
                      <a:pt x="1544" y="138"/>
                      <a:pt x="1084" y="1"/>
                      <a:pt x="703" y="20"/>
                    </a:cubicBezTo>
                    <a:cubicBezTo>
                      <a:pt x="542" y="28"/>
                      <a:pt x="375" y="88"/>
                      <a:pt x="250" y="189"/>
                    </a:cubicBezTo>
                    <a:cubicBezTo>
                      <a:pt x="158" y="262"/>
                      <a:pt x="86" y="367"/>
                      <a:pt x="76" y="483"/>
                    </a:cubicBezTo>
                    <a:cubicBezTo>
                      <a:pt x="1" y="1286"/>
                      <a:pt x="1430" y="1328"/>
                      <a:pt x="1916" y="1195"/>
                    </a:cubicBezTo>
                    <a:cubicBezTo>
                      <a:pt x="2041" y="1162"/>
                      <a:pt x="2518" y="1032"/>
                      <a:pt x="2537" y="875"/>
                    </a:cubicBezTo>
                    <a:cubicBezTo>
                      <a:pt x="2553" y="732"/>
                      <a:pt x="1980" y="429"/>
                      <a:pt x="1862" y="35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4" name="Google Shape;914;p23"/>
              <p:cNvSpPr/>
              <p:nvPr/>
            </p:nvSpPr>
            <p:spPr>
              <a:xfrm>
                <a:off x="3346841" y="4125842"/>
                <a:ext cx="67437" cy="97379"/>
              </a:xfrm>
              <a:custGeom>
                <a:avLst/>
                <a:gdLst/>
                <a:ahLst/>
                <a:cxnLst/>
                <a:rect l="l" t="t" r="r" b="b"/>
                <a:pathLst>
                  <a:path w="1714" h="2475" extrusionOk="0">
                    <a:moveTo>
                      <a:pt x="49" y="1585"/>
                    </a:moveTo>
                    <a:cubicBezTo>
                      <a:pt x="0" y="1206"/>
                      <a:pt x="79" y="734"/>
                      <a:pt x="266" y="400"/>
                    </a:cubicBezTo>
                    <a:cubicBezTo>
                      <a:pt x="346" y="260"/>
                      <a:pt x="473" y="136"/>
                      <a:pt x="619" y="68"/>
                    </a:cubicBezTo>
                    <a:cubicBezTo>
                      <a:pt x="726" y="18"/>
                      <a:pt x="851" y="1"/>
                      <a:pt x="961" y="43"/>
                    </a:cubicBezTo>
                    <a:cubicBezTo>
                      <a:pt x="1714" y="333"/>
                      <a:pt x="1116" y="1632"/>
                      <a:pt x="782" y="2009"/>
                    </a:cubicBezTo>
                    <a:cubicBezTo>
                      <a:pt x="697" y="2106"/>
                      <a:pt x="368" y="2475"/>
                      <a:pt x="219" y="2423"/>
                    </a:cubicBezTo>
                    <a:cubicBezTo>
                      <a:pt x="84" y="2375"/>
                      <a:pt x="66" y="1726"/>
                      <a:pt x="49" y="158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5" name="Google Shape;915;p23"/>
              <p:cNvSpPr/>
              <p:nvPr/>
            </p:nvSpPr>
            <p:spPr>
              <a:xfrm>
                <a:off x="3255286" y="4169279"/>
                <a:ext cx="102730" cy="58034"/>
              </a:xfrm>
              <a:custGeom>
                <a:avLst/>
                <a:gdLst/>
                <a:ahLst/>
                <a:cxnLst/>
                <a:rect l="l" t="t" r="r" b="b"/>
                <a:pathLst>
                  <a:path w="2611" h="1475" extrusionOk="0">
                    <a:moveTo>
                      <a:pt x="2033" y="630"/>
                    </a:moveTo>
                    <a:cubicBezTo>
                      <a:pt x="1775" y="348"/>
                      <a:pt x="1363" y="103"/>
                      <a:pt x="987" y="30"/>
                    </a:cubicBezTo>
                    <a:cubicBezTo>
                      <a:pt x="829" y="0"/>
                      <a:pt x="652" y="18"/>
                      <a:pt x="506" y="84"/>
                    </a:cubicBezTo>
                    <a:cubicBezTo>
                      <a:pt x="399" y="134"/>
                      <a:pt x="305" y="219"/>
                      <a:pt x="267" y="330"/>
                    </a:cubicBezTo>
                    <a:cubicBezTo>
                      <a:pt x="1" y="1091"/>
                      <a:pt x="1377" y="1475"/>
                      <a:pt x="1881" y="1465"/>
                    </a:cubicBezTo>
                    <a:cubicBezTo>
                      <a:pt x="2010" y="1461"/>
                      <a:pt x="2504" y="1450"/>
                      <a:pt x="2561" y="1303"/>
                    </a:cubicBezTo>
                    <a:cubicBezTo>
                      <a:pt x="2611" y="1168"/>
                      <a:pt x="2128" y="734"/>
                      <a:pt x="2033" y="63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6" name="Google Shape;916;p23"/>
              <p:cNvSpPr/>
              <p:nvPr/>
            </p:nvSpPr>
            <p:spPr>
              <a:xfrm>
                <a:off x="3331103" y="4047074"/>
                <a:ext cx="82152" cy="76841"/>
              </a:xfrm>
              <a:custGeom>
                <a:avLst/>
                <a:gdLst/>
                <a:ahLst/>
                <a:cxnLst/>
                <a:rect l="l" t="t" r="r" b="b"/>
                <a:pathLst>
                  <a:path w="2088" h="1953" extrusionOk="0">
                    <a:moveTo>
                      <a:pt x="244" y="1089"/>
                    </a:moveTo>
                    <a:cubicBezTo>
                      <a:pt x="336" y="751"/>
                      <a:pt x="567" y="379"/>
                      <a:pt x="842" y="163"/>
                    </a:cubicBezTo>
                    <a:cubicBezTo>
                      <a:pt x="957" y="72"/>
                      <a:pt x="1109" y="13"/>
                      <a:pt x="1256" y="6"/>
                    </a:cubicBezTo>
                    <a:cubicBezTo>
                      <a:pt x="1362" y="1"/>
                      <a:pt x="1475" y="30"/>
                      <a:pt x="1553" y="105"/>
                    </a:cubicBezTo>
                    <a:cubicBezTo>
                      <a:pt x="2088" y="611"/>
                      <a:pt x="1131" y="1500"/>
                      <a:pt x="717" y="1703"/>
                    </a:cubicBezTo>
                    <a:cubicBezTo>
                      <a:pt x="611" y="1755"/>
                      <a:pt x="205" y="1952"/>
                      <a:pt x="97" y="1856"/>
                    </a:cubicBezTo>
                    <a:cubicBezTo>
                      <a:pt x="0" y="1768"/>
                      <a:pt x="211" y="1214"/>
                      <a:pt x="244" y="108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7" name="Google Shape;917;p23"/>
              <p:cNvSpPr/>
              <p:nvPr/>
            </p:nvSpPr>
            <p:spPr>
              <a:xfrm>
                <a:off x="3245647" y="4063953"/>
                <a:ext cx="92500" cy="60788"/>
              </a:xfrm>
              <a:custGeom>
                <a:avLst/>
                <a:gdLst/>
                <a:ahLst/>
                <a:cxnLst/>
                <a:rect l="l" t="t" r="r" b="b"/>
                <a:pathLst>
                  <a:path w="2351" h="1545" extrusionOk="0">
                    <a:moveTo>
                      <a:pt x="1900" y="739"/>
                    </a:moveTo>
                    <a:cubicBezTo>
                      <a:pt x="1705" y="450"/>
                      <a:pt x="1365" y="173"/>
                      <a:pt x="1036" y="56"/>
                    </a:cubicBezTo>
                    <a:cubicBezTo>
                      <a:pt x="897" y="7"/>
                      <a:pt x="735" y="0"/>
                      <a:pt x="593" y="41"/>
                    </a:cubicBezTo>
                    <a:cubicBezTo>
                      <a:pt x="491" y="71"/>
                      <a:pt x="394" y="134"/>
                      <a:pt x="345" y="229"/>
                    </a:cubicBezTo>
                    <a:cubicBezTo>
                      <a:pt x="0" y="882"/>
                      <a:pt x="1194" y="1414"/>
                      <a:pt x="1651" y="1474"/>
                    </a:cubicBezTo>
                    <a:cubicBezTo>
                      <a:pt x="1769" y="1488"/>
                      <a:pt x="2217" y="1544"/>
                      <a:pt x="2287" y="1418"/>
                    </a:cubicBezTo>
                    <a:cubicBezTo>
                      <a:pt x="2351" y="1304"/>
                      <a:pt x="1973" y="847"/>
                      <a:pt x="1900" y="73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8" name="Google Shape;918;p23"/>
              <p:cNvSpPr/>
              <p:nvPr/>
            </p:nvSpPr>
            <p:spPr>
              <a:xfrm>
                <a:off x="3340506" y="3943833"/>
                <a:ext cx="85536" cy="73339"/>
              </a:xfrm>
              <a:custGeom>
                <a:avLst/>
                <a:gdLst/>
                <a:ahLst/>
                <a:cxnLst/>
                <a:rect l="l" t="t" r="r" b="b"/>
                <a:pathLst>
                  <a:path w="2174" h="1864" extrusionOk="0">
                    <a:moveTo>
                      <a:pt x="297" y="1005"/>
                    </a:moveTo>
                    <a:cubicBezTo>
                      <a:pt x="415" y="676"/>
                      <a:pt x="676" y="324"/>
                      <a:pt x="966" y="129"/>
                    </a:cubicBezTo>
                    <a:cubicBezTo>
                      <a:pt x="1089" y="48"/>
                      <a:pt x="1243" y="1"/>
                      <a:pt x="1391" y="6"/>
                    </a:cubicBezTo>
                    <a:cubicBezTo>
                      <a:pt x="1499" y="8"/>
                      <a:pt x="1608" y="46"/>
                      <a:pt x="1679" y="127"/>
                    </a:cubicBezTo>
                    <a:cubicBezTo>
                      <a:pt x="2173" y="674"/>
                      <a:pt x="1148" y="1485"/>
                      <a:pt x="720" y="1655"/>
                    </a:cubicBezTo>
                    <a:cubicBezTo>
                      <a:pt x="611" y="1698"/>
                      <a:pt x="190" y="1863"/>
                      <a:pt x="91" y="1758"/>
                    </a:cubicBezTo>
                    <a:cubicBezTo>
                      <a:pt x="0" y="1664"/>
                      <a:pt x="254" y="1126"/>
                      <a:pt x="297" y="100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9" name="Google Shape;919;p23"/>
              <p:cNvSpPr/>
              <p:nvPr/>
            </p:nvSpPr>
            <p:spPr>
              <a:xfrm>
                <a:off x="3256742" y="3952253"/>
                <a:ext cx="90926" cy="65195"/>
              </a:xfrm>
              <a:custGeom>
                <a:avLst/>
                <a:gdLst/>
                <a:ahLst/>
                <a:cxnLst/>
                <a:rect l="l" t="t" r="r" b="b"/>
                <a:pathLst>
                  <a:path w="2311" h="1657" extrusionOk="0">
                    <a:moveTo>
                      <a:pt x="1905" y="829"/>
                    </a:moveTo>
                    <a:cubicBezTo>
                      <a:pt x="1734" y="526"/>
                      <a:pt x="1417" y="223"/>
                      <a:pt x="1098" y="80"/>
                    </a:cubicBezTo>
                    <a:cubicBezTo>
                      <a:pt x="964" y="21"/>
                      <a:pt x="803" y="1"/>
                      <a:pt x="658" y="31"/>
                    </a:cubicBezTo>
                    <a:cubicBezTo>
                      <a:pt x="553" y="52"/>
                      <a:pt x="453" y="109"/>
                      <a:pt x="394" y="199"/>
                    </a:cubicBezTo>
                    <a:cubicBezTo>
                      <a:pt x="1" y="822"/>
                      <a:pt x="1149" y="1447"/>
                      <a:pt x="1601" y="1541"/>
                    </a:cubicBezTo>
                    <a:cubicBezTo>
                      <a:pt x="1716" y="1566"/>
                      <a:pt x="2158" y="1656"/>
                      <a:pt x="2238" y="1536"/>
                    </a:cubicBezTo>
                    <a:cubicBezTo>
                      <a:pt x="2310" y="1427"/>
                      <a:pt x="1970" y="942"/>
                      <a:pt x="1905" y="82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0" name="Google Shape;920;p23"/>
              <p:cNvSpPr/>
              <p:nvPr/>
            </p:nvSpPr>
            <p:spPr>
              <a:xfrm>
                <a:off x="3362028" y="3840553"/>
                <a:ext cx="74126" cy="63503"/>
              </a:xfrm>
              <a:custGeom>
                <a:avLst/>
                <a:gdLst/>
                <a:ahLst/>
                <a:cxnLst/>
                <a:rect l="l" t="t" r="r" b="b"/>
                <a:pathLst>
                  <a:path w="1884" h="1614" extrusionOk="0">
                    <a:moveTo>
                      <a:pt x="258" y="871"/>
                    </a:moveTo>
                    <a:cubicBezTo>
                      <a:pt x="360" y="586"/>
                      <a:pt x="586" y="280"/>
                      <a:pt x="838" y="112"/>
                    </a:cubicBezTo>
                    <a:cubicBezTo>
                      <a:pt x="944" y="41"/>
                      <a:pt x="1078" y="0"/>
                      <a:pt x="1205" y="4"/>
                    </a:cubicBezTo>
                    <a:cubicBezTo>
                      <a:pt x="1298" y="8"/>
                      <a:pt x="1394" y="41"/>
                      <a:pt x="1456" y="109"/>
                    </a:cubicBezTo>
                    <a:cubicBezTo>
                      <a:pt x="1884" y="584"/>
                      <a:pt x="996" y="1287"/>
                      <a:pt x="625" y="1434"/>
                    </a:cubicBezTo>
                    <a:cubicBezTo>
                      <a:pt x="529" y="1472"/>
                      <a:pt x="165" y="1614"/>
                      <a:pt x="79" y="1524"/>
                    </a:cubicBezTo>
                    <a:cubicBezTo>
                      <a:pt x="1" y="1442"/>
                      <a:pt x="221" y="976"/>
                      <a:pt x="258" y="87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1" name="Google Shape;921;p23"/>
              <p:cNvSpPr/>
              <p:nvPr/>
            </p:nvSpPr>
            <p:spPr>
              <a:xfrm>
                <a:off x="3289437" y="3847871"/>
                <a:ext cx="78808" cy="56499"/>
              </a:xfrm>
              <a:custGeom>
                <a:avLst/>
                <a:gdLst/>
                <a:ahLst/>
                <a:cxnLst/>
                <a:rect l="l" t="t" r="r" b="b"/>
                <a:pathLst>
                  <a:path w="2003" h="1436" extrusionOk="0">
                    <a:moveTo>
                      <a:pt x="1651" y="718"/>
                    </a:moveTo>
                    <a:cubicBezTo>
                      <a:pt x="1503" y="455"/>
                      <a:pt x="1228" y="193"/>
                      <a:pt x="952" y="70"/>
                    </a:cubicBezTo>
                    <a:cubicBezTo>
                      <a:pt x="835" y="18"/>
                      <a:pt x="695" y="0"/>
                      <a:pt x="570" y="26"/>
                    </a:cubicBezTo>
                    <a:cubicBezTo>
                      <a:pt x="480" y="45"/>
                      <a:pt x="392" y="93"/>
                      <a:pt x="342" y="172"/>
                    </a:cubicBezTo>
                    <a:cubicBezTo>
                      <a:pt x="1" y="712"/>
                      <a:pt x="996" y="1253"/>
                      <a:pt x="1386" y="1336"/>
                    </a:cubicBezTo>
                    <a:cubicBezTo>
                      <a:pt x="1486" y="1356"/>
                      <a:pt x="1870" y="1435"/>
                      <a:pt x="1940" y="1331"/>
                    </a:cubicBezTo>
                    <a:cubicBezTo>
                      <a:pt x="2003" y="1237"/>
                      <a:pt x="1707" y="816"/>
                      <a:pt x="1651" y="718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2" name="Google Shape;922;p23"/>
              <p:cNvSpPr/>
              <p:nvPr/>
            </p:nvSpPr>
            <p:spPr>
              <a:xfrm>
                <a:off x="3324060" y="3726728"/>
                <a:ext cx="52565" cy="77628"/>
              </a:xfrm>
              <a:custGeom>
                <a:avLst/>
                <a:gdLst/>
                <a:ahLst/>
                <a:cxnLst/>
                <a:rect l="l" t="t" r="r" b="b"/>
                <a:pathLst>
                  <a:path w="1336" h="1973" extrusionOk="0">
                    <a:moveTo>
                      <a:pt x="49" y="1275"/>
                    </a:moveTo>
                    <a:cubicBezTo>
                      <a:pt x="1" y="977"/>
                      <a:pt x="52" y="600"/>
                      <a:pt x="192" y="331"/>
                    </a:cubicBezTo>
                    <a:cubicBezTo>
                      <a:pt x="250" y="218"/>
                      <a:pt x="349" y="117"/>
                      <a:pt x="463" y="59"/>
                    </a:cubicBezTo>
                    <a:cubicBezTo>
                      <a:pt x="545" y="17"/>
                      <a:pt x="645" y="1"/>
                      <a:pt x="732" y="32"/>
                    </a:cubicBezTo>
                    <a:cubicBezTo>
                      <a:pt x="1336" y="241"/>
                      <a:pt x="895" y="1285"/>
                      <a:pt x="641" y="1592"/>
                    </a:cubicBezTo>
                    <a:cubicBezTo>
                      <a:pt x="576" y="1671"/>
                      <a:pt x="324" y="1972"/>
                      <a:pt x="205" y="1934"/>
                    </a:cubicBezTo>
                    <a:cubicBezTo>
                      <a:pt x="98" y="1899"/>
                      <a:pt x="67" y="1385"/>
                      <a:pt x="49" y="12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3" name="Google Shape;923;p23"/>
              <p:cNvSpPr/>
              <p:nvPr/>
            </p:nvSpPr>
            <p:spPr>
              <a:xfrm>
                <a:off x="3253988" y="3776421"/>
                <a:ext cx="79005" cy="41234"/>
              </a:xfrm>
              <a:custGeom>
                <a:avLst/>
                <a:gdLst/>
                <a:ahLst/>
                <a:cxnLst/>
                <a:rect l="l" t="t" r="r" b="b"/>
                <a:pathLst>
                  <a:path w="2008" h="1048" extrusionOk="0">
                    <a:moveTo>
                      <a:pt x="1450" y="258"/>
                    </a:moveTo>
                    <a:cubicBezTo>
                      <a:pt x="1193" y="99"/>
                      <a:pt x="826" y="1"/>
                      <a:pt x="524" y="27"/>
                    </a:cubicBezTo>
                    <a:cubicBezTo>
                      <a:pt x="396" y="37"/>
                      <a:pt x="266" y="89"/>
                      <a:pt x="168" y="172"/>
                    </a:cubicBezTo>
                    <a:cubicBezTo>
                      <a:pt x="98" y="231"/>
                      <a:pt x="45" y="317"/>
                      <a:pt x="40" y="410"/>
                    </a:cubicBezTo>
                    <a:cubicBezTo>
                      <a:pt x="0" y="1047"/>
                      <a:pt x="1133" y="1044"/>
                      <a:pt x="1514" y="927"/>
                    </a:cubicBezTo>
                    <a:cubicBezTo>
                      <a:pt x="1612" y="897"/>
                      <a:pt x="1986" y="781"/>
                      <a:pt x="1997" y="657"/>
                    </a:cubicBezTo>
                    <a:cubicBezTo>
                      <a:pt x="2007" y="544"/>
                      <a:pt x="1545" y="318"/>
                      <a:pt x="1450" y="258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4" name="Google Shape;924;p23"/>
              <p:cNvSpPr/>
              <p:nvPr/>
            </p:nvSpPr>
            <p:spPr>
              <a:xfrm>
                <a:off x="3281411" y="3675934"/>
                <a:ext cx="44066" cy="59804"/>
              </a:xfrm>
              <a:custGeom>
                <a:avLst/>
                <a:gdLst/>
                <a:ahLst/>
                <a:cxnLst/>
                <a:rect l="l" t="t" r="r" b="b"/>
                <a:pathLst>
                  <a:path w="1120" h="1520" extrusionOk="0">
                    <a:moveTo>
                      <a:pt x="18" y="948"/>
                    </a:moveTo>
                    <a:cubicBezTo>
                      <a:pt x="6" y="709"/>
                      <a:pt x="79" y="419"/>
                      <a:pt x="213" y="219"/>
                    </a:cubicBezTo>
                    <a:cubicBezTo>
                      <a:pt x="269" y="137"/>
                      <a:pt x="356" y="66"/>
                      <a:pt x="450" y="30"/>
                    </a:cubicBezTo>
                    <a:cubicBezTo>
                      <a:pt x="518" y="4"/>
                      <a:pt x="597" y="0"/>
                      <a:pt x="664" y="33"/>
                    </a:cubicBezTo>
                    <a:cubicBezTo>
                      <a:pt x="1120" y="250"/>
                      <a:pt x="680" y="1031"/>
                      <a:pt x="453" y="1250"/>
                    </a:cubicBezTo>
                    <a:cubicBezTo>
                      <a:pt x="395" y="1305"/>
                      <a:pt x="171" y="1520"/>
                      <a:pt x="82" y="1479"/>
                    </a:cubicBezTo>
                    <a:cubicBezTo>
                      <a:pt x="0" y="1443"/>
                      <a:pt x="21" y="1037"/>
                      <a:pt x="16" y="948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5" name="Google Shape;925;p23"/>
              <p:cNvSpPr/>
              <p:nvPr/>
            </p:nvSpPr>
            <p:spPr>
              <a:xfrm>
                <a:off x="3246040" y="3632026"/>
                <a:ext cx="32735" cy="62952"/>
              </a:xfrm>
              <a:custGeom>
                <a:avLst/>
                <a:gdLst/>
                <a:ahLst/>
                <a:cxnLst/>
                <a:rect l="l" t="t" r="r" b="b"/>
                <a:pathLst>
                  <a:path w="832" h="1600" extrusionOk="0">
                    <a:moveTo>
                      <a:pt x="219" y="1167"/>
                    </a:moveTo>
                    <a:cubicBezTo>
                      <a:pt x="87" y="968"/>
                      <a:pt x="0" y="682"/>
                      <a:pt x="11" y="441"/>
                    </a:cubicBezTo>
                    <a:cubicBezTo>
                      <a:pt x="16" y="341"/>
                      <a:pt x="53" y="237"/>
                      <a:pt x="117" y="158"/>
                    </a:cubicBezTo>
                    <a:cubicBezTo>
                      <a:pt x="162" y="100"/>
                      <a:pt x="228" y="55"/>
                      <a:pt x="301" y="49"/>
                    </a:cubicBezTo>
                    <a:cubicBezTo>
                      <a:pt x="804" y="1"/>
                      <a:pt x="831" y="895"/>
                      <a:pt x="749" y="1199"/>
                    </a:cubicBezTo>
                    <a:cubicBezTo>
                      <a:pt x="728" y="1277"/>
                      <a:pt x="648" y="1576"/>
                      <a:pt x="550" y="1588"/>
                    </a:cubicBezTo>
                    <a:cubicBezTo>
                      <a:pt x="461" y="1599"/>
                      <a:pt x="269" y="1240"/>
                      <a:pt x="219" y="1167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6" name="Google Shape;926;p23"/>
              <p:cNvSpPr/>
              <p:nvPr/>
            </p:nvSpPr>
            <p:spPr>
              <a:xfrm>
                <a:off x="3221922" y="3709023"/>
                <a:ext cx="63818" cy="33640"/>
              </a:xfrm>
              <a:custGeom>
                <a:avLst/>
                <a:gdLst/>
                <a:ahLst/>
                <a:cxnLst/>
                <a:rect l="l" t="t" r="r" b="b"/>
                <a:pathLst>
                  <a:path w="1622" h="855" extrusionOk="0">
                    <a:moveTo>
                      <a:pt x="1209" y="268"/>
                    </a:moveTo>
                    <a:cubicBezTo>
                      <a:pt x="1021" y="119"/>
                      <a:pt x="742" y="10"/>
                      <a:pt x="503" y="3"/>
                    </a:cubicBezTo>
                    <a:cubicBezTo>
                      <a:pt x="401" y="0"/>
                      <a:pt x="295" y="29"/>
                      <a:pt x="211" y="86"/>
                    </a:cubicBezTo>
                    <a:cubicBezTo>
                      <a:pt x="150" y="125"/>
                      <a:pt x="101" y="188"/>
                      <a:pt x="88" y="260"/>
                    </a:cubicBezTo>
                    <a:cubicBezTo>
                      <a:pt x="0" y="758"/>
                      <a:pt x="891" y="855"/>
                      <a:pt x="1200" y="798"/>
                    </a:cubicBezTo>
                    <a:cubicBezTo>
                      <a:pt x="1279" y="783"/>
                      <a:pt x="1584" y="725"/>
                      <a:pt x="1604" y="628"/>
                    </a:cubicBezTo>
                    <a:cubicBezTo>
                      <a:pt x="1621" y="540"/>
                      <a:pt x="1278" y="322"/>
                      <a:pt x="1209" y="266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7" name="Google Shape;927;p23"/>
              <p:cNvSpPr/>
              <p:nvPr/>
            </p:nvSpPr>
            <p:spPr>
              <a:xfrm>
                <a:off x="3472468" y="4563199"/>
                <a:ext cx="52014" cy="21915"/>
              </a:xfrm>
              <a:custGeom>
                <a:avLst/>
                <a:gdLst/>
                <a:ahLst/>
                <a:cxnLst/>
                <a:rect l="l" t="t" r="r" b="b"/>
                <a:pathLst>
                  <a:path w="1322" h="557" extrusionOk="0">
                    <a:moveTo>
                      <a:pt x="1322" y="1"/>
                    </a:moveTo>
                    <a:lnTo>
                      <a:pt x="1322" y="1"/>
                    </a:lnTo>
                    <a:cubicBezTo>
                      <a:pt x="1206" y="32"/>
                      <a:pt x="1093" y="72"/>
                      <a:pt x="980" y="112"/>
                    </a:cubicBezTo>
                    <a:cubicBezTo>
                      <a:pt x="868" y="153"/>
                      <a:pt x="757" y="198"/>
                      <a:pt x="647" y="244"/>
                    </a:cubicBezTo>
                    <a:cubicBezTo>
                      <a:pt x="537" y="291"/>
                      <a:pt x="427" y="338"/>
                      <a:pt x="319" y="391"/>
                    </a:cubicBezTo>
                    <a:cubicBezTo>
                      <a:pt x="211" y="443"/>
                      <a:pt x="105" y="496"/>
                      <a:pt x="1" y="557"/>
                    </a:cubicBezTo>
                    <a:cubicBezTo>
                      <a:pt x="116" y="525"/>
                      <a:pt x="230" y="485"/>
                      <a:pt x="343" y="444"/>
                    </a:cubicBezTo>
                    <a:cubicBezTo>
                      <a:pt x="455" y="405"/>
                      <a:pt x="565" y="359"/>
                      <a:pt x="676" y="313"/>
                    </a:cubicBezTo>
                    <a:cubicBezTo>
                      <a:pt x="786" y="266"/>
                      <a:pt x="896" y="219"/>
                      <a:pt x="1003" y="167"/>
                    </a:cubicBezTo>
                    <a:cubicBezTo>
                      <a:pt x="1111" y="115"/>
                      <a:pt x="1218" y="62"/>
                      <a:pt x="132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8" name="Google Shape;928;p23"/>
              <p:cNvSpPr/>
              <p:nvPr/>
            </p:nvSpPr>
            <p:spPr>
              <a:xfrm>
                <a:off x="3484429" y="4491985"/>
                <a:ext cx="48316" cy="21050"/>
              </a:xfrm>
              <a:custGeom>
                <a:avLst/>
                <a:gdLst/>
                <a:ahLst/>
                <a:cxnLst/>
                <a:rect l="l" t="t" r="r" b="b"/>
                <a:pathLst>
                  <a:path w="1228" h="535" extrusionOk="0">
                    <a:moveTo>
                      <a:pt x="1227" y="1"/>
                    </a:moveTo>
                    <a:cubicBezTo>
                      <a:pt x="1012" y="62"/>
                      <a:pt x="804" y="144"/>
                      <a:pt x="599" y="232"/>
                    </a:cubicBezTo>
                    <a:cubicBezTo>
                      <a:pt x="395" y="323"/>
                      <a:pt x="193" y="418"/>
                      <a:pt x="0" y="534"/>
                    </a:cubicBezTo>
                    <a:cubicBezTo>
                      <a:pt x="217" y="472"/>
                      <a:pt x="424" y="389"/>
                      <a:pt x="629" y="301"/>
                    </a:cubicBezTo>
                    <a:cubicBezTo>
                      <a:pt x="833" y="212"/>
                      <a:pt x="1035" y="117"/>
                      <a:pt x="122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9" name="Google Shape;929;p23"/>
              <p:cNvSpPr/>
              <p:nvPr/>
            </p:nvSpPr>
            <p:spPr>
              <a:xfrm>
                <a:off x="3483917" y="4400351"/>
                <a:ext cx="49339" cy="40132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020" extrusionOk="0">
                    <a:moveTo>
                      <a:pt x="1254" y="0"/>
                    </a:moveTo>
                    <a:lnTo>
                      <a:pt x="1254" y="0"/>
                    </a:lnTo>
                    <a:cubicBezTo>
                      <a:pt x="1140" y="73"/>
                      <a:pt x="1031" y="153"/>
                      <a:pt x="922" y="233"/>
                    </a:cubicBezTo>
                    <a:cubicBezTo>
                      <a:pt x="813" y="312"/>
                      <a:pt x="708" y="397"/>
                      <a:pt x="604" y="481"/>
                    </a:cubicBezTo>
                    <a:cubicBezTo>
                      <a:pt x="500" y="566"/>
                      <a:pt x="396" y="652"/>
                      <a:pt x="295" y="742"/>
                    </a:cubicBezTo>
                    <a:cubicBezTo>
                      <a:pt x="195" y="831"/>
                      <a:pt x="95" y="922"/>
                      <a:pt x="1" y="1019"/>
                    </a:cubicBezTo>
                    <a:cubicBezTo>
                      <a:pt x="115" y="946"/>
                      <a:pt x="224" y="867"/>
                      <a:pt x="333" y="787"/>
                    </a:cubicBezTo>
                    <a:cubicBezTo>
                      <a:pt x="440" y="707"/>
                      <a:pt x="546" y="623"/>
                      <a:pt x="651" y="539"/>
                    </a:cubicBezTo>
                    <a:cubicBezTo>
                      <a:pt x="755" y="454"/>
                      <a:pt x="859" y="368"/>
                      <a:pt x="959" y="278"/>
                    </a:cubicBezTo>
                    <a:cubicBezTo>
                      <a:pt x="1059" y="189"/>
                      <a:pt x="1160" y="98"/>
                      <a:pt x="125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0" name="Google Shape;930;p23"/>
              <p:cNvSpPr/>
              <p:nvPr/>
            </p:nvSpPr>
            <p:spPr>
              <a:xfrm>
                <a:off x="3463891" y="4316901"/>
                <a:ext cx="29273" cy="52408"/>
              </a:xfrm>
              <a:custGeom>
                <a:avLst/>
                <a:gdLst/>
                <a:ahLst/>
                <a:cxnLst/>
                <a:rect l="l" t="t" r="r" b="b"/>
                <a:pathLst>
                  <a:path w="744" h="1332" extrusionOk="0">
                    <a:moveTo>
                      <a:pt x="744" y="0"/>
                    </a:moveTo>
                    <a:lnTo>
                      <a:pt x="744" y="0"/>
                    </a:lnTo>
                    <a:cubicBezTo>
                      <a:pt x="668" y="104"/>
                      <a:pt x="600" y="211"/>
                      <a:pt x="532" y="318"/>
                    </a:cubicBezTo>
                    <a:cubicBezTo>
                      <a:pt x="465" y="426"/>
                      <a:pt x="402" y="536"/>
                      <a:pt x="339" y="648"/>
                    </a:cubicBezTo>
                    <a:cubicBezTo>
                      <a:pt x="278" y="759"/>
                      <a:pt x="218" y="871"/>
                      <a:pt x="162" y="985"/>
                    </a:cubicBezTo>
                    <a:cubicBezTo>
                      <a:pt x="105" y="1099"/>
                      <a:pt x="49" y="1212"/>
                      <a:pt x="1" y="1331"/>
                    </a:cubicBezTo>
                    <a:lnTo>
                      <a:pt x="2" y="1331"/>
                    </a:lnTo>
                    <a:cubicBezTo>
                      <a:pt x="78" y="1229"/>
                      <a:pt x="146" y="1121"/>
                      <a:pt x="213" y="1013"/>
                    </a:cubicBezTo>
                    <a:cubicBezTo>
                      <a:pt x="281" y="905"/>
                      <a:pt x="343" y="795"/>
                      <a:pt x="406" y="684"/>
                    </a:cubicBezTo>
                    <a:cubicBezTo>
                      <a:pt x="466" y="574"/>
                      <a:pt x="527" y="462"/>
                      <a:pt x="584" y="347"/>
                    </a:cubicBezTo>
                    <a:cubicBezTo>
                      <a:pt x="640" y="233"/>
                      <a:pt x="695" y="119"/>
                      <a:pt x="74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1" name="Google Shape;931;p23"/>
              <p:cNvSpPr/>
              <p:nvPr/>
            </p:nvSpPr>
            <p:spPr>
              <a:xfrm>
                <a:off x="3408691" y="4219207"/>
                <a:ext cx="21246" cy="68342"/>
              </a:xfrm>
              <a:custGeom>
                <a:avLst/>
                <a:gdLst/>
                <a:ahLst/>
                <a:cxnLst/>
                <a:rect l="l" t="t" r="r" b="b"/>
                <a:pathLst>
                  <a:path w="540" h="1737" extrusionOk="0">
                    <a:moveTo>
                      <a:pt x="539" y="0"/>
                    </a:moveTo>
                    <a:cubicBezTo>
                      <a:pt x="480" y="140"/>
                      <a:pt x="428" y="283"/>
                      <a:pt x="377" y="426"/>
                    </a:cubicBezTo>
                    <a:cubicBezTo>
                      <a:pt x="325" y="569"/>
                      <a:pt x="279" y="712"/>
                      <a:pt x="234" y="857"/>
                    </a:cubicBezTo>
                    <a:cubicBezTo>
                      <a:pt x="190" y="1002"/>
                      <a:pt x="146" y="1147"/>
                      <a:pt x="109" y="1294"/>
                    </a:cubicBezTo>
                    <a:cubicBezTo>
                      <a:pt x="69" y="1441"/>
                      <a:pt x="31" y="1587"/>
                      <a:pt x="1" y="1736"/>
                    </a:cubicBezTo>
                    <a:cubicBezTo>
                      <a:pt x="60" y="1597"/>
                      <a:pt x="112" y="1454"/>
                      <a:pt x="163" y="1311"/>
                    </a:cubicBezTo>
                    <a:cubicBezTo>
                      <a:pt x="215" y="1168"/>
                      <a:pt x="261" y="1024"/>
                      <a:pt x="307" y="880"/>
                    </a:cubicBezTo>
                    <a:cubicBezTo>
                      <a:pt x="350" y="735"/>
                      <a:pt x="395" y="590"/>
                      <a:pt x="433" y="444"/>
                    </a:cubicBezTo>
                    <a:cubicBezTo>
                      <a:pt x="471" y="296"/>
                      <a:pt x="510" y="150"/>
                      <a:pt x="53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2" name="Google Shape;932;p23"/>
              <p:cNvSpPr/>
              <p:nvPr/>
            </p:nvSpPr>
            <p:spPr>
              <a:xfrm>
                <a:off x="3355733" y="4153777"/>
                <a:ext cx="22112" cy="64604"/>
              </a:xfrm>
              <a:custGeom>
                <a:avLst/>
                <a:gdLst/>
                <a:ahLst/>
                <a:cxnLst/>
                <a:rect l="l" t="t" r="r" b="b"/>
                <a:pathLst>
                  <a:path w="562" h="1642" extrusionOk="0">
                    <a:moveTo>
                      <a:pt x="562" y="0"/>
                    </a:moveTo>
                    <a:cubicBezTo>
                      <a:pt x="500" y="133"/>
                      <a:pt x="447" y="267"/>
                      <a:pt x="393" y="402"/>
                    </a:cubicBezTo>
                    <a:cubicBezTo>
                      <a:pt x="340" y="535"/>
                      <a:pt x="293" y="673"/>
                      <a:pt x="245" y="809"/>
                    </a:cubicBezTo>
                    <a:cubicBezTo>
                      <a:pt x="199" y="945"/>
                      <a:pt x="153" y="1083"/>
                      <a:pt x="114" y="1221"/>
                    </a:cubicBezTo>
                    <a:cubicBezTo>
                      <a:pt x="73" y="1360"/>
                      <a:pt x="33" y="1500"/>
                      <a:pt x="1" y="1641"/>
                    </a:cubicBezTo>
                    <a:cubicBezTo>
                      <a:pt x="63" y="1510"/>
                      <a:pt x="116" y="1375"/>
                      <a:pt x="168" y="1241"/>
                    </a:cubicBezTo>
                    <a:cubicBezTo>
                      <a:pt x="221" y="1106"/>
                      <a:pt x="270" y="970"/>
                      <a:pt x="317" y="834"/>
                    </a:cubicBezTo>
                    <a:cubicBezTo>
                      <a:pt x="364" y="696"/>
                      <a:pt x="409" y="559"/>
                      <a:pt x="449" y="420"/>
                    </a:cubicBezTo>
                    <a:cubicBezTo>
                      <a:pt x="490" y="281"/>
                      <a:pt x="530" y="143"/>
                      <a:pt x="56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3" name="Google Shape;933;p23"/>
              <p:cNvSpPr/>
              <p:nvPr/>
            </p:nvSpPr>
            <p:spPr>
              <a:xfrm>
                <a:off x="3335628" y="4070366"/>
                <a:ext cx="41194" cy="49378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1255" extrusionOk="0">
                    <a:moveTo>
                      <a:pt x="1047" y="0"/>
                    </a:moveTo>
                    <a:lnTo>
                      <a:pt x="1047" y="0"/>
                    </a:lnTo>
                    <a:cubicBezTo>
                      <a:pt x="948" y="95"/>
                      <a:pt x="855" y="195"/>
                      <a:pt x="763" y="295"/>
                    </a:cubicBezTo>
                    <a:cubicBezTo>
                      <a:pt x="670" y="395"/>
                      <a:pt x="582" y="499"/>
                      <a:pt x="494" y="604"/>
                    </a:cubicBezTo>
                    <a:cubicBezTo>
                      <a:pt x="408" y="709"/>
                      <a:pt x="321" y="814"/>
                      <a:pt x="239" y="923"/>
                    </a:cubicBezTo>
                    <a:cubicBezTo>
                      <a:pt x="156" y="1031"/>
                      <a:pt x="75" y="1141"/>
                      <a:pt x="0" y="1255"/>
                    </a:cubicBezTo>
                    <a:cubicBezTo>
                      <a:pt x="99" y="1161"/>
                      <a:pt x="192" y="1060"/>
                      <a:pt x="284" y="960"/>
                    </a:cubicBezTo>
                    <a:cubicBezTo>
                      <a:pt x="377" y="860"/>
                      <a:pt x="465" y="756"/>
                      <a:pt x="553" y="652"/>
                    </a:cubicBezTo>
                    <a:cubicBezTo>
                      <a:pt x="639" y="547"/>
                      <a:pt x="726" y="441"/>
                      <a:pt x="808" y="332"/>
                    </a:cubicBezTo>
                    <a:cubicBezTo>
                      <a:pt x="890" y="225"/>
                      <a:pt x="971" y="116"/>
                      <a:pt x="104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4" name="Google Shape;934;p23"/>
              <p:cNvSpPr/>
              <p:nvPr/>
            </p:nvSpPr>
            <p:spPr>
              <a:xfrm>
                <a:off x="3346054" y="3963073"/>
                <a:ext cx="38755" cy="42493"/>
              </a:xfrm>
              <a:custGeom>
                <a:avLst/>
                <a:gdLst/>
                <a:ahLst/>
                <a:cxnLst/>
                <a:rect l="l" t="t" r="r" b="b"/>
                <a:pathLst>
                  <a:path w="985" h="1080" extrusionOk="0">
                    <a:moveTo>
                      <a:pt x="985" y="1"/>
                    </a:moveTo>
                    <a:cubicBezTo>
                      <a:pt x="891" y="80"/>
                      <a:pt x="804" y="165"/>
                      <a:pt x="717" y="251"/>
                    </a:cubicBezTo>
                    <a:cubicBezTo>
                      <a:pt x="629" y="336"/>
                      <a:pt x="548" y="425"/>
                      <a:pt x="465" y="515"/>
                    </a:cubicBezTo>
                    <a:cubicBezTo>
                      <a:pt x="383" y="605"/>
                      <a:pt x="301" y="695"/>
                      <a:pt x="225" y="790"/>
                    </a:cubicBezTo>
                    <a:cubicBezTo>
                      <a:pt x="148" y="884"/>
                      <a:pt x="71" y="979"/>
                      <a:pt x="0" y="1079"/>
                    </a:cubicBezTo>
                    <a:cubicBezTo>
                      <a:pt x="93" y="1000"/>
                      <a:pt x="181" y="915"/>
                      <a:pt x="268" y="829"/>
                    </a:cubicBezTo>
                    <a:cubicBezTo>
                      <a:pt x="355" y="744"/>
                      <a:pt x="438" y="655"/>
                      <a:pt x="520" y="565"/>
                    </a:cubicBezTo>
                    <a:cubicBezTo>
                      <a:pt x="602" y="475"/>
                      <a:pt x="683" y="385"/>
                      <a:pt x="759" y="291"/>
                    </a:cubicBezTo>
                    <a:cubicBezTo>
                      <a:pt x="837" y="196"/>
                      <a:pt x="914" y="102"/>
                      <a:pt x="98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5" name="Google Shape;935;p23"/>
              <p:cNvSpPr/>
              <p:nvPr/>
            </p:nvSpPr>
            <p:spPr>
              <a:xfrm>
                <a:off x="3365726" y="3863609"/>
                <a:ext cx="33719" cy="36670"/>
              </a:xfrm>
              <a:custGeom>
                <a:avLst/>
                <a:gdLst/>
                <a:ahLst/>
                <a:cxnLst/>
                <a:rect l="l" t="t" r="r" b="b"/>
                <a:pathLst>
                  <a:path w="857" h="932" extrusionOk="0">
                    <a:moveTo>
                      <a:pt x="856" y="0"/>
                    </a:moveTo>
                    <a:lnTo>
                      <a:pt x="856" y="0"/>
                    </a:lnTo>
                    <a:cubicBezTo>
                      <a:pt x="692" y="135"/>
                      <a:pt x="543" y="286"/>
                      <a:pt x="401" y="440"/>
                    </a:cubicBezTo>
                    <a:cubicBezTo>
                      <a:pt x="258" y="596"/>
                      <a:pt x="121" y="756"/>
                      <a:pt x="1" y="931"/>
                    </a:cubicBezTo>
                    <a:cubicBezTo>
                      <a:pt x="165" y="796"/>
                      <a:pt x="313" y="645"/>
                      <a:pt x="456" y="492"/>
                    </a:cubicBezTo>
                    <a:cubicBezTo>
                      <a:pt x="598" y="336"/>
                      <a:pt x="735" y="176"/>
                      <a:pt x="85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6" name="Google Shape;936;p23"/>
              <p:cNvSpPr/>
              <p:nvPr/>
            </p:nvSpPr>
            <p:spPr>
              <a:xfrm>
                <a:off x="3332559" y="3747463"/>
                <a:ext cx="14164" cy="54847"/>
              </a:xfrm>
              <a:custGeom>
                <a:avLst/>
                <a:gdLst/>
                <a:ahLst/>
                <a:cxnLst/>
                <a:rect l="l" t="t" r="r" b="b"/>
                <a:pathLst>
                  <a:path w="360" h="1394" extrusionOk="0">
                    <a:moveTo>
                      <a:pt x="360" y="0"/>
                    </a:moveTo>
                    <a:lnTo>
                      <a:pt x="360" y="0"/>
                    </a:lnTo>
                    <a:cubicBezTo>
                      <a:pt x="314" y="113"/>
                      <a:pt x="277" y="227"/>
                      <a:pt x="242" y="341"/>
                    </a:cubicBezTo>
                    <a:cubicBezTo>
                      <a:pt x="205" y="456"/>
                      <a:pt x="174" y="571"/>
                      <a:pt x="143" y="687"/>
                    </a:cubicBezTo>
                    <a:cubicBezTo>
                      <a:pt x="114" y="804"/>
                      <a:pt x="86" y="920"/>
                      <a:pt x="62" y="1038"/>
                    </a:cubicBezTo>
                    <a:cubicBezTo>
                      <a:pt x="38" y="1155"/>
                      <a:pt x="15" y="1273"/>
                      <a:pt x="0" y="1393"/>
                    </a:cubicBezTo>
                    <a:cubicBezTo>
                      <a:pt x="45" y="1282"/>
                      <a:pt x="82" y="1167"/>
                      <a:pt x="118" y="1053"/>
                    </a:cubicBezTo>
                    <a:cubicBezTo>
                      <a:pt x="155" y="937"/>
                      <a:pt x="186" y="822"/>
                      <a:pt x="217" y="706"/>
                    </a:cubicBezTo>
                    <a:cubicBezTo>
                      <a:pt x="246" y="590"/>
                      <a:pt x="274" y="473"/>
                      <a:pt x="298" y="355"/>
                    </a:cubicBezTo>
                    <a:cubicBezTo>
                      <a:pt x="322" y="238"/>
                      <a:pt x="345" y="120"/>
                      <a:pt x="36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7" name="Google Shape;937;p23"/>
              <p:cNvSpPr/>
              <p:nvPr/>
            </p:nvSpPr>
            <p:spPr>
              <a:xfrm>
                <a:off x="3284991" y="3693797"/>
                <a:ext cx="14361" cy="40014"/>
              </a:xfrm>
              <a:custGeom>
                <a:avLst/>
                <a:gdLst/>
                <a:ahLst/>
                <a:cxnLst/>
                <a:rect l="l" t="t" r="r" b="b"/>
                <a:pathLst>
                  <a:path w="365" h="1017" extrusionOk="0">
                    <a:moveTo>
                      <a:pt x="365" y="1"/>
                    </a:moveTo>
                    <a:cubicBezTo>
                      <a:pt x="276" y="160"/>
                      <a:pt x="209" y="326"/>
                      <a:pt x="147" y="496"/>
                    </a:cubicBezTo>
                    <a:cubicBezTo>
                      <a:pt x="88" y="664"/>
                      <a:pt x="33" y="837"/>
                      <a:pt x="1" y="1016"/>
                    </a:cubicBezTo>
                    <a:cubicBezTo>
                      <a:pt x="89" y="856"/>
                      <a:pt x="157" y="690"/>
                      <a:pt x="218" y="521"/>
                    </a:cubicBezTo>
                    <a:cubicBezTo>
                      <a:pt x="278" y="351"/>
                      <a:pt x="331" y="180"/>
                      <a:pt x="36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8" name="Google Shape;938;p23"/>
              <p:cNvSpPr/>
              <p:nvPr/>
            </p:nvSpPr>
            <p:spPr>
              <a:xfrm>
                <a:off x="3257371" y="3652327"/>
                <a:ext cx="10348" cy="42217"/>
              </a:xfrm>
              <a:custGeom>
                <a:avLst/>
                <a:gdLst/>
                <a:ahLst/>
                <a:cxnLst/>
                <a:rect l="l" t="t" r="r" b="b"/>
                <a:pathLst>
                  <a:path w="263" h="1073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4" y="187"/>
                      <a:pt x="52" y="368"/>
                      <a:pt x="94" y="546"/>
                    </a:cubicBezTo>
                    <a:cubicBezTo>
                      <a:pt x="139" y="724"/>
                      <a:pt x="189" y="901"/>
                      <a:pt x="262" y="1072"/>
                    </a:cubicBezTo>
                    <a:cubicBezTo>
                      <a:pt x="247" y="886"/>
                      <a:pt x="210" y="707"/>
                      <a:pt x="168" y="527"/>
                    </a:cubicBezTo>
                    <a:cubicBezTo>
                      <a:pt x="123" y="349"/>
                      <a:pt x="73" y="173"/>
                      <a:pt x="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9" name="Google Shape;939;p23"/>
              <p:cNvSpPr/>
              <p:nvPr/>
            </p:nvSpPr>
            <p:spPr>
              <a:xfrm>
                <a:off x="3240296" y="3720709"/>
                <a:ext cx="40801" cy="14204"/>
              </a:xfrm>
              <a:custGeom>
                <a:avLst/>
                <a:gdLst/>
                <a:ahLst/>
                <a:cxnLst/>
                <a:rect l="l" t="t" r="r" b="b"/>
                <a:pathLst>
                  <a:path w="1037" h="361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164" y="88"/>
                      <a:pt x="333" y="155"/>
                      <a:pt x="505" y="216"/>
                    </a:cubicBezTo>
                    <a:cubicBezTo>
                      <a:pt x="679" y="275"/>
                      <a:pt x="853" y="328"/>
                      <a:pt x="1037" y="361"/>
                    </a:cubicBezTo>
                    <a:cubicBezTo>
                      <a:pt x="873" y="271"/>
                      <a:pt x="703" y="206"/>
                      <a:pt x="530" y="144"/>
                    </a:cubicBezTo>
                    <a:cubicBezTo>
                      <a:pt x="358" y="86"/>
                      <a:pt x="183" y="32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0" name="Google Shape;940;p23"/>
              <p:cNvSpPr/>
              <p:nvPr/>
            </p:nvSpPr>
            <p:spPr>
              <a:xfrm>
                <a:off x="3275666" y="3799949"/>
                <a:ext cx="50637" cy="4407"/>
              </a:xfrm>
              <a:custGeom>
                <a:avLst/>
                <a:gdLst/>
                <a:ahLst/>
                <a:cxnLst/>
                <a:rect l="l" t="t" r="r" b="b"/>
                <a:pathLst>
                  <a:path w="1287" h="112" extrusionOk="0">
                    <a:moveTo>
                      <a:pt x="216" y="1"/>
                    </a:moveTo>
                    <a:cubicBezTo>
                      <a:pt x="144" y="1"/>
                      <a:pt x="72" y="3"/>
                      <a:pt x="0" y="7"/>
                    </a:cubicBezTo>
                    <a:cubicBezTo>
                      <a:pt x="212" y="53"/>
                      <a:pt x="426" y="77"/>
                      <a:pt x="640" y="94"/>
                    </a:cubicBezTo>
                    <a:cubicBezTo>
                      <a:pt x="784" y="104"/>
                      <a:pt x="927" y="111"/>
                      <a:pt x="1071" y="111"/>
                    </a:cubicBezTo>
                    <a:cubicBezTo>
                      <a:pt x="1142" y="111"/>
                      <a:pt x="1214" y="110"/>
                      <a:pt x="1287" y="105"/>
                    </a:cubicBezTo>
                    <a:cubicBezTo>
                      <a:pt x="1075" y="59"/>
                      <a:pt x="861" y="36"/>
                      <a:pt x="646" y="18"/>
                    </a:cubicBezTo>
                    <a:cubicBezTo>
                      <a:pt x="504" y="8"/>
                      <a:pt x="360" y="1"/>
                      <a:pt x="21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1" name="Google Shape;941;p23"/>
              <p:cNvSpPr/>
              <p:nvPr/>
            </p:nvSpPr>
            <p:spPr>
              <a:xfrm>
                <a:off x="3319142" y="3865458"/>
                <a:ext cx="45522" cy="30925"/>
              </a:xfrm>
              <a:custGeom>
                <a:avLst/>
                <a:gdLst/>
                <a:ahLst/>
                <a:cxnLst/>
                <a:rect l="l" t="t" r="r" b="b"/>
                <a:pathLst>
                  <a:path w="1157" h="786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177" y="156"/>
                      <a:pt x="365" y="292"/>
                      <a:pt x="557" y="424"/>
                    </a:cubicBezTo>
                    <a:cubicBezTo>
                      <a:pt x="750" y="554"/>
                      <a:pt x="947" y="679"/>
                      <a:pt x="1156" y="785"/>
                    </a:cubicBezTo>
                    <a:cubicBezTo>
                      <a:pt x="980" y="629"/>
                      <a:pt x="792" y="493"/>
                      <a:pt x="600" y="362"/>
                    </a:cubicBezTo>
                    <a:cubicBezTo>
                      <a:pt x="406" y="232"/>
                      <a:pt x="210" y="107"/>
                      <a:pt x="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2" name="Google Shape;942;p23"/>
              <p:cNvSpPr/>
              <p:nvPr/>
            </p:nvSpPr>
            <p:spPr>
              <a:xfrm>
                <a:off x="3291640" y="3970470"/>
                <a:ext cx="51739" cy="40093"/>
              </a:xfrm>
              <a:custGeom>
                <a:avLst/>
                <a:gdLst/>
                <a:ahLst/>
                <a:cxnLst/>
                <a:rect l="l" t="t" r="r" b="b"/>
                <a:pathLst>
                  <a:path w="1315" h="1019" extrusionOk="0">
                    <a:moveTo>
                      <a:pt x="0" y="1"/>
                    </a:moveTo>
                    <a:cubicBezTo>
                      <a:pt x="99" y="99"/>
                      <a:pt x="205" y="189"/>
                      <a:pt x="310" y="278"/>
                    </a:cubicBezTo>
                    <a:cubicBezTo>
                      <a:pt x="416" y="369"/>
                      <a:pt x="524" y="454"/>
                      <a:pt x="633" y="540"/>
                    </a:cubicBezTo>
                    <a:cubicBezTo>
                      <a:pt x="743" y="624"/>
                      <a:pt x="853" y="708"/>
                      <a:pt x="967" y="787"/>
                    </a:cubicBezTo>
                    <a:cubicBezTo>
                      <a:pt x="1080" y="867"/>
                      <a:pt x="1194" y="946"/>
                      <a:pt x="1314" y="1019"/>
                    </a:cubicBezTo>
                    <a:cubicBezTo>
                      <a:pt x="1214" y="921"/>
                      <a:pt x="1109" y="831"/>
                      <a:pt x="1003" y="741"/>
                    </a:cubicBezTo>
                    <a:cubicBezTo>
                      <a:pt x="898" y="651"/>
                      <a:pt x="789" y="566"/>
                      <a:pt x="680" y="480"/>
                    </a:cubicBezTo>
                    <a:cubicBezTo>
                      <a:pt x="570" y="396"/>
                      <a:pt x="460" y="312"/>
                      <a:pt x="346" y="233"/>
                    </a:cubicBezTo>
                    <a:cubicBezTo>
                      <a:pt x="233" y="152"/>
                      <a:pt x="119" y="74"/>
                      <a:pt x="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3" name="Google Shape;943;p23"/>
              <p:cNvSpPr/>
              <p:nvPr/>
            </p:nvSpPr>
            <p:spPr>
              <a:xfrm>
                <a:off x="3280624" y="4082681"/>
                <a:ext cx="54414" cy="34820"/>
              </a:xfrm>
              <a:custGeom>
                <a:avLst/>
                <a:gdLst/>
                <a:ahLst/>
                <a:cxnLst/>
                <a:rect l="l" t="t" r="r" b="b"/>
                <a:pathLst>
                  <a:path w="1383" h="885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107" y="87"/>
                      <a:pt x="218" y="167"/>
                      <a:pt x="330" y="246"/>
                    </a:cubicBezTo>
                    <a:cubicBezTo>
                      <a:pt x="441" y="325"/>
                      <a:pt x="556" y="401"/>
                      <a:pt x="670" y="475"/>
                    </a:cubicBezTo>
                    <a:cubicBezTo>
                      <a:pt x="787" y="548"/>
                      <a:pt x="902" y="621"/>
                      <a:pt x="1021" y="688"/>
                    </a:cubicBezTo>
                    <a:cubicBezTo>
                      <a:pt x="1140" y="757"/>
                      <a:pt x="1258" y="824"/>
                      <a:pt x="1382" y="885"/>
                    </a:cubicBezTo>
                    <a:cubicBezTo>
                      <a:pt x="1276" y="798"/>
                      <a:pt x="1164" y="718"/>
                      <a:pt x="1052" y="640"/>
                    </a:cubicBezTo>
                    <a:cubicBezTo>
                      <a:pt x="940" y="560"/>
                      <a:pt x="826" y="485"/>
                      <a:pt x="711" y="411"/>
                    </a:cubicBezTo>
                    <a:cubicBezTo>
                      <a:pt x="596" y="338"/>
                      <a:pt x="481" y="265"/>
                      <a:pt x="362" y="198"/>
                    </a:cubicBezTo>
                    <a:cubicBezTo>
                      <a:pt x="243" y="128"/>
                      <a:pt x="124" y="61"/>
                      <a:pt x="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4" name="Google Shape;944;p23"/>
              <p:cNvSpPr/>
              <p:nvPr/>
            </p:nvSpPr>
            <p:spPr>
              <a:xfrm>
                <a:off x="3293293" y="4195168"/>
                <a:ext cx="60198" cy="23882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607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122" y="65"/>
                      <a:pt x="247" y="122"/>
                      <a:pt x="372" y="179"/>
                    </a:cubicBezTo>
                    <a:cubicBezTo>
                      <a:pt x="497" y="236"/>
                      <a:pt x="623" y="287"/>
                      <a:pt x="751" y="339"/>
                    </a:cubicBezTo>
                    <a:cubicBezTo>
                      <a:pt x="878" y="389"/>
                      <a:pt x="1006" y="438"/>
                      <a:pt x="1136" y="481"/>
                    </a:cubicBezTo>
                    <a:cubicBezTo>
                      <a:pt x="1266" y="526"/>
                      <a:pt x="1396" y="571"/>
                      <a:pt x="1530" y="606"/>
                    </a:cubicBezTo>
                    <a:cubicBezTo>
                      <a:pt x="1407" y="541"/>
                      <a:pt x="1283" y="484"/>
                      <a:pt x="1158" y="428"/>
                    </a:cubicBezTo>
                    <a:cubicBezTo>
                      <a:pt x="1033" y="371"/>
                      <a:pt x="906" y="319"/>
                      <a:pt x="778" y="268"/>
                    </a:cubicBezTo>
                    <a:cubicBezTo>
                      <a:pt x="650" y="219"/>
                      <a:pt x="523" y="169"/>
                      <a:pt x="393" y="125"/>
                    </a:cubicBezTo>
                    <a:cubicBezTo>
                      <a:pt x="263" y="80"/>
                      <a:pt x="133" y="37"/>
                      <a:pt x="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5" name="Google Shape;945;p23"/>
              <p:cNvSpPr/>
              <p:nvPr/>
            </p:nvSpPr>
            <p:spPr>
              <a:xfrm>
                <a:off x="3348061" y="4281412"/>
                <a:ext cx="58978" cy="8971"/>
              </a:xfrm>
              <a:custGeom>
                <a:avLst/>
                <a:gdLst/>
                <a:ahLst/>
                <a:cxnLst/>
                <a:rect l="l" t="t" r="r" b="b"/>
                <a:pathLst>
                  <a:path w="1499" h="228" extrusionOk="0">
                    <a:moveTo>
                      <a:pt x="0" y="1"/>
                    </a:moveTo>
                    <a:cubicBezTo>
                      <a:pt x="123" y="35"/>
                      <a:pt x="247" y="61"/>
                      <a:pt x="370" y="86"/>
                    </a:cubicBezTo>
                    <a:cubicBezTo>
                      <a:pt x="494" y="112"/>
                      <a:pt x="619" y="132"/>
                      <a:pt x="744" y="152"/>
                    </a:cubicBezTo>
                    <a:cubicBezTo>
                      <a:pt x="868" y="170"/>
                      <a:pt x="993" y="188"/>
                      <a:pt x="1120" y="200"/>
                    </a:cubicBezTo>
                    <a:cubicBezTo>
                      <a:pt x="1245" y="212"/>
                      <a:pt x="1371" y="225"/>
                      <a:pt x="1499" y="227"/>
                    </a:cubicBezTo>
                    <a:cubicBezTo>
                      <a:pt x="1376" y="193"/>
                      <a:pt x="1252" y="167"/>
                      <a:pt x="1128" y="142"/>
                    </a:cubicBezTo>
                    <a:cubicBezTo>
                      <a:pt x="1004" y="116"/>
                      <a:pt x="879" y="96"/>
                      <a:pt x="756" y="76"/>
                    </a:cubicBezTo>
                    <a:cubicBezTo>
                      <a:pt x="630" y="59"/>
                      <a:pt x="505" y="40"/>
                      <a:pt x="379" y="29"/>
                    </a:cubicBezTo>
                    <a:cubicBezTo>
                      <a:pt x="254" y="16"/>
                      <a:pt x="128" y="4"/>
                      <a:pt x="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6" name="Google Shape;946;p23"/>
              <p:cNvSpPr/>
              <p:nvPr/>
            </p:nvSpPr>
            <p:spPr>
              <a:xfrm>
                <a:off x="3399405" y="4346134"/>
                <a:ext cx="59136" cy="21443"/>
              </a:xfrm>
              <a:custGeom>
                <a:avLst/>
                <a:gdLst/>
                <a:ahLst/>
                <a:cxnLst/>
                <a:rect l="l" t="t" r="r" b="b"/>
                <a:pathLst>
                  <a:path w="1503" h="545" extrusionOk="0">
                    <a:moveTo>
                      <a:pt x="0" y="0"/>
                    </a:moveTo>
                    <a:cubicBezTo>
                      <a:pt x="120" y="60"/>
                      <a:pt x="243" y="113"/>
                      <a:pt x="367" y="164"/>
                    </a:cubicBezTo>
                    <a:cubicBezTo>
                      <a:pt x="489" y="216"/>
                      <a:pt x="615" y="261"/>
                      <a:pt x="738" y="308"/>
                    </a:cubicBezTo>
                    <a:cubicBezTo>
                      <a:pt x="865" y="353"/>
                      <a:pt x="990" y="398"/>
                      <a:pt x="1117" y="436"/>
                    </a:cubicBezTo>
                    <a:cubicBezTo>
                      <a:pt x="1245" y="476"/>
                      <a:pt x="1372" y="514"/>
                      <a:pt x="1502" y="545"/>
                    </a:cubicBezTo>
                    <a:cubicBezTo>
                      <a:pt x="1382" y="484"/>
                      <a:pt x="1260" y="432"/>
                      <a:pt x="1137" y="382"/>
                    </a:cubicBezTo>
                    <a:cubicBezTo>
                      <a:pt x="1014" y="330"/>
                      <a:pt x="889" y="284"/>
                      <a:pt x="764" y="237"/>
                    </a:cubicBezTo>
                    <a:cubicBezTo>
                      <a:pt x="639" y="192"/>
                      <a:pt x="514" y="148"/>
                      <a:pt x="387" y="109"/>
                    </a:cubicBezTo>
                    <a:cubicBezTo>
                      <a:pt x="259" y="70"/>
                      <a:pt x="132" y="31"/>
                      <a:pt x="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7" name="Google Shape;947;p23"/>
              <p:cNvSpPr/>
              <p:nvPr/>
            </p:nvSpPr>
            <p:spPr>
              <a:xfrm>
                <a:off x="3424035" y="4411131"/>
                <a:ext cx="54532" cy="26164"/>
              </a:xfrm>
              <a:custGeom>
                <a:avLst/>
                <a:gdLst/>
                <a:ahLst/>
                <a:cxnLst/>
                <a:rect l="l" t="t" r="r" b="b"/>
                <a:pathLst>
                  <a:path w="1386" h="665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109" y="71"/>
                      <a:pt x="221" y="133"/>
                      <a:pt x="334" y="193"/>
                    </a:cubicBezTo>
                    <a:cubicBezTo>
                      <a:pt x="447" y="254"/>
                      <a:pt x="562" y="311"/>
                      <a:pt x="677" y="367"/>
                    </a:cubicBezTo>
                    <a:cubicBezTo>
                      <a:pt x="792" y="421"/>
                      <a:pt x="909" y="476"/>
                      <a:pt x="1026" y="525"/>
                    </a:cubicBezTo>
                    <a:cubicBezTo>
                      <a:pt x="1144" y="575"/>
                      <a:pt x="1263" y="624"/>
                      <a:pt x="1385" y="665"/>
                    </a:cubicBezTo>
                    <a:cubicBezTo>
                      <a:pt x="1276" y="596"/>
                      <a:pt x="1165" y="534"/>
                      <a:pt x="1052" y="472"/>
                    </a:cubicBezTo>
                    <a:cubicBezTo>
                      <a:pt x="940" y="411"/>
                      <a:pt x="824" y="354"/>
                      <a:pt x="709" y="298"/>
                    </a:cubicBezTo>
                    <a:cubicBezTo>
                      <a:pt x="593" y="244"/>
                      <a:pt x="478" y="189"/>
                      <a:pt x="359" y="140"/>
                    </a:cubicBezTo>
                    <a:cubicBezTo>
                      <a:pt x="241" y="90"/>
                      <a:pt x="122" y="42"/>
                      <a:pt x="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8" name="Google Shape;948;p23"/>
              <p:cNvSpPr/>
              <p:nvPr/>
            </p:nvSpPr>
            <p:spPr>
              <a:xfrm>
                <a:off x="3434146" y="4483054"/>
                <a:ext cx="48748" cy="26951"/>
              </a:xfrm>
              <a:custGeom>
                <a:avLst/>
                <a:gdLst/>
                <a:ahLst/>
                <a:cxnLst/>
                <a:rect l="l" t="t" r="r" b="b"/>
                <a:pathLst>
                  <a:path w="1239" h="685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96" y="72"/>
                      <a:pt x="196" y="135"/>
                      <a:pt x="296" y="198"/>
                    </a:cubicBezTo>
                    <a:cubicBezTo>
                      <a:pt x="395" y="261"/>
                      <a:pt x="498" y="318"/>
                      <a:pt x="601" y="376"/>
                    </a:cubicBezTo>
                    <a:cubicBezTo>
                      <a:pt x="705" y="432"/>
                      <a:pt x="808" y="489"/>
                      <a:pt x="914" y="540"/>
                    </a:cubicBezTo>
                    <a:cubicBezTo>
                      <a:pt x="1021" y="592"/>
                      <a:pt x="1127" y="641"/>
                      <a:pt x="1239" y="685"/>
                    </a:cubicBezTo>
                    <a:cubicBezTo>
                      <a:pt x="1143" y="614"/>
                      <a:pt x="1043" y="551"/>
                      <a:pt x="943" y="489"/>
                    </a:cubicBezTo>
                    <a:cubicBezTo>
                      <a:pt x="843" y="426"/>
                      <a:pt x="741" y="368"/>
                      <a:pt x="638" y="309"/>
                    </a:cubicBezTo>
                    <a:cubicBezTo>
                      <a:pt x="534" y="254"/>
                      <a:pt x="430" y="198"/>
                      <a:pt x="323" y="147"/>
                    </a:cubicBezTo>
                    <a:cubicBezTo>
                      <a:pt x="217" y="95"/>
                      <a:pt x="110" y="44"/>
                      <a:pt x="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9" name="Google Shape;949;p23"/>
              <p:cNvSpPr/>
              <p:nvPr/>
            </p:nvSpPr>
            <p:spPr>
              <a:xfrm>
                <a:off x="3429740" y="4542937"/>
                <a:ext cx="41155" cy="39188"/>
              </a:xfrm>
              <a:custGeom>
                <a:avLst/>
                <a:gdLst/>
                <a:ahLst/>
                <a:cxnLst/>
                <a:rect l="l" t="t" r="r" b="b"/>
                <a:pathLst>
                  <a:path w="1046" h="996" extrusionOk="0">
                    <a:moveTo>
                      <a:pt x="1" y="1"/>
                    </a:moveTo>
                    <a:cubicBezTo>
                      <a:pt x="78" y="95"/>
                      <a:pt x="159" y="183"/>
                      <a:pt x="242" y="271"/>
                    </a:cubicBezTo>
                    <a:cubicBezTo>
                      <a:pt x="325" y="359"/>
                      <a:pt x="411" y="442"/>
                      <a:pt x="497" y="526"/>
                    </a:cubicBezTo>
                    <a:cubicBezTo>
                      <a:pt x="585" y="608"/>
                      <a:pt x="673" y="689"/>
                      <a:pt x="765" y="767"/>
                    </a:cubicBezTo>
                    <a:cubicBezTo>
                      <a:pt x="856" y="845"/>
                      <a:pt x="948" y="923"/>
                      <a:pt x="1046" y="995"/>
                    </a:cubicBezTo>
                    <a:cubicBezTo>
                      <a:pt x="970" y="901"/>
                      <a:pt x="887" y="812"/>
                      <a:pt x="804" y="725"/>
                    </a:cubicBezTo>
                    <a:cubicBezTo>
                      <a:pt x="723" y="637"/>
                      <a:pt x="636" y="554"/>
                      <a:pt x="549" y="470"/>
                    </a:cubicBezTo>
                    <a:cubicBezTo>
                      <a:pt x="463" y="388"/>
                      <a:pt x="375" y="307"/>
                      <a:pt x="283" y="229"/>
                    </a:cubicBezTo>
                    <a:cubicBezTo>
                      <a:pt x="191" y="149"/>
                      <a:pt x="100" y="73"/>
                      <a:pt x="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50" name="Google Shape;950;p23"/>
            <p:cNvGrpSpPr/>
            <p:nvPr/>
          </p:nvGrpSpPr>
          <p:grpSpPr>
            <a:xfrm rot="10800000">
              <a:off x="6101" y="12"/>
              <a:ext cx="1772825" cy="945955"/>
              <a:chOff x="7373568" y="4201833"/>
              <a:chExt cx="1772825" cy="945955"/>
            </a:xfrm>
          </p:grpSpPr>
          <p:sp>
            <p:nvSpPr>
              <p:cNvPr id="951" name="Google Shape;951;p23"/>
              <p:cNvSpPr/>
              <p:nvPr/>
            </p:nvSpPr>
            <p:spPr>
              <a:xfrm rot="10800000">
                <a:off x="7373568" y="4201833"/>
                <a:ext cx="1772825" cy="945955"/>
              </a:xfrm>
              <a:custGeom>
                <a:avLst/>
                <a:gdLst/>
                <a:ahLst/>
                <a:cxnLst/>
                <a:rect l="l" t="t" r="r" b="b"/>
                <a:pathLst>
                  <a:path w="26618" h="14203" extrusionOk="0">
                    <a:moveTo>
                      <a:pt x="26618" y="1"/>
                    </a:moveTo>
                    <a:cubicBezTo>
                      <a:pt x="25545" y="1185"/>
                      <a:pt x="24243" y="2181"/>
                      <a:pt x="22847" y="2964"/>
                    </a:cubicBezTo>
                    <a:cubicBezTo>
                      <a:pt x="20286" y="4402"/>
                      <a:pt x="17414" y="5188"/>
                      <a:pt x="14537" y="5775"/>
                    </a:cubicBezTo>
                    <a:cubicBezTo>
                      <a:pt x="11964" y="6301"/>
                      <a:pt x="9321" y="6692"/>
                      <a:pt x="6951" y="7823"/>
                    </a:cubicBezTo>
                    <a:cubicBezTo>
                      <a:pt x="4024" y="9221"/>
                      <a:pt x="1855" y="11534"/>
                      <a:pt x="1" y="14203"/>
                    </a:cubicBezTo>
                    <a:lnTo>
                      <a:pt x="1" y="1"/>
                    </a:lnTo>
                    <a:lnTo>
                      <a:pt x="26618" y="1"/>
                    </a:lnTo>
                    <a:close/>
                  </a:path>
                </a:pathLst>
              </a:custGeom>
              <a:solidFill>
                <a:srgbClr val="518EE9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2" name="Google Shape;952;p23"/>
              <p:cNvSpPr/>
              <p:nvPr/>
            </p:nvSpPr>
            <p:spPr>
              <a:xfrm rot="10800000">
                <a:off x="8083950" y="4488824"/>
                <a:ext cx="1062443" cy="658965"/>
              </a:xfrm>
              <a:custGeom>
                <a:avLst/>
                <a:gdLst/>
                <a:ahLst/>
                <a:cxnLst/>
                <a:rect l="l" t="t" r="r" b="b"/>
                <a:pathLst>
                  <a:path w="15952" h="9894" extrusionOk="0">
                    <a:moveTo>
                      <a:pt x="10061" y="0"/>
                    </a:moveTo>
                    <a:cubicBezTo>
                      <a:pt x="8081" y="2322"/>
                      <a:pt x="4779" y="2011"/>
                      <a:pt x="2181" y="3127"/>
                    </a:cubicBezTo>
                    <a:cubicBezTo>
                      <a:pt x="1638" y="3360"/>
                      <a:pt x="1136" y="3702"/>
                      <a:pt x="783" y="4182"/>
                    </a:cubicBezTo>
                    <a:cubicBezTo>
                      <a:pt x="1241" y="2826"/>
                      <a:pt x="2329" y="1926"/>
                      <a:pt x="3299" y="940"/>
                    </a:cubicBezTo>
                    <a:cubicBezTo>
                      <a:pt x="3594" y="642"/>
                      <a:pt x="3865" y="326"/>
                      <a:pt x="4125" y="0"/>
                    </a:cubicBezTo>
                    <a:lnTo>
                      <a:pt x="0" y="0"/>
                    </a:lnTo>
                    <a:lnTo>
                      <a:pt x="0" y="9893"/>
                    </a:lnTo>
                    <a:cubicBezTo>
                      <a:pt x="1195" y="7972"/>
                      <a:pt x="2651" y="6276"/>
                      <a:pt x="4556" y="4980"/>
                    </a:cubicBezTo>
                    <a:cubicBezTo>
                      <a:pt x="6726" y="3501"/>
                      <a:pt x="9277" y="2712"/>
                      <a:pt x="11742" y="1801"/>
                    </a:cubicBezTo>
                    <a:cubicBezTo>
                      <a:pt x="13170" y="1272"/>
                      <a:pt x="14592" y="691"/>
                      <a:pt x="15952" y="0"/>
                    </a:cubicBezTo>
                    <a:lnTo>
                      <a:pt x="10061" y="0"/>
                    </a:lnTo>
                    <a:close/>
                  </a:path>
                </a:pathLst>
              </a:custGeom>
              <a:solidFill>
                <a:srgbClr val="518EE9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53" name="Google Shape;953;p23"/>
            <p:cNvGrpSpPr/>
            <p:nvPr/>
          </p:nvGrpSpPr>
          <p:grpSpPr>
            <a:xfrm rot="10800000">
              <a:off x="130913" y="1465506"/>
              <a:ext cx="312152" cy="1409160"/>
              <a:chOff x="3969875" y="1708525"/>
              <a:chExt cx="94175" cy="425150"/>
            </a:xfrm>
          </p:grpSpPr>
          <p:sp>
            <p:nvSpPr>
              <p:cNvPr id="954" name="Google Shape;954;p23"/>
              <p:cNvSpPr/>
              <p:nvPr/>
            </p:nvSpPr>
            <p:spPr>
              <a:xfrm>
                <a:off x="3969875" y="1708525"/>
                <a:ext cx="48350" cy="48350"/>
              </a:xfrm>
              <a:custGeom>
                <a:avLst/>
                <a:gdLst/>
                <a:ahLst/>
                <a:cxnLst/>
                <a:rect l="l" t="t" r="r" b="b"/>
                <a:pathLst>
                  <a:path w="1934" h="1934" extrusionOk="0">
                    <a:moveTo>
                      <a:pt x="966" y="0"/>
                    </a:moveTo>
                    <a:cubicBezTo>
                      <a:pt x="432" y="0"/>
                      <a:pt x="0" y="432"/>
                      <a:pt x="0" y="967"/>
                    </a:cubicBezTo>
                    <a:cubicBezTo>
                      <a:pt x="0" y="1501"/>
                      <a:pt x="432" y="1933"/>
                      <a:pt x="966" y="1933"/>
                    </a:cubicBezTo>
                    <a:cubicBezTo>
                      <a:pt x="1500" y="1933"/>
                      <a:pt x="1933" y="1501"/>
                      <a:pt x="1933" y="967"/>
                    </a:cubicBezTo>
                    <a:cubicBezTo>
                      <a:pt x="1933" y="432"/>
                      <a:pt x="1500" y="0"/>
                      <a:pt x="96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5" name="Google Shape;955;p23"/>
              <p:cNvSpPr/>
              <p:nvPr/>
            </p:nvSpPr>
            <p:spPr>
              <a:xfrm>
                <a:off x="4031375" y="1847950"/>
                <a:ext cx="24175" cy="24175"/>
              </a:xfrm>
              <a:custGeom>
                <a:avLst/>
                <a:gdLst/>
                <a:ahLst/>
                <a:cxnLst/>
                <a:rect l="l" t="t" r="r" b="b"/>
                <a:pathLst>
                  <a:path w="967" h="967" extrusionOk="0">
                    <a:moveTo>
                      <a:pt x="483" y="0"/>
                    </a:moveTo>
                    <a:cubicBezTo>
                      <a:pt x="216" y="0"/>
                      <a:pt x="1" y="216"/>
                      <a:pt x="1" y="483"/>
                    </a:cubicBezTo>
                    <a:cubicBezTo>
                      <a:pt x="1" y="749"/>
                      <a:pt x="216" y="966"/>
                      <a:pt x="483" y="966"/>
                    </a:cubicBezTo>
                    <a:cubicBezTo>
                      <a:pt x="750" y="966"/>
                      <a:pt x="966" y="749"/>
                      <a:pt x="966" y="483"/>
                    </a:cubicBezTo>
                    <a:cubicBezTo>
                      <a:pt x="966" y="216"/>
                      <a:pt x="750" y="0"/>
                      <a:pt x="48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6" name="Google Shape;956;p23"/>
              <p:cNvSpPr/>
              <p:nvPr/>
            </p:nvSpPr>
            <p:spPr>
              <a:xfrm>
                <a:off x="4022425" y="1748075"/>
                <a:ext cx="8550" cy="8550"/>
              </a:xfrm>
              <a:custGeom>
                <a:avLst/>
                <a:gdLst/>
                <a:ahLst/>
                <a:cxnLst/>
                <a:rect l="l" t="t" r="r" b="b"/>
                <a:pathLst>
                  <a:path w="342" h="342" extrusionOk="0">
                    <a:moveTo>
                      <a:pt x="172" y="1"/>
                    </a:moveTo>
                    <a:cubicBezTo>
                      <a:pt x="77" y="1"/>
                      <a:pt x="1" y="77"/>
                      <a:pt x="1" y="171"/>
                    </a:cubicBezTo>
                    <a:cubicBezTo>
                      <a:pt x="1" y="266"/>
                      <a:pt x="77" y="341"/>
                      <a:pt x="172" y="341"/>
                    </a:cubicBezTo>
                    <a:cubicBezTo>
                      <a:pt x="266" y="341"/>
                      <a:pt x="341" y="266"/>
                      <a:pt x="341" y="171"/>
                    </a:cubicBezTo>
                    <a:cubicBezTo>
                      <a:pt x="341" y="77"/>
                      <a:pt x="266" y="1"/>
                      <a:pt x="17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7" name="Google Shape;957;p23"/>
              <p:cNvSpPr/>
              <p:nvPr/>
            </p:nvSpPr>
            <p:spPr>
              <a:xfrm>
                <a:off x="4043450" y="1925425"/>
                <a:ext cx="8550" cy="8550"/>
              </a:xfrm>
              <a:custGeom>
                <a:avLst/>
                <a:gdLst/>
                <a:ahLst/>
                <a:cxnLst/>
                <a:rect l="l" t="t" r="r" b="b"/>
                <a:pathLst>
                  <a:path w="342" h="342" extrusionOk="0">
                    <a:moveTo>
                      <a:pt x="170" y="1"/>
                    </a:moveTo>
                    <a:cubicBezTo>
                      <a:pt x="76" y="1"/>
                      <a:pt x="0" y="76"/>
                      <a:pt x="0" y="170"/>
                    </a:cubicBezTo>
                    <a:cubicBezTo>
                      <a:pt x="0" y="264"/>
                      <a:pt x="76" y="341"/>
                      <a:pt x="170" y="341"/>
                    </a:cubicBezTo>
                    <a:cubicBezTo>
                      <a:pt x="264" y="341"/>
                      <a:pt x="341" y="264"/>
                      <a:pt x="341" y="170"/>
                    </a:cubicBezTo>
                    <a:cubicBezTo>
                      <a:pt x="341" y="76"/>
                      <a:pt x="264" y="1"/>
                      <a:pt x="17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8" name="Google Shape;958;p23"/>
              <p:cNvSpPr/>
              <p:nvPr/>
            </p:nvSpPr>
            <p:spPr>
              <a:xfrm>
                <a:off x="4055525" y="2125125"/>
                <a:ext cx="8525" cy="8550"/>
              </a:xfrm>
              <a:custGeom>
                <a:avLst/>
                <a:gdLst/>
                <a:ahLst/>
                <a:cxnLst/>
                <a:rect l="l" t="t" r="r" b="b"/>
                <a:pathLst>
                  <a:path w="341" h="342" extrusionOk="0">
                    <a:moveTo>
                      <a:pt x="170" y="1"/>
                    </a:moveTo>
                    <a:cubicBezTo>
                      <a:pt x="77" y="1"/>
                      <a:pt x="0" y="76"/>
                      <a:pt x="0" y="171"/>
                    </a:cubicBezTo>
                    <a:cubicBezTo>
                      <a:pt x="0" y="265"/>
                      <a:pt x="77" y="341"/>
                      <a:pt x="170" y="341"/>
                    </a:cubicBezTo>
                    <a:cubicBezTo>
                      <a:pt x="264" y="341"/>
                      <a:pt x="341" y="265"/>
                      <a:pt x="341" y="171"/>
                    </a:cubicBezTo>
                    <a:cubicBezTo>
                      <a:pt x="341" y="76"/>
                      <a:pt x="264" y="1"/>
                      <a:pt x="17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9" name="Google Shape;959;p23"/>
              <p:cNvSpPr/>
              <p:nvPr/>
            </p:nvSpPr>
            <p:spPr>
              <a:xfrm>
                <a:off x="4018200" y="1899375"/>
                <a:ext cx="17050" cy="17000"/>
              </a:xfrm>
              <a:custGeom>
                <a:avLst/>
                <a:gdLst/>
                <a:ahLst/>
                <a:cxnLst/>
                <a:rect l="l" t="t" r="r" b="b"/>
                <a:pathLst>
                  <a:path w="682" h="680" extrusionOk="0">
                    <a:moveTo>
                      <a:pt x="341" y="0"/>
                    </a:moveTo>
                    <a:cubicBezTo>
                      <a:pt x="152" y="0"/>
                      <a:pt x="0" y="152"/>
                      <a:pt x="0" y="341"/>
                    </a:cubicBezTo>
                    <a:cubicBezTo>
                      <a:pt x="0" y="528"/>
                      <a:pt x="152" y="680"/>
                      <a:pt x="341" y="680"/>
                    </a:cubicBezTo>
                    <a:cubicBezTo>
                      <a:pt x="529" y="680"/>
                      <a:pt x="681" y="528"/>
                      <a:pt x="681" y="341"/>
                    </a:cubicBezTo>
                    <a:cubicBezTo>
                      <a:pt x="681" y="152"/>
                      <a:pt x="529" y="0"/>
                      <a:pt x="34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0" name="Google Shape;960;p23"/>
              <p:cNvSpPr/>
              <p:nvPr/>
            </p:nvSpPr>
            <p:spPr>
              <a:xfrm>
                <a:off x="3994000" y="1801550"/>
                <a:ext cx="17075" cy="17050"/>
              </a:xfrm>
              <a:custGeom>
                <a:avLst/>
                <a:gdLst/>
                <a:ahLst/>
                <a:cxnLst/>
                <a:rect l="l" t="t" r="r" b="b"/>
                <a:pathLst>
                  <a:path w="683" h="682" extrusionOk="0">
                    <a:moveTo>
                      <a:pt x="341" y="0"/>
                    </a:moveTo>
                    <a:cubicBezTo>
                      <a:pt x="155" y="0"/>
                      <a:pt x="1" y="152"/>
                      <a:pt x="1" y="341"/>
                    </a:cubicBezTo>
                    <a:cubicBezTo>
                      <a:pt x="1" y="529"/>
                      <a:pt x="155" y="681"/>
                      <a:pt x="341" y="681"/>
                    </a:cubicBezTo>
                    <a:cubicBezTo>
                      <a:pt x="530" y="681"/>
                      <a:pt x="682" y="529"/>
                      <a:pt x="682" y="341"/>
                    </a:cubicBezTo>
                    <a:cubicBezTo>
                      <a:pt x="682" y="152"/>
                      <a:pt x="530" y="0"/>
                      <a:pt x="34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961" name="Google Shape;961;p23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962" name="Google Shape;962;p23"/>
          <p:cNvSpPr txBox="1">
            <a:spLocks noGrp="1"/>
          </p:cNvSpPr>
          <p:nvPr>
            <p:ph type="subTitle" idx="1"/>
          </p:nvPr>
        </p:nvSpPr>
        <p:spPr>
          <a:xfrm>
            <a:off x="713700" y="2128400"/>
            <a:ext cx="2247900" cy="7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3" name="Google Shape;963;p23"/>
          <p:cNvSpPr txBox="1">
            <a:spLocks noGrp="1"/>
          </p:cNvSpPr>
          <p:nvPr>
            <p:ph type="subTitle" idx="2"/>
          </p:nvPr>
        </p:nvSpPr>
        <p:spPr>
          <a:xfrm>
            <a:off x="3446400" y="2128400"/>
            <a:ext cx="2247900" cy="7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4" name="Google Shape;964;p23"/>
          <p:cNvSpPr txBox="1">
            <a:spLocks noGrp="1"/>
          </p:cNvSpPr>
          <p:nvPr>
            <p:ph type="subTitle" idx="3"/>
          </p:nvPr>
        </p:nvSpPr>
        <p:spPr>
          <a:xfrm>
            <a:off x="713700" y="3615125"/>
            <a:ext cx="2247900" cy="7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5" name="Google Shape;965;p23"/>
          <p:cNvSpPr txBox="1">
            <a:spLocks noGrp="1"/>
          </p:cNvSpPr>
          <p:nvPr>
            <p:ph type="subTitle" idx="4"/>
          </p:nvPr>
        </p:nvSpPr>
        <p:spPr>
          <a:xfrm>
            <a:off x="3446400" y="3615125"/>
            <a:ext cx="2247900" cy="7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6" name="Google Shape;966;p23"/>
          <p:cNvSpPr txBox="1">
            <a:spLocks noGrp="1"/>
          </p:cNvSpPr>
          <p:nvPr>
            <p:ph type="subTitle" idx="5"/>
          </p:nvPr>
        </p:nvSpPr>
        <p:spPr>
          <a:xfrm>
            <a:off x="712000" y="1813550"/>
            <a:ext cx="2251200" cy="377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 b="1">
                <a:latin typeface="El Messiri"/>
                <a:ea typeface="El Messiri"/>
                <a:cs typeface="El Messiri"/>
                <a:sym typeface="El Messiri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967" name="Google Shape;967;p23"/>
          <p:cNvSpPr txBox="1">
            <a:spLocks noGrp="1"/>
          </p:cNvSpPr>
          <p:nvPr>
            <p:ph type="subTitle" idx="6"/>
          </p:nvPr>
        </p:nvSpPr>
        <p:spPr>
          <a:xfrm>
            <a:off x="3446400" y="1813550"/>
            <a:ext cx="2251200" cy="377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 b="1">
                <a:latin typeface="El Messiri"/>
                <a:ea typeface="El Messiri"/>
                <a:cs typeface="El Messiri"/>
                <a:sym typeface="El Messiri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968" name="Google Shape;968;p23"/>
          <p:cNvSpPr txBox="1">
            <a:spLocks noGrp="1"/>
          </p:cNvSpPr>
          <p:nvPr>
            <p:ph type="subTitle" idx="7"/>
          </p:nvPr>
        </p:nvSpPr>
        <p:spPr>
          <a:xfrm>
            <a:off x="712000" y="3299149"/>
            <a:ext cx="2251200" cy="377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 b="1">
                <a:latin typeface="El Messiri"/>
                <a:ea typeface="El Messiri"/>
                <a:cs typeface="El Messiri"/>
                <a:sym typeface="El Messiri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969" name="Google Shape;969;p23"/>
          <p:cNvSpPr txBox="1">
            <a:spLocks noGrp="1"/>
          </p:cNvSpPr>
          <p:nvPr>
            <p:ph type="subTitle" idx="8"/>
          </p:nvPr>
        </p:nvSpPr>
        <p:spPr>
          <a:xfrm>
            <a:off x="3446400" y="3299149"/>
            <a:ext cx="2251200" cy="377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 b="1">
                <a:latin typeface="El Messiri"/>
                <a:ea typeface="El Messiri"/>
                <a:cs typeface="El Messiri"/>
                <a:sym typeface="El Messiri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CUSTOM_7">
    <p:spTree>
      <p:nvGrpSpPr>
        <p:cNvPr id="1" name="Shape 9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71" name="Google Shape;971;p24"/>
          <p:cNvGrpSpPr/>
          <p:nvPr/>
        </p:nvGrpSpPr>
        <p:grpSpPr>
          <a:xfrm>
            <a:off x="9527" y="12"/>
            <a:ext cx="9146393" cy="5147777"/>
            <a:chOff x="9527" y="12"/>
            <a:chExt cx="9146393" cy="5147777"/>
          </a:xfrm>
        </p:grpSpPr>
        <p:grpSp>
          <p:nvGrpSpPr>
            <p:cNvPr id="972" name="Google Shape;972;p24"/>
            <p:cNvGrpSpPr/>
            <p:nvPr/>
          </p:nvGrpSpPr>
          <p:grpSpPr>
            <a:xfrm>
              <a:off x="9527" y="12"/>
              <a:ext cx="9146393" cy="5147777"/>
              <a:chOff x="9527" y="12"/>
              <a:chExt cx="9146393" cy="5147777"/>
            </a:xfrm>
          </p:grpSpPr>
          <p:grpSp>
            <p:nvGrpSpPr>
              <p:cNvPr id="973" name="Google Shape;973;p24"/>
              <p:cNvGrpSpPr/>
              <p:nvPr/>
            </p:nvGrpSpPr>
            <p:grpSpPr>
              <a:xfrm flipH="1">
                <a:off x="7383095" y="12"/>
                <a:ext cx="1772825" cy="945955"/>
                <a:chOff x="0" y="12"/>
                <a:chExt cx="1772825" cy="945955"/>
              </a:xfrm>
            </p:grpSpPr>
            <p:sp>
              <p:nvSpPr>
                <p:cNvPr id="974" name="Google Shape;974;p24"/>
                <p:cNvSpPr/>
                <p:nvPr/>
              </p:nvSpPr>
              <p:spPr>
                <a:xfrm>
                  <a:off x="0" y="12"/>
                  <a:ext cx="1772825" cy="9459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618" h="14203" extrusionOk="0">
                      <a:moveTo>
                        <a:pt x="26618" y="1"/>
                      </a:moveTo>
                      <a:cubicBezTo>
                        <a:pt x="25545" y="1185"/>
                        <a:pt x="24243" y="2181"/>
                        <a:pt x="22847" y="2964"/>
                      </a:cubicBezTo>
                      <a:cubicBezTo>
                        <a:pt x="20286" y="4402"/>
                        <a:pt x="17414" y="5188"/>
                        <a:pt x="14537" y="5775"/>
                      </a:cubicBezTo>
                      <a:cubicBezTo>
                        <a:pt x="11964" y="6301"/>
                        <a:pt x="9321" y="6692"/>
                        <a:pt x="6951" y="7823"/>
                      </a:cubicBezTo>
                      <a:cubicBezTo>
                        <a:pt x="4024" y="9221"/>
                        <a:pt x="1855" y="11534"/>
                        <a:pt x="1" y="14203"/>
                      </a:cubicBezTo>
                      <a:lnTo>
                        <a:pt x="1" y="1"/>
                      </a:lnTo>
                      <a:lnTo>
                        <a:pt x="26618" y="1"/>
                      </a:lnTo>
                      <a:close/>
                    </a:path>
                  </a:pathLst>
                </a:custGeom>
                <a:solidFill>
                  <a:srgbClr val="518EE9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75" name="Google Shape;975;p24"/>
                <p:cNvSpPr/>
                <p:nvPr/>
              </p:nvSpPr>
              <p:spPr>
                <a:xfrm>
                  <a:off x="0" y="12"/>
                  <a:ext cx="1062443" cy="6589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952" h="9894" extrusionOk="0">
                      <a:moveTo>
                        <a:pt x="10061" y="0"/>
                      </a:moveTo>
                      <a:cubicBezTo>
                        <a:pt x="8081" y="2322"/>
                        <a:pt x="4779" y="2011"/>
                        <a:pt x="2181" y="3127"/>
                      </a:cubicBezTo>
                      <a:cubicBezTo>
                        <a:pt x="1638" y="3360"/>
                        <a:pt x="1136" y="3702"/>
                        <a:pt x="783" y="4182"/>
                      </a:cubicBezTo>
                      <a:cubicBezTo>
                        <a:pt x="1241" y="2826"/>
                        <a:pt x="2329" y="1926"/>
                        <a:pt x="3299" y="940"/>
                      </a:cubicBezTo>
                      <a:cubicBezTo>
                        <a:pt x="3594" y="642"/>
                        <a:pt x="3865" y="326"/>
                        <a:pt x="4125" y="0"/>
                      </a:cubicBezTo>
                      <a:lnTo>
                        <a:pt x="0" y="0"/>
                      </a:lnTo>
                      <a:lnTo>
                        <a:pt x="0" y="9893"/>
                      </a:lnTo>
                      <a:cubicBezTo>
                        <a:pt x="1195" y="7972"/>
                        <a:pt x="2651" y="6276"/>
                        <a:pt x="4556" y="4980"/>
                      </a:cubicBezTo>
                      <a:cubicBezTo>
                        <a:pt x="6726" y="3501"/>
                        <a:pt x="9277" y="2712"/>
                        <a:pt x="11742" y="1801"/>
                      </a:cubicBezTo>
                      <a:cubicBezTo>
                        <a:pt x="13170" y="1272"/>
                        <a:pt x="14592" y="691"/>
                        <a:pt x="15952" y="0"/>
                      </a:cubicBezTo>
                      <a:lnTo>
                        <a:pt x="10061" y="0"/>
                      </a:lnTo>
                      <a:close/>
                    </a:path>
                  </a:pathLst>
                </a:custGeom>
                <a:solidFill>
                  <a:srgbClr val="518EE9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976" name="Google Shape;976;p24"/>
              <p:cNvGrpSpPr/>
              <p:nvPr/>
            </p:nvGrpSpPr>
            <p:grpSpPr>
              <a:xfrm>
                <a:off x="9527" y="4201833"/>
                <a:ext cx="1772825" cy="945955"/>
                <a:chOff x="9527" y="4201833"/>
                <a:chExt cx="1772825" cy="945955"/>
              </a:xfrm>
            </p:grpSpPr>
            <p:sp>
              <p:nvSpPr>
                <p:cNvPr id="977" name="Google Shape;977;p24"/>
                <p:cNvSpPr/>
                <p:nvPr/>
              </p:nvSpPr>
              <p:spPr>
                <a:xfrm rot="10800000" flipH="1">
                  <a:off x="9527" y="4201833"/>
                  <a:ext cx="1772825" cy="9459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618" h="14203" extrusionOk="0">
                      <a:moveTo>
                        <a:pt x="26618" y="1"/>
                      </a:moveTo>
                      <a:cubicBezTo>
                        <a:pt x="25545" y="1185"/>
                        <a:pt x="24243" y="2181"/>
                        <a:pt x="22847" y="2964"/>
                      </a:cubicBezTo>
                      <a:cubicBezTo>
                        <a:pt x="20286" y="4402"/>
                        <a:pt x="17414" y="5188"/>
                        <a:pt x="14537" y="5775"/>
                      </a:cubicBezTo>
                      <a:cubicBezTo>
                        <a:pt x="11964" y="6301"/>
                        <a:pt x="9321" y="6692"/>
                        <a:pt x="6951" y="7823"/>
                      </a:cubicBezTo>
                      <a:cubicBezTo>
                        <a:pt x="4024" y="9221"/>
                        <a:pt x="1855" y="11534"/>
                        <a:pt x="1" y="14203"/>
                      </a:cubicBezTo>
                      <a:lnTo>
                        <a:pt x="1" y="1"/>
                      </a:lnTo>
                      <a:lnTo>
                        <a:pt x="26618" y="1"/>
                      </a:lnTo>
                      <a:close/>
                    </a:path>
                  </a:pathLst>
                </a:custGeom>
                <a:solidFill>
                  <a:srgbClr val="518EE9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78" name="Google Shape;978;p24"/>
                <p:cNvSpPr/>
                <p:nvPr/>
              </p:nvSpPr>
              <p:spPr>
                <a:xfrm rot="10800000" flipH="1">
                  <a:off x="9527" y="4488824"/>
                  <a:ext cx="1062443" cy="6589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952" h="9894" extrusionOk="0">
                      <a:moveTo>
                        <a:pt x="10061" y="0"/>
                      </a:moveTo>
                      <a:cubicBezTo>
                        <a:pt x="8081" y="2322"/>
                        <a:pt x="4779" y="2011"/>
                        <a:pt x="2181" y="3127"/>
                      </a:cubicBezTo>
                      <a:cubicBezTo>
                        <a:pt x="1638" y="3360"/>
                        <a:pt x="1136" y="3702"/>
                        <a:pt x="783" y="4182"/>
                      </a:cubicBezTo>
                      <a:cubicBezTo>
                        <a:pt x="1241" y="2826"/>
                        <a:pt x="2329" y="1926"/>
                        <a:pt x="3299" y="940"/>
                      </a:cubicBezTo>
                      <a:cubicBezTo>
                        <a:pt x="3594" y="642"/>
                        <a:pt x="3865" y="326"/>
                        <a:pt x="4125" y="0"/>
                      </a:cubicBezTo>
                      <a:lnTo>
                        <a:pt x="0" y="0"/>
                      </a:lnTo>
                      <a:lnTo>
                        <a:pt x="0" y="9893"/>
                      </a:lnTo>
                      <a:cubicBezTo>
                        <a:pt x="1195" y="7972"/>
                        <a:pt x="2651" y="6276"/>
                        <a:pt x="4556" y="4980"/>
                      </a:cubicBezTo>
                      <a:cubicBezTo>
                        <a:pt x="6726" y="3501"/>
                        <a:pt x="9277" y="2712"/>
                        <a:pt x="11742" y="1801"/>
                      </a:cubicBezTo>
                      <a:cubicBezTo>
                        <a:pt x="13170" y="1272"/>
                        <a:pt x="14592" y="691"/>
                        <a:pt x="15952" y="0"/>
                      </a:cubicBezTo>
                      <a:lnTo>
                        <a:pt x="10061" y="0"/>
                      </a:lnTo>
                      <a:close/>
                    </a:path>
                  </a:pathLst>
                </a:custGeom>
                <a:solidFill>
                  <a:srgbClr val="518EE9">
                    <a:alpha val="20000"/>
                  </a:srgbClr>
                </a:solidFill>
                <a:ln>
                  <a:noFill/>
                </a:ln>
                <a:effectLst>
                  <a:outerShdw blurRad="142875" dist="114300" dir="20460000" algn="bl" rotWithShape="0">
                    <a:schemeClr val="dk1">
                      <a:alpha val="50000"/>
                    </a:scheme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979" name="Google Shape;979;p24"/>
            <p:cNvGrpSpPr/>
            <p:nvPr/>
          </p:nvGrpSpPr>
          <p:grpSpPr>
            <a:xfrm flipH="1">
              <a:off x="185700" y="202472"/>
              <a:ext cx="312152" cy="1409160"/>
              <a:chOff x="3969875" y="1708525"/>
              <a:chExt cx="94175" cy="425150"/>
            </a:xfrm>
          </p:grpSpPr>
          <p:sp>
            <p:nvSpPr>
              <p:cNvPr id="980" name="Google Shape;980;p24"/>
              <p:cNvSpPr/>
              <p:nvPr/>
            </p:nvSpPr>
            <p:spPr>
              <a:xfrm>
                <a:off x="3969875" y="1708525"/>
                <a:ext cx="48350" cy="48350"/>
              </a:xfrm>
              <a:custGeom>
                <a:avLst/>
                <a:gdLst/>
                <a:ahLst/>
                <a:cxnLst/>
                <a:rect l="l" t="t" r="r" b="b"/>
                <a:pathLst>
                  <a:path w="1934" h="1934" extrusionOk="0">
                    <a:moveTo>
                      <a:pt x="966" y="0"/>
                    </a:moveTo>
                    <a:cubicBezTo>
                      <a:pt x="432" y="0"/>
                      <a:pt x="0" y="432"/>
                      <a:pt x="0" y="967"/>
                    </a:cubicBezTo>
                    <a:cubicBezTo>
                      <a:pt x="0" y="1501"/>
                      <a:pt x="432" y="1933"/>
                      <a:pt x="966" y="1933"/>
                    </a:cubicBezTo>
                    <a:cubicBezTo>
                      <a:pt x="1500" y="1933"/>
                      <a:pt x="1933" y="1501"/>
                      <a:pt x="1933" y="967"/>
                    </a:cubicBezTo>
                    <a:cubicBezTo>
                      <a:pt x="1933" y="432"/>
                      <a:pt x="1500" y="0"/>
                      <a:pt x="96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1" name="Google Shape;981;p24"/>
              <p:cNvSpPr/>
              <p:nvPr/>
            </p:nvSpPr>
            <p:spPr>
              <a:xfrm>
                <a:off x="4031375" y="1847950"/>
                <a:ext cx="24175" cy="24175"/>
              </a:xfrm>
              <a:custGeom>
                <a:avLst/>
                <a:gdLst/>
                <a:ahLst/>
                <a:cxnLst/>
                <a:rect l="l" t="t" r="r" b="b"/>
                <a:pathLst>
                  <a:path w="967" h="967" extrusionOk="0">
                    <a:moveTo>
                      <a:pt x="483" y="0"/>
                    </a:moveTo>
                    <a:cubicBezTo>
                      <a:pt x="216" y="0"/>
                      <a:pt x="1" y="216"/>
                      <a:pt x="1" y="483"/>
                    </a:cubicBezTo>
                    <a:cubicBezTo>
                      <a:pt x="1" y="749"/>
                      <a:pt x="216" y="966"/>
                      <a:pt x="483" y="966"/>
                    </a:cubicBezTo>
                    <a:cubicBezTo>
                      <a:pt x="750" y="966"/>
                      <a:pt x="966" y="749"/>
                      <a:pt x="966" y="483"/>
                    </a:cubicBezTo>
                    <a:cubicBezTo>
                      <a:pt x="966" y="216"/>
                      <a:pt x="750" y="0"/>
                      <a:pt x="48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2" name="Google Shape;982;p24"/>
              <p:cNvSpPr/>
              <p:nvPr/>
            </p:nvSpPr>
            <p:spPr>
              <a:xfrm>
                <a:off x="4022425" y="1748075"/>
                <a:ext cx="8550" cy="8550"/>
              </a:xfrm>
              <a:custGeom>
                <a:avLst/>
                <a:gdLst/>
                <a:ahLst/>
                <a:cxnLst/>
                <a:rect l="l" t="t" r="r" b="b"/>
                <a:pathLst>
                  <a:path w="342" h="342" extrusionOk="0">
                    <a:moveTo>
                      <a:pt x="172" y="1"/>
                    </a:moveTo>
                    <a:cubicBezTo>
                      <a:pt x="77" y="1"/>
                      <a:pt x="1" y="77"/>
                      <a:pt x="1" y="171"/>
                    </a:cubicBezTo>
                    <a:cubicBezTo>
                      <a:pt x="1" y="266"/>
                      <a:pt x="77" y="341"/>
                      <a:pt x="172" y="341"/>
                    </a:cubicBezTo>
                    <a:cubicBezTo>
                      <a:pt x="266" y="341"/>
                      <a:pt x="341" y="266"/>
                      <a:pt x="341" y="171"/>
                    </a:cubicBezTo>
                    <a:cubicBezTo>
                      <a:pt x="341" y="77"/>
                      <a:pt x="266" y="1"/>
                      <a:pt x="17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3" name="Google Shape;983;p24"/>
              <p:cNvSpPr/>
              <p:nvPr/>
            </p:nvSpPr>
            <p:spPr>
              <a:xfrm>
                <a:off x="4043450" y="1925425"/>
                <a:ext cx="8550" cy="8550"/>
              </a:xfrm>
              <a:custGeom>
                <a:avLst/>
                <a:gdLst/>
                <a:ahLst/>
                <a:cxnLst/>
                <a:rect l="l" t="t" r="r" b="b"/>
                <a:pathLst>
                  <a:path w="342" h="342" extrusionOk="0">
                    <a:moveTo>
                      <a:pt x="170" y="1"/>
                    </a:moveTo>
                    <a:cubicBezTo>
                      <a:pt x="76" y="1"/>
                      <a:pt x="0" y="76"/>
                      <a:pt x="0" y="170"/>
                    </a:cubicBezTo>
                    <a:cubicBezTo>
                      <a:pt x="0" y="264"/>
                      <a:pt x="76" y="341"/>
                      <a:pt x="170" y="341"/>
                    </a:cubicBezTo>
                    <a:cubicBezTo>
                      <a:pt x="264" y="341"/>
                      <a:pt x="341" y="264"/>
                      <a:pt x="341" y="170"/>
                    </a:cubicBezTo>
                    <a:cubicBezTo>
                      <a:pt x="341" y="76"/>
                      <a:pt x="264" y="1"/>
                      <a:pt x="17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4" name="Google Shape;984;p24"/>
              <p:cNvSpPr/>
              <p:nvPr/>
            </p:nvSpPr>
            <p:spPr>
              <a:xfrm>
                <a:off x="4055525" y="2125125"/>
                <a:ext cx="8525" cy="8550"/>
              </a:xfrm>
              <a:custGeom>
                <a:avLst/>
                <a:gdLst/>
                <a:ahLst/>
                <a:cxnLst/>
                <a:rect l="l" t="t" r="r" b="b"/>
                <a:pathLst>
                  <a:path w="341" h="342" extrusionOk="0">
                    <a:moveTo>
                      <a:pt x="170" y="1"/>
                    </a:moveTo>
                    <a:cubicBezTo>
                      <a:pt x="77" y="1"/>
                      <a:pt x="0" y="76"/>
                      <a:pt x="0" y="171"/>
                    </a:cubicBezTo>
                    <a:cubicBezTo>
                      <a:pt x="0" y="265"/>
                      <a:pt x="77" y="341"/>
                      <a:pt x="170" y="341"/>
                    </a:cubicBezTo>
                    <a:cubicBezTo>
                      <a:pt x="264" y="341"/>
                      <a:pt x="341" y="265"/>
                      <a:pt x="341" y="171"/>
                    </a:cubicBezTo>
                    <a:cubicBezTo>
                      <a:pt x="341" y="76"/>
                      <a:pt x="264" y="1"/>
                      <a:pt x="17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5" name="Google Shape;985;p24"/>
              <p:cNvSpPr/>
              <p:nvPr/>
            </p:nvSpPr>
            <p:spPr>
              <a:xfrm>
                <a:off x="4018200" y="1899375"/>
                <a:ext cx="17050" cy="17000"/>
              </a:xfrm>
              <a:custGeom>
                <a:avLst/>
                <a:gdLst/>
                <a:ahLst/>
                <a:cxnLst/>
                <a:rect l="l" t="t" r="r" b="b"/>
                <a:pathLst>
                  <a:path w="682" h="680" extrusionOk="0">
                    <a:moveTo>
                      <a:pt x="341" y="0"/>
                    </a:moveTo>
                    <a:cubicBezTo>
                      <a:pt x="152" y="0"/>
                      <a:pt x="0" y="152"/>
                      <a:pt x="0" y="341"/>
                    </a:cubicBezTo>
                    <a:cubicBezTo>
                      <a:pt x="0" y="528"/>
                      <a:pt x="152" y="680"/>
                      <a:pt x="341" y="680"/>
                    </a:cubicBezTo>
                    <a:cubicBezTo>
                      <a:pt x="529" y="680"/>
                      <a:pt x="681" y="528"/>
                      <a:pt x="681" y="341"/>
                    </a:cubicBezTo>
                    <a:cubicBezTo>
                      <a:pt x="681" y="152"/>
                      <a:pt x="529" y="0"/>
                      <a:pt x="34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6" name="Google Shape;986;p24"/>
              <p:cNvSpPr/>
              <p:nvPr/>
            </p:nvSpPr>
            <p:spPr>
              <a:xfrm>
                <a:off x="3994000" y="1801550"/>
                <a:ext cx="17075" cy="17050"/>
              </a:xfrm>
              <a:custGeom>
                <a:avLst/>
                <a:gdLst/>
                <a:ahLst/>
                <a:cxnLst/>
                <a:rect l="l" t="t" r="r" b="b"/>
                <a:pathLst>
                  <a:path w="683" h="682" extrusionOk="0">
                    <a:moveTo>
                      <a:pt x="341" y="0"/>
                    </a:moveTo>
                    <a:cubicBezTo>
                      <a:pt x="155" y="0"/>
                      <a:pt x="1" y="152"/>
                      <a:pt x="1" y="341"/>
                    </a:cubicBezTo>
                    <a:cubicBezTo>
                      <a:pt x="1" y="529"/>
                      <a:pt x="155" y="681"/>
                      <a:pt x="341" y="681"/>
                    </a:cubicBezTo>
                    <a:cubicBezTo>
                      <a:pt x="530" y="681"/>
                      <a:pt x="682" y="529"/>
                      <a:pt x="682" y="341"/>
                    </a:cubicBezTo>
                    <a:cubicBezTo>
                      <a:pt x="682" y="152"/>
                      <a:pt x="530" y="0"/>
                      <a:pt x="34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987" name="Google Shape;987;p2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988" name="Google Shape;988;p24"/>
          <p:cNvSpPr txBox="1">
            <a:spLocks noGrp="1"/>
          </p:cNvSpPr>
          <p:nvPr>
            <p:ph type="subTitle" idx="1"/>
          </p:nvPr>
        </p:nvSpPr>
        <p:spPr>
          <a:xfrm>
            <a:off x="713700" y="2128400"/>
            <a:ext cx="2247900" cy="7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9" name="Google Shape;989;p24"/>
          <p:cNvSpPr txBox="1">
            <a:spLocks noGrp="1"/>
          </p:cNvSpPr>
          <p:nvPr>
            <p:ph type="subTitle" idx="2"/>
          </p:nvPr>
        </p:nvSpPr>
        <p:spPr>
          <a:xfrm>
            <a:off x="3446400" y="2128400"/>
            <a:ext cx="2247900" cy="7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0" name="Google Shape;990;p24"/>
          <p:cNvSpPr txBox="1">
            <a:spLocks noGrp="1"/>
          </p:cNvSpPr>
          <p:nvPr>
            <p:ph type="subTitle" idx="3"/>
          </p:nvPr>
        </p:nvSpPr>
        <p:spPr>
          <a:xfrm>
            <a:off x="713700" y="3615125"/>
            <a:ext cx="2247900" cy="7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1" name="Google Shape;991;p24"/>
          <p:cNvSpPr txBox="1">
            <a:spLocks noGrp="1"/>
          </p:cNvSpPr>
          <p:nvPr>
            <p:ph type="subTitle" idx="4"/>
          </p:nvPr>
        </p:nvSpPr>
        <p:spPr>
          <a:xfrm>
            <a:off x="3446400" y="3615125"/>
            <a:ext cx="2247900" cy="7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2" name="Google Shape;992;p24"/>
          <p:cNvSpPr txBox="1">
            <a:spLocks noGrp="1"/>
          </p:cNvSpPr>
          <p:nvPr>
            <p:ph type="subTitle" idx="5"/>
          </p:nvPr>
        </p:nvSpPr>
        <p:spPr>
          <a:xfrm>
            <a:off x="6182501" y="2128400"/>
            <a:ext cx="2247900" cy="7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3" name="Google Shape;993;p24"/>
          <p:cNvSpPr txBox="1">
            <a:spLocks noGrp="1"/>
          </p:cNvSpPr>
          <p:nvPr>
            <p:ph type="subTitle" idx="6"/>
          </p:nvPr>
        </p:nvSpPr>
        <p:spPr>
          <a:xfrm>
            <a:off x="6182501" y="3615125"/>
            <a:ext cx="2247900" cy="7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4" name="Google Shape;994;p24"/>
          <p:cNvSpPr txBox="1">
            <a:spLocks noGrp="1"/>
          </p:cNvSpPr>
          <p:nvPr>
            <p:ph type="subTitle" idx="7"/>
          </p:nvPr>
        </p:nvSpPr>
        <p:spPr>
          <a:xfrm>
            <a:off x="712000" y="1813550"/>
            <a:ext cx="2251200" cy="377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 b="1">
                <a:latin typeface="El Messiri"/>
                <a:ea typeface="El Messiri"/>
                <a:cs typeface="El Messiri"/>
                <a:sym typeface="El Messiri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995" name="Google Shape;995;p24"/>
          <p:cNvSpPr txBox="1">
            <a:spLocks noGrp="1"/>
          </p:cNvSpPr>
          <p:nvPr>
            <p:ph type="subTitle" idx="8"/>
          </p:nvPr>
        </p:nvSpPr>
        <p:spPr>
          <a:xfrm>
            <a:off x="3446400" y="1813550"/>
            <a:ext cx="2251200" cy="377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 b="1">
                <a:latin typeface="El Messiri"/>
                <a:ea typeface="El Messiri"/>
                <a:cs typeface="El Messiri"/>
                <a:sym typeface="El Messiri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996" name="Google Shape;996;p24"/>
          <p:cNvSpPr txBox="1">
            <a:spLocks noGrp="1"/>
          </p:cNvSpPr>
          <p:nvPr>
            <p:ph type="subTitle" idx="9"/>
          </p:nvPr>
        </p:nvSpPr>
        <p:spPr>
          <a:xfrm>
            <a:off x="6180800" y="1813550"/>
            <a:ext cx="2251200" cy="377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 b="1">
                <a:latin typeface="El Messiri"/>
                <a:ea typeface="El Messiri"/>
                <a:cs typeface="El Messiri"/>
                <a:sym typeface="El Messiri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997" name="Google Shape;997;p24"/>
          <p:cNvSpPr txBox="1">
            <a:spLocks noGrp="1"/>
          </p:cNvSpPr>
          <p:nvPr>
            <p:ph type="subTitle" idx="13"/>
          </p:nvPr>
        </p:nvSpPr>
        <p:spPr>
          <a:xfrm>
            <a:off x="712000" y="3299149"/>
            <a:ext cx="2251200" cy="377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 b="1">
                <a:latin typeface="El Messiri"/>
                <a:ea typeface="El Messiri"/>
                <a:cs typeface="El Messiri"/>
                <a:sym typeface="El Messiri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998" name="Google Shape;998;p24"/>
          <p:cNvSpPr txBox="1">
            <a:spLocks noGrp="1"/>
          </p:cNvSpPr>
          <p:nvPr>
            <p:ph type="subTitle" idx="14"/>
          </p:nvPr>
        </p:nvSpPr>
        <p:spPr>
          <a:xfrm>
            <a:off x="3446400" y="3299149"/>
            <a:ext cx="2251200" cy="377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 b="1">
                <a:latin typeface="El Messiri"/>
                <a:ea typeface="El Messiri"/>
                <a:cs typeface="El Messiri"/>
                <a:sym typeface="El Messiri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999" name="Google Shape;999;p24"/>
          <p:cNvSpPr txBox="1">
            <a:spLocks noGrp="1"/>
          </p:cNvSpPr>
          <p:nvPr>
            <p:ph type="subTitle" idx="15"/>
          </p:nvPr>
        </p:nvSpPr>
        <p:spPr>
          <a:xfrm>
            <a:off x="6180800" y="3299149"/>
            <a:ext cx="2251200" cy="377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 b="1">
                <a:latin typeface="El Messiri"/>
                <a:ea typeface="El Messiri"/>
                <a:cs typeface="El Messiri"/>
                <a:sym typeface="El Messiri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CUSTOM_8">
    <p:spTree>
      <p:nvGrpSpPr>
        <p:cNvPr id="1" name="Shape 10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1" name="Google Shape;1001;p25"/>
          <p:cNvSpPr txBox="1">
            <a:spLocks noGrp="1"/>
          </p:cNvSpPr>
          <p:nvPr>
            <p:ph type="title" hasCustomPrompt="1"/>
          </p:nvPr>
        </p:nvSpPr>
        <p:spPr>
          <a:xfrm>
            <a:off x="797271" y="629975"/>
            <a:ext cx="3827400" cy="768900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4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002" name="Google Shape;1002;p25"/>
          <p:cNvSpPr txBox="1">
            <a:spLocks noGrp="1"/>
          </p:cNvSpPr>
          <p:nvPr>
            <p:ph type="subTitle" idx="1"/>
          </p:nvPr>
        </p:nvSpPr>
        <p:spPr>
          <a:xfrm>
            <a:off x="710271" y="1387974"/>
            <a:ext cx="3914400" cy="37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003" name="Google Shape;1003;p25"/>
          <p:cNvSpPr txBox="1">
            <a:spLocks noGrp="1"/>
          </p:cNvSpPr>
          <p:nvPr>
            <p:ph type="title" idx="2" hasCustomPrompt="1"/>
          </p:nvPr>
        </p:nvSpPr>
        <p:spPr>
          <a:xfrm>
            <a:off x="797271" y="2003876"/>
            <a:ext cx="3827400" cy="768900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4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004" name="Google Shape;1004;p25"/>
          <p:cNvSpPr txBox="1">
            <a:spLocks noGrp="1"/>
          </p:cNvSpPr>
          <p:nvPr>
            <p:ph type="subTitle" idx="3"/>
          </p:nvPr>
        </p:nvSpPr>
        <p:spPr>
          <a:xfrm>
            <a:off x="710271" y="2764450"/>
            <a:ext cx="3914400" cy="37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005" name="Google Shape;1005;p25"/>
          <p:cNvSpPr txBox="1">
            <a:spLocks noGrp="1"/>
          </p:cNvSpPr>
          <p:nvPr>
            <p:ph type="title" idx="4" hasCustomPrompt="1"/>
          </p:nvPr>
        </p:nvSpPr>
        <p:spPr>
          <a:xfrm>
            <a:off x="797271" y="3377777"/>
            <a:ext cx="3827400" cy="768900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4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006" name="Google Shape;1006;p25"/>
          <p:cNvSpPr txBox="1">
            <a:spLocks noGrp="1"/>
          </p:cNvSpPr>
          <p:nvPr>
            <p:ph type="subTitle" idx="5"/>
          </p:nvPr>
        </p:nvSpPr>
        <p:spPr>
          <a:xfrm>
            <a:off x="710271" y="4140925"/>
            <a:ext cx="3914400" cy="37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grpSp>
        <p:nvGrpSpPr>
          <p:cNvPr id="1007" name="Google Shape;1007;p25"/>
          <p:cNvGrpSpPr/>
          <p:nvPr/>
        </p:nvGrpSpPr>
        <p:grpSpPr>
          <a:xfrm>
            <a:off x="-182994" y="4283910"/>
            <a:ext cx="1205407" cy="909041"/>
            <a:chOff x="-182994" y="4283910"/>
            <a:chExt cx="1205407" cy="909041"/>
          </a:xfrm>
        </p:grpSpPr>
        <p:sp>
          <p:nvSpPr>
            <p:cNvPr id="1008" name="Google Shape;1008;p25"/>
            <p:cNvSpPr/>
            <p:nvPr/>
          </p:nvSpPr>
          <p:spPr>
            <a:xfrm>
              <a:off x="-182994" y="4283910"/>
              <a:ext cx="667127" cy="909038"/>
            </a:xfrm>
            <a:custGeom>
              <a:avLst/>
              <a:gdLst/>
              <a:ahLst/>
              <a:cxnLst/>
              <a:rect l="l" t="t" r="r" b="b"/>
              <a:pathLst>
                <a:path w="4895" h="7951" extrusionOk="0">
                  <a:moveTo>
                    <a:pt x="1186" y="7393"/>
                  </a:moveTo>
                  <a:cubicBezTo>
                    <a:pt x="935" y="7300"/>
                    <a:pt x="701" y="7182"/>
                    <a:pt x="563" y="6979"/>
                  </a:cubicBezTo>
                  <a:cubicBezTo>
                    <a:pt x="1" y="6153"/>
                    <a:pt x="709" y="4929"/>
                    <a:pt x="301" y="4028"/>
                  </a:cubicBezTo>
                  <a:cubicBezTo>
                    <a:pt x="448" y="4353"/>
                    <a:pt x="772" y="4619"/>
                    <a:pt x="920" y="4957"/>
                  </a:cubicBezTo>
                  <a:cubicBezTo>
                    <a:pt x="1042" y="5240"/>
                    <a:pt x="1006" y="5612"/>
                    <a:pt x="1182" y="5870"/>
                  </a:cubicBezTo>
                  <a:cubicBezTo>
                    <a:pt x="1317" y="6067"/>
                    <a:pt x="1748" y="6317"/>
                    <a:pt x="1938" y="6109"/>
                  </a:cubicBezTo>
                  <a:cubicBezTo>
                    <a:pt x="2125" y="5904"/>
                    <a:pt x="1894" y="5449"/>
                    <a:pt x="1838" y="5236"/>
                  </a:cubicBezTo>
                  <a:cubicBezTo>
                    <a:pt x="1669" y="4584"/>
                    <a:pt x="2040" y="3927"/>
                    <a:pt x="1897" y="3246"/>
                  </a:cubicBezTo>
                  <a:cubicBezTo>
                    <a:pt x="1734" y="2473"/>
                    <a:pt x="1487" y="1741"/>
                    <a:pt x="1878" y="969"/>
                  </a:cubicBezTo>
                  <a:cubicBezTo>
                    <a:pt x="2050" y="627"/>
                    <a:pt x="2418" y="390"/>
                    <a:pt x="2490" y="0"/>
                  </a:cubicBezTo>
                  <a:cubicBezTo>
                    <a:pt x="2117" y="1164"/>
                    <a:pt x="2399" y="2077"/>
                    <a:pt x="2910" y="3164"/>
                  </a:cubicBezTo>
                  <a:cubicBezTo>
                    <a:pt x="3102" y="3574"/>
                    <a:pt x="3161" y="3656"/>
                    <a:pt x="3214" y="4119"/>
                  </a:cubicBezTo>
                  <a:cubicBezTo>
                    <a:pt x="3260" y="4514"/>
                    <a:pt x="3178" y="4903"/>
                    <a:pt x="3310" y="5253"/>
                  </a:cubicBezTo>
                  <a:cubicBezTo>
                    <a:pt x="3806" y="5043"/>
                    <a:pt x="3749" y="4473"/>
                    <a:pt x="3934" y="4019"/>
                  </a:cubicBezTo>
                  <a:cubicBezTo>
                    <a:pt x="4169" y="3443"/>
                    <a:pt x="4387" y="3121"/>
                    <a:pt x="4895" y="2780"/>
                  </a:cubicBezTo>
                  <a:cubicBezTo>
                    <a:pt x="4777" y="3338"/>
                    <a:pt x="4654" y="3782"/>
                    <a:pt x="4632" y="4328"/>
                  </a:cubicBezTo>
                  <a:cubicBezTo>
                    <a:pt x="4610" y="4872"/>
                    <a:pt x="4724" y="5252"/>
                    <a:pt x="4467" y="5796"/>
                  </a:cubicBezTo>
                  <a:cubicBezTo>
                    <a:pt x="4149" y="6468"/>
                    <a:pt x="3667" y="6753"/>
                    <a:pt x="3171" y="7248"/>
                  </a:cubicBezTo>
                  <a:cubicBezTo>
                    <a:pt x="2700" y="7719"/>
                    <a:pt x="2568" y="7950"/>
                    <a:pt x="1850" y="7628"/>
                  </a:cubicBezTo>
                  <a:cubicBezTo>
                    <a:pt x="1655" y="7540"/>
                    <a:pt x="1414" y="7477"/>
                    <a:pt x="1186" y="73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1009;p25"/>
            <p:cNvSpPr/>
            <p:nvPr/>
          </p:nvSpPr>
          <p:spPr>
            <a:xfrm>
              <a:off x="710279" y="4848427"/>
              <a:ext cx="312134" cy="344524"/>
            </a:xfrm>
            <a:custGeom>
              <a:avLst/>
              <a:gdLst/>
              <a:ahLst/>
              <a:cxnLst/>
              <a:rect l="l" t="t" r="r" b="b"/>
              <a:pathLst>
                <a:path w="2891" h="3191" extrusionOk="0">
                  <a:moveTo>
                    <a:pt x="543" y="3023"/>
                  </a:moveTo>
                  <a:cubicBezTo>
                    <a:pt x="181" y="2805"/>
                    <a:pt x="0" y="2463"/>
                    <a:pt x="24" y="2052"/>
                  </a:cubicBezTo>
                  <a:cubicBezTo>
                    <a:pt x="36" y="1840"/>
                    <a:pt x="96" y="1819"/>
                    <a:pt x="170" y="1625"/>
                  </a:cubicBezTo>
                  <a:cubicBezTo>
                    <a:pt x="257" y="1403"/>
                    <a:pt x="184" y="1180"/>
                    <a:pt x="190" y="961"/>
                  </a:cubicBezTo>
                  <a:cubicBezTo>
                    <a:pt x="190" y="986"/>
                    <a:pt x="263" y="1067"/>
                    <a:pt x="277" y="1094"/>
                  </a:cubicBezTo>
                  <a:cubicBezTo>
                    <a:pt x="305" y="1153"/>
                    <a:pt x="324" y="1215"/>
                    <a:pt x="339" y="1280"/>
                  </a:cubicBezTo>
                  <a:cubicBezTo>
                    <a:pt x="368" y="1408"/>
                    <a:pt x="371" y="1542"/>
                    <a:pt x="388" y="1673"/>
                  </a:cubicBezTo>
                  <a:cubicBezTo>
                    <a:pt x="402" y="1782"/>
                    <a:pt x="414" y="1927"/>
                    <a:pt x="485" y="2016"/>
                  </a:cubicBezTo>
                  <a:cubicBezTo>
                    <a:pt x="565" y="2120"/>
                    <a:pt x="705" y="2180"/>
                    <a:pt x="788" y="2289"/>
                  </a:cubicBezTo>
                  <a:cubicBezTo>
                    <a:pt x="843" y="2361"/>
                    <a:pt x="903" y="2426"/>
                    <a:pt x="966" y="2488"/>
                  </a:cubicBezTo>
                  <a:cubicBezTo>
                    <a:pt x="1031" y="2551"/>
                    <a:pt x="1059" y="2143"/>
                    <a:pt x="1058" y="2129"/>
                  </a:cubicBezTo>
                  <a:cubicBezTo>
                    <a:pt x="1049" y="1975"/>
                    <a:pt x="1013" y="1823"/>
                    <a:pt x="1018" y="1668"/>
                  </a:cubicBezTo>
                  <a:cubicBezTo>
                    <a:pt x="1027" y="1387"/>
                    <a:pt x="1147" y="1218"/>
                    <a:pt x="1238" y="953"/>
                  </a:cubicBezTo>
                  <a:cubicBezTo>
                    <a:pt x="1325" y="695"/>
                    <a:pt x="1566" y="268"/>
                    <a:pt x="1520" y="0"/>
                  </a:cubicBezTo>
                  <a:cubicBezTo>
                    <a:pt x="1592" y="426"/>
                    <a:pt x="1651" y="855"/>
                    <a:pt x="1704" y="1283"/>
                  </a:cubicBezTo>
                  <a:cubicBezTo>
                    <a:pt x="1741" y="1584"/>
                    <a:pt x="1942" y="2191"/>
                    <a:pt x="1824" y="2467"/>
                  </a:cubicBezTo>
                  <a:cubicBezTo>
                    <a:pt x="1957" y="2155"/>
                    <a:pt x="2561" y="2039"/>
                    <a:pt x="2797" y="1800"/>
                  </a:cubicBezTo>
                  <a:cubicBezTo>
                    <a:pt x="2891" y="2312"/>
                    <a:pt x="2279" y="2949"/>
                    <a:pt x="1837" y="3090"/>
                  </a:cubicBezTo>
                  <a:cubicBezTo>
                    <a:pt x="1542" y="3184"/>
                    <a:pt x="836" y="3190"/>
                    <a:pt x="566" y="3037"/>
                  </a:cubicBezTo>
                  <a:cubicBezTo>
                    <a:pt x="558" y="3032"/>
                    <a:pt x="550" y="3028"/>
                    <a:pt x="543" y="302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CUSTOM_3_1">
    <p:spTree>
      <p:nvGrpSpPr>
        <p:cNvPr id="1" name="Shape 10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11" name="Google Shape;1011;p26"/>
          <p:cNvGrpSpPr/>
          <p:nvPr/>
        </p:nvGrpSpPr>
        <p:grpSpPr>
          <a:xfrm>
            <a:off x="-78584" y="2935816"/>
            <a:ext cx="4507471" cy="2264909"/>
            <a:chOff x="-78584" y="2935816"/>
            <a:chExt cx="4507471" cy="2264909"/>
          </a:xfrm>
        </p:grpSpPr>
        <p:grpSp>
          <p:nvGrpSpPr>
            <p:cNvPr id="1012" name="Google Shape;1012;p26"/>
            <p:cNvGrpSpPr/>
            <p:nvPr/>
          </p:nvGrpSpPr>
          <p:grpSpPr>
            <a:xfrm>
              <a:off x="-78584" y="2935816"/>
              <a:ext cx="748887" cy="2264909"/>
              <a:chOff x="-78584" y="2935816"/>
              <a:chExt cx="748887" cy="2264909"/>
            </a:xfrm>
          </p:grpSpPr>
          <p:grpSp>
            <p:nvGrpSpPr>
              <p:cNvPr id="1013" name="Google Shape;1013;p26"/>
              <p:cNvGrpSpPr/>
              <p:nvPr/>
            </p:nvGrpSpPr>
            <p:grpSpPr>
              <a:xfrm>
                <a:off x="-78584" y="2935816"/>
                <a:ext cx="748887" cy="2264909"/>
                <a:chOff x="3221922" y="3632026"/>
                <a:chExt cx="349066" cy="1055705"/>
              </a:xfrm>
            </p:grpSpPr>
            <p:sp>
              <p:nvSpPr>
                <p:cNvPr id="1014" name="Google Shape;1014;p26"/>
                <p:cNvSpPr/>
                <p:nvPr/>
              </p:nvSpPr>
              <p:spPr>
                <a:xfrm>
                  <a:off x="3266263" y="3688839"/>
                  <a:ext cx="223755" cy="9988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87" h="25388" extrusionOk="0">
                      <a:moveTo>
                        <a:pt x="65" y="0"/>
                      </a:moveTo>
                      <a:lnTo>
                        <a:pt x="0" y="12"/>
                      </a:lnTo>
                      <a:cubicBezTo>
                        <a:pt x="58" y="294"/>
                        <a:pt x="141" y="570"/>
                        <a:pt x="255" y="835"/>
                      </a:cubicBezTo>
                      <a:cubicBezTo>
                        <a:pt x="370" y="1099"/>
                        <a:pt x="515" y="1348"/>
                        <a:pt x="674" y="1587"/>
                      </a:cubicBezTo>
                      <a:cubicBezTo>
                        <a:pt x="991" y="2065"/>
                        <a:pt x="1366" y="2497"/>
                        <a:pt x="1693" y="2961"/>
                      </a:cubicBezTo>
                      <a:cubicBezTo>
                        <a:pt x="1856" y="3194"/>
                        <a:pt x="2007" y="3434"/>
                        <a:pt x="2140" y="3684"/>
                      </a:cubicBezTo>
                      <a:cubicBezTo>
                        <a:pt x="2259" y="3938"/>
                        <a:pt x="2368" y="4201"/>
                        <a:pt x="2414" y="4481"/>
                      </a:cubicBezTo>
                      <a:cubicBezTo>
                        <a:pt x="2449" y="4617"/>
                        <a:pt x="2454" y="4759"/>
                        <a:pt x="2473" y="4898"/>
                      </a:cubicBezTo>
                      <a:cubicBezTo>
                        <a:pt x="2477" y="4968"/>
                        <a:pt x="2478" y="5039"/>
                        <a:pt x="2480" y="5110"/>
                      </a:cubicBezTo>
                      <a:cubicBezTo>
                        <a:pt x="2484" y="5180"/>
                        <a:pt x="2485" y="5251"/>
                        <a:pt x="2480" y="5321"/>
                      </a:cubicBezTo>
                      <a:lnTo>
                        <a:pt x="2472" y="5533"/>
                      </a:lnTo>
                      <a:lnTo>
                        <a:pt x="2452" y="5745"/>
                      </a:lnTo>
                      <a:cubicBezTo>
                        <a:pt x="2441" y="5886"/>
                        <a:pt x="2415" y="6026"/>
                        <a:pt x="2395" y="6166"/>
                      </a:cubicBezTo>
                      <a:cubicBezTo>
                        <a:pt x="2302" y="6727"/>
                        <a:pt x="2156" y="7278"/>
                        <a:pt x="2030" y="7835"/>
                      </a:cubicBezTo>
                      <a:cubicBezTo>
                        <a:pt x="1967" y="8114"/>
                        <a:pt x="1906" y="8394"/>
                        <a:pt x="1864" y="8677"/>
                      </a:cubicBezTo>
                      <a:cubicBezTo>
                        <a:pt x="1822" y="8961"/>
                        <a:pt x="1786" y="9244"/>
                        <a:pt x="1758" y="9529"/>
                      </a:cubicBezTo>
                      <a:cubicBezTo>
                        <a:pt x="1729" y="9814"/>
                        <a:pt x="1709" y="10099"/>
                        <a:pt x="1700" y="10386"/>
                      </a:cubicBezTo>
                      <a:cubicBezTo>
                        <a:pt x="1690" y="10672"/>
                        <a:pt x="1694" y="10959"/>
                        <a:pt x="1713" y="11245"/>
                      </a:cubicBezTo>
                      <a:cubicBezTo>
                        <a:pt x="1746" y="11819"/>
                        <a:pt x="1848" y="12388"/>
                        <a:pt x="2023" y="12937"/>
                      </a:cubicBezTo>
                      <a:cubicBezTo>
                        <a:pt x="2069" y="13073"/>
                        <a:pt x="2114" y="13209"/>
                        <a:pt x="2170" y="13342"/>
                      </a:cubicBezTo>
                      <a:cubicBezTo>
                        <a:pt x="2220" y="13477"/>
                        <a:pt x="2284" y="13608"/>
                        <a:pt x="2349" y="13737"/>
                      </a:cubicBezTo>
                      <a:cubicBezTo>
                        <a:pt x="2483" y="13994"/>
                        <a:pt x="2651" y="14230"/>
                        <a:pt x="2828" y="14456"/>
                      </a:cubicBezTo>
                      <a:cubicBezTo>
                        <a:pt x="3185" y="14908"/>
                        <a:pt x="3592" y="15311"/>
                        <a:pt x="3963" y="15740"/>
                      </a:cubicBezTo>
                      <a:cubicBezTo>
                        <a:pt x="4148" y="15955"/>
                        <a:pt x="4323" y="16177"/>
                        <a:pt x="4478" y="16413"/>
                      </a:cubicBezTo>
                      <a:cubicBezTo>
                        <a:pt x="4633" y="16647"/>
                        <a:pt x="4764" y="16897"/>
                        <a:pt x="4880" y="17156"/>
                      </a:cubicBezTo>
                      <a:cubicBezTo>
                        <a:pt x="5112" y="17672"/>
                        <a:pt x="5288" y="18213"/>
                        <a:pt x="5397" y="18768"/>
                      </a:cubicBezTo>
                      <a:cubicBezTo>
                        <a:pt x="5504" y="19323"/>
                        <a:pt x="5553" y="19890"/>
                        <a:pt x="5525" y="20454"/>
                      </a:cubicBezTo>
                      <a:cubicBezTo>
                        <a:pt x="5497" y="21019"/>
                        <a:pt x="5415" y="21581"/>
                        <a:pt x="5289" y="22134"/>
                      </a:cubicBezTo>
                      <a:cubicBezTo>
                        <a:pt x="5036" y="23241"/>
                        <a:pt x="4610" y="24302"/>
                        <a:pt x="4114" y="25322"/>
                      </a:cubicBezTo>
                      <a:lnTo>
                        <a:pt x="4249" y="25388"/>
                      </a:lnTo>
                      <a:cubicBezTo>
                        <a:pt x="4745" y="24358"/>
                        <a:pt x="5172" y="23285"/>
                        <a:pt x="5425" y="22165"/>
                      </a:cubicBezTo>
                      <a:cubicBezTo>
                        <a:pt x="5551" y="21605"/>
                        <a:pt x="5633" y="21034"/>
                        <a:pt x="5659" y="20459"/>
                      </a:cubicBezTo>
                      <a:cubicBezTo>
                        <a:pt x="5686" y="19884"/>
                        <a:pt x="5634" y="19307"/>
                        <a:pt x="5523" y="18742"/>
                      </a:cubicBezTo>
                      <a:cubicBezTo>
                        <a:pt x="5410" y="18178"/>
                        <a:pt x="5229" y="17627"/>
                        <a:pt x="4992" y="17104"/>
                      </a:cubicBezTo>
                      <a:cubicBezTo>
                        <a:pt x="4874" y="16842"/>
                        <a:pt x="4739" y="16586"/>
                        <a:pt x="4579" y="16346"/>
                      </a:cubicBezTo>
                      <a:cubicBezTo>
                        <a:pt x="4420" y="16104"/>
                        <a:pt x="4240" y="15878"/>
                        <a:pt x="4052" y="15662"/>
                      </a:cubicBezTo>
                      <a:cubicBezTo>
                        <a:pt x="3677" y="15230"/>
                        <a:pt x="3269" y="14829"/>
                        <a:pt x="2916" y="14386"/>
                      </a:cubicBezTo>
                      <a:cubicBezTo>
                        <a:pt x="2742" y="14164"/>
                        <a:pt x="2577" y="13934"/>
                        <a:pt x="2446" y="13685"/>
                      </a:cubicBezTo>
                      <a:cubicBezTo>
                        <a:pt x="2383" y="13560"/>
                        <a:pt x="2321" y="13435"/>
                        <a:pt x="2271" y="13302"/>
                      </a:cubicBezTo>
                      <a:cubicBezTo>
                        <a:pt x="2215" y="13171"/>
                        <a:pt x="2171" y="13037"/>
                        <a:pt x="2125" y="12903"/>
                      </a:cubicBezTo>
                      <a:cubicBezTo>
                        <a:pt x="1952" y="12366"/>
                        <a:pt x="1849" y="11805"/>
                        <a:pt x="1814" y="11239"/>
                      </a:cubicBezTo>
                      <a:cubicBezTo>
                        <a:pt x="1796" y="10956"/>
                        <a:pt x="1791" y="10672"/>
                        <a:pt x="1799" y="10388"/>
                      </a:cubicBezTo>
                      <a:cubicBezTo>
                        <a:pt x="1807" y="10105"/>
                        <a:pt x="1827" y="9821"/>
                        <a:pt x="1854" y="9538"/>
                      </a:cubicBezTo>
                      <a:cubicBezTo>
                        <a:pt x="1881" y="9255"/>
                        <a:pt x="1916" y="8973"/>
                        <a:pt x="1957" y="8692"/>
                      </a:cubicBezTo>
                      <a:cubicBezTo>
                        <a:pt x="1997" y="8411"/>
                        <a:pt x="2057" y="8132"/>
                        <a:pt x="2119" y="7855"/>
                      </a:cubicBezTo>
                      <a:cubicBezTo>
                        <a:pt x="2244" y="7299"/>
                        <a:pt x="2388" y="6745"/>
                        <a:pt x="2480" y="6179"/>
                      </a:cubicBezTo>
                      <a:cubicBezTo>
                        <a:pt x="2499" y="6038"/>
                        <a:pt x="2525" y="5897"/>
                        <a:pt x="2536" y="5754"/>
                      </a:cubicBezTo>
                      <a:lnTo>
                        <a:pt x="2556" y="5539"/>
                      </a:lnTo>
                      <a:lnTo>
                        <a:pt x="2565" y="5324"/>
                      </a:lnTo>
                      <a:cubicBezTo>
                        <a:pt x="2568" y="5252"/>
                        <a:pt x="2567" y="5180"/>
                        <a:pt x="2563" y="5107"/>
                      </a:cubicBezTo>
                      <a:cubicBezTo>
                        <a:pt x="2561" y="5035"/>
                        <a:pt x="2560" y="4964"/>
                        <a:pt x="2555" y="4892"/>
                      </a:cubicBezTo>
                      <a:cubicBezTo>
                        <a:pt x="2535" y="4749"/>
                        <a:pt x="2530" y="4604"/>
                        <a:pt x="2493" y="4464"/>
                      </a:cubicBezTo>
                      <a:cubicBezTo>
                        <a:pt x="2444" y="4178"/>
                        <a:pt x="2333" y="3908"/>
                        <a:pt x="2209" y="3648"/>
                      </a:cubicBezTo>
                      <a:cubicBezTo>
                        <a:pt x="2074" y="3395"/>
                        <a:pt x="1919" y="3152"/>
                        <a:pt x="1755" y="2918"/>
                      </a:cubicBezTo>
                      <a:cubicBezTo>
                        <a:pt x="1424" y="2450"/>
                        <a:pt x="1048" y="2020"/>
                        <a:pt x="732" y="1548"/>
                      </a:cubicBezTo>
                      <a:cubicBezTo>
                        <a:pt x="575" y="1312"/>
                        <a:pt x="432" y="1067"/>
                        <a:pt x="317" y="808"/>
                      </a:cubicBezTo>
                      <a:cubicBezTo>
                        <a:pt x="204" y="548"/>
                        <a:pt x="121" y="277"/>
                        <a:pt x="65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15" name="Google Shape;1015;p26"/>
                <p:cNvSpPr/>
                <p:nvPr/>
              </p:nvSpPr>
              <p:spPr>
                <a:xfrm>
                  <a:off x="3470225" y="4544353"/>
                  <a:ext cx="83018" cy="467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10" h="1189" extrusionOk="0">
                      <a:moveTo>
                        <a:pt x="471" y="501"/>
                      </a:moveTo>
                      <a:cubicBezTo>
                        <a:pt x="682" y="276"/>
                        <a:pt x="1016" y="81"/>
                        <a:pt x="1320" y="24"/>
                      </a:cubicBezTo>
                      <a:cubicBezTo>
                        <a:pt x="1447" y="1"/>
                        <a:pt x="1590" y="17"/>
                        <a:pt x="1707" y="71"/>
                      </a:cubicBezTo>
                      <a:cubicBezTo>
                        <a:pt x="1794" y="111"/>
                        <a:pt x="1869" y="180"/>
                        <a:pt x="1899" y="271"/>
                      </a:cubicBezTo>
                      <a:cubicBezTo>
                        <a:pt x="2110" y="887"/>
                        <a:pt x="994" y="1188"/>
                        <a:pt x="588" y="1176"/>
                      </a:cubicBezTo>
                      <a:cubicBezTo>
                        <a:pt x="484" y="1173"/>
                        <a:pt x="85" y="1160"/>
                        <a:pt x="40" y="1041"/>
                      </a:cubicBezTo>
                      <a:cubicBezTo>
                        <a:pt x="1" y="932"/>
                        <a:pt x="393" y="585"/>
                        <a:pt x="471" y="50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16" name="Google Shape;1016;p26"/>
                <p:cNvSpPr/>
                <p:nvPr/>
              </p:nvSpPr>
              <p:spPr>
                <a:xfrm>
                  <a:off x="3397635" y="4526884"/>
                  <a:ext cx="77746" cy="620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76" h="1578" extrusionOk="0">
                      <a:moveTo>
                        <a:pt x="1674" y="829"/>
                      </a:moveTo>
                      <a:cubicBezTo>
                        <a:pt x="1551" y="546"/>
                        <a:pt x="1300" y="252"/>
                        <a:pt x="1032" y="97"/>
                      </a:cubicBezTo>
                      <a:cubicBezTo>
                        <a:pt x="920" y="32"/>
                        <a:pt x="780" y="0"/>
                        <a:pt x="650" y="14"/>
                      </a:cubicBezTo>
                      <a:cubicBezTo>
                        <a:pt x="556" y="22"/>
                        <a:pt x="461" y="63"/>
                        <a:pt x="403" y="138"/>
                      </a:cubicBezTo>
                      <a:cubicBezTo>
                        <a:pt x="1" y="650"/>
                        <a:pt x="953" y="1303"/>
                        <a:pt x="1341" y="1427"/>
                      </a:cubicBezTo>
                      <a:cubicBezTo>
                        <a:pt x="1440" y="1458"/>
                        <a:pt x="1821" y="1578"/>
                        <a:pt x="1903" y="1480"/>
                      </a:cubicBezTo>
                      <a:cubicBezTo>
                        <a:pt x="1976" y="1391"/>
                        <a:pt x="1719" y="933"/>
                        <a:pt x="1674" y="829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17" name="Google Shape;1017;p26"/>
                <p:cNvSpPr/>
                <p:nvPr/>
              </p:nvSpPr>
              <p:spPr>
                <a:xfrm>
                  <a:off x="3482186" y="4472273"/>
                  <a:ext cx="82979" cy="467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9" h="1188" extrusionOk="0">
                      <a:moveTo>
                        <a:pt x="472" y="502"/>
                      </a:moveTo>
                      <a:cubicBezTo>
                        <a:pt x="681" y="275"/>
                        <a:pt x="1016" y="81"/>
                        <a:pt x="1320" y="24"/>
                      </a:cubicBezTo>
                      <a:cubicBezTo>
                        <a:pt x="1448" y="0"/>
                        <a:pt x="1590" y="16"/>
                        <a:pt x="1708" y="71"/>
                      </a:cubicBezTo>
                      <a:cubicBezTo>
                        <a:pt x="1793" y="112"/>
                        <a:pt x="1869" y="181"/>
                        <a:pt x="1900" y="270"/>
                      </a:cubicBezTo>
                      <a:cubicBezTo>
                        <a:pt x="2109" y="887"/>
                        <a:pt x="995" y="1188"/>
                        <a:pt x="587" y="1176"/>
                      </a:cubicBezTo>
                      <a:cubicBezTo>
                        <a:pt x="483" y="1173"/>
                        <a:pt x="84" y="1159"/>
                        <a:pt x="40" y="1040"/>
                      </a:cubicBezTo>
                      <a:cubicBezTo>
                        <a:pt x="0" y="931"/>
                        <a:pt x="394" y="585"/>
                        <a:pt x="472" y="502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18" name="Google Shape;1018;p26"/>
                <p:cNvSpPr/>
                <p:nvPr/>
              </p:nvSpPr>
              <p:spPr>
                <a:xfrm>
                  <a:off x="3405543" y="4462162"/>
                  <a:ext cx="81247" cy="551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65" h="1402" extrusionOk="0">
                      <a:moveTo>
                        <a:pt x="1681" y="683"/>
                      </a:moveTo>
                      <a:cubicBezTo>
                        <a:pt x="1516" y="423"/>
                        <a:pt x="1223" y="169"/>
                        <a:pt x="935" y="59"/>
                      </a:cubicBezTo>
                      <a:cubicBezTo>
                        <a:pt x="814" y="12"/>
                        <a:pt x="670" y="1"/>
                        <a:pt x="544" y="33"/>
                      </a:cubicBezTo>
                      <a:cubicBezTo>
                        <a:pt x="452" y="58"/>
                        <a:pt x="366" y="111"/>
                        <a:pt x="320" y="194"/>
                      </a:cubicBezTo>
                      <a:cubicBezTo>
                        <a:pt x="0" y="761"/>
                        <a:pt x="1041" y="1261"/>
                        <a:pt x="1443" y="1326"/>
                      </a:cubicBezTo>
                      <a:cubicBezTo>
                        <a:pt x="1546" y="1342"/>
                        <a:pt x="1940" y="1401"/>
                        <a:pt x="2005" y="1292"/>
                      </a:cubicBezTo>
                      <a:cubicBezTo>
                        <a:pt x="2065" y="1193"/>
                        <a:pt x="1741" y="780"/>
                        <a:pt x="1681" y="683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19" name="Google Shape;1019;p26"/>
                <p:cNvSpPr/>
                <p:nvPr/>
              </p:nvSpPr>
              <p:spPr>
                <a:xfrm>
                  <a:off x="3480219" y="4378554"/>
                  <a:ext cx="90769" cy="669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07" h="1702" extrusionOk="0">
                      <a:moveTo>
                        <a:pt x="392" y="864"/>
                      </a:moveTo>
                      <a:cubicBezTo>
                        <a:pt x="557" y="553"/>
                        <a:pt x="867" y="241"/>
                        <a:pt x="1184" y="89"/>
                      </a:cubicBezTo>
                      <a:cubicBezTo>
                        <a:pt x="1317" y="26"/>
                        <a:pt x="1479" y="1"/>
                        <a:pt x="1624" y="27"/>
                      </a:cubicBezTo>
                      <a:cubicBezTo>
                        <a:pt x="1731" y="45"/>
                        <a:pt x="1833" y="100"/>
                        <a:pt x="1894" y="189"/>
                      </a:cubicBezTo>
                      <a:cubicBezTo>
                        <a:pt x="2306" y="805"/>
                        <a:pt x="1170" y="1463"/>
                        <a:pt x="719" y="1571"/>
                      </a:cubicBezTo>
                      <a:cubicBezTo>
                        <a:pt x="604" y="1598"/>
                        <a:pt x="160" y="1701"/>
                        <a:pt x="77" y="1583"/>
                      </a:cubicBezTo>
                      <a:cubicBezTo>
                        <a:pt x="1" y="1476"/>
                        <a:pt x="331" y="979"/>
                        <a:pt x="392" y="864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20" name="Google Shape;1020;p26"/>
                <p:cNvSpPr/>
                <p:nvPr/>
              </p:nvSpPr>
              <p:spPr>
                <a:xfrm>
                  <a:off x="3392048" y="4389256"/>
                  <a:ext cx="94074" cy="563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91" h="1433" extrusionOk="0">
                      <a:moveTo>
                        <a:pt x="1892" y="653"/>
                      </a:moveTo>
                      <a:cubicBezTo>
                        <a:pt x="1673" y="378"/>
                        <a:pt x="1310" y="128"/>
                        <a:pt x="971" y="37"/>
                      </a:cubicBezTo>
                      <a:cubicBezTo>
                        <a:pt x="829" y="0"/>
                        <a:pt x="665" y="5"/>
                        <a:pt x="527" y="58"/>
                      </a:cubicBezTo>
                      <a:cubicBezTo>
                        <a:pt x="426" y="95"/>
                        <a:pt x="335" y="168"/>
                        <a:pt x="293" y="268"/>
                      </a:cubicBezTo>
                      <a:cubicBezTo>
                        <a:pt x="0" y="949"/>
                        <a:pt x="1240" y="1386"/>
                        <a:pt x="1703" y="1408"/>
                      </a:cubicBezTo>
                      <a:cubicBezTo>
                        <a:pt x="1821" y="1413"/>
                        <a:pt x="2275" y="1433"/>
                        <a:pt x="2336" y="1301"/>
                      </a:cubicBezTo>
                      <a:cubicBezTo>
                        <a:pt x="2390" y="1181"/>
                        <a:pt x="1974" y="754"/>
                        <a:pt x="1892" y="653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21" name="Google Shape;1021;p26"/>
                <p:cNvSpPr/>
                <p:nvPr/>
              </p:nvSpPr>
              <p:spPr>
                <a:xfrm>
                  <a:off x="3458934" y="4289084"/>
                  <a:ext cx="71805" cy="835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25" h="2124" extrusionOk="0">
                      <a:moveTo>
                        <a:pt x="112" y="1273"/>
                      </a:moveTo>
                      <a:cubicBezTo>
                        <a:pt x="138" y="926"/>
                        <a:pt x="295" y="520"/>
                        <a:pt x="523" y="256"/>
                      </a:cubicBezTo>
                      <a:cubicBezTo>
                        <a:pt x="618" y="146"/>
                        <a:pt x="756" y="60"/>
                        <a:pt x="898" y="26"/>
                      </a:cubicBezTo>
                      <a:cubicBezTo>
                        <a:pt x="1001" y="0"/>
                        <a:pt x="1116" y="9"/>
                        <a:pt x="1207" y="66"/>
                      </a:cubicBezTo>
                      <a:cubicBezTo>
                        <a:pt x="1824" y="461"/>
                        <a:pt x="1054" y="1510"/>
                        <a:pt x="688" y="1784"/>
                      </a:cubicBezTo>
                      <a:cubicBezTo>
                        <a:pt x="595" y="1855"/>
                        <a:pt x="235" y="2124"/>
                        <a:pt x="112" y="2051"/>
                      </a:cubicBezTo>
                      <a:cubicBezTo>
                        <a:pt x="1" y="1983"/>
                        <a:pt x="102" y="1402"/>
                        <a:pt x="112" y="1273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22" name="Google Shape;1022;p26"/>
                <p:cNvSpPr/>
                <p:nvPr/>
              </p:nvSpPr>
              <p:spPr>
                <a:xfrm>
                  <a:off x="3372061" y="4325202"/>
                  <a:ext cx="93484" cy="51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6" h="1321" extrusionOk="0">
                      <a:moveTo>
                        <a:pt x="1831" y="530"/>
                      </a:moveTo>
                      <a:cubicBezTo>
                        <a:pt x="1586" y="283"/>
                        <a:pt x="1202" y="75"/>
                        <a:pt x="858" y="23"/>
                      </a:cubicBezTo>
                      <a:cubicBezTo>
                        <a:pt x="714" y="1"/>
                        <a:pt x="554" y="24"/>
                        <a:pt x="423" y="91"/>
                      </a:cubicBezTo>
                      <a:cubicBezTo>
                        <a:pt x="328" y="140"/>
                        <a:pt x="246" y="220"/>
                        <a:pt x="215" y="322"/>
                      </a:cubicBezTo>
                      <a:cubicBezTo>
                        <a:pt x="1" y="1024"/>
                        <a:pt x="1266" y="1321"/>
                        <a:pt x="1724" y="1294"/>
                      </a:cubicBezTo>
                      <a:cubicBezTo>
                        <a:pt x="1842" y="1286"/>
                        <a:pt x="2290" y="1257"/>
                        <a:pt x="2335" y="1120"/>
                      </a:cubicBezTo>
                      <a:cubicBezTo>
                        <a:pt x="2376" y="997"/>
                        <a:pt x="1921" y="621"/>
                        <a:pt x="1831" y="53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23" name="Google Shape;1023;p26"/>
                <p:cNvSpPr/>
                <p:nvPr/>
              </p:nvSpPr>
              <p:spPr>
                <a:xfrm>
                  <a:off x="3401727" y="4197056"/>
                  <a:ext cx="67477" cy="973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15" h="2475" extrusionOk="0">
                      <a:moveTo>
                        <a:pt x="49" y="1584"/>
                      </a:moveTo>
                      <a:cubicBezTo>
                        <a:pt x="1" y="1205"/>
                        <a:pt x="80" y="732"/>
                        <a:pt x="267" y="399"/>
                      </a:cubicBezTo>
                      <a:cubicBezTo>
                        <a:pt x="346" y="259"/>
                        <a:pt x="474" y="135"/>
                        <a:pt x="620" y="67"/>
                      </a:cubicBezTo>
                      <a:cubicBezTo>
                        <a:pt x="726" y="17"/>
                        <a:pt x="851" y="0"/>
                        <a:pt x="962" y="42"/>
                      </a:cubicBezTo>
                      <a:cubicBezTo>
                        <a:pt x="1715" y="332"/>
                        <a:pt x="1116" y="1631"/>
                        <a:pt x="783" y="2009"/>
                      </a:cubicBezTo>
                      <a:cubicBezTo>
                        <a:pt x="698" y="2105"/>
                        <a:pt x="369" y="2474"/>
                        <a:pt x="220" y="2422"/>
                      </a:cubicBezTo>
                      <a:cubicBezTo>
                        <a:pt x="85" y="2374"/>
                        <a:pt x="68" y="1725"/>
                        <a:pt x="49" y="1584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24" name="Google Shape;1024;p26"/>
                <p:cNvSpPr/>
                <p:nvPr/>
              </p:nvSpPr>
              <p:spPr>
                <a:xfrm>
                  <a:off x="3311155" y="4257254"/>
                  <a:ext cx="100448" cy="52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53" h="1328" extrusionOk="0">
                      <a:moveTo>
                        <a:pt x="1862" y="350"/>
                      </a:moveTo>
                      <a:cubicBezTo>
                        <a:pt x="1544" y="138"/>
                        <a:pt x="1084" y="1"/>
                        <a:pt x="703" y="20"/>
                      </a:cubicBezTo>
                      <a:cubicBezTo>
                        <a:pt x="542" y="28"/>
                        <a:pt x="375" y="88"/>
                        <a:pt x="250" y="189"/>
                      </a:cubicBezTo>
                      <a:cubicBezTo>
                        <a:pt x="158" y="262"/>
                        <a:pt x="86" y="367"/>
                        <a:pt x="76" y="483"/>
                      </a:cubicBezTo>
                      <a:cubicBezTo>
                        <a:pt x="1" y="1286"/>
                        <a:pt x="1430" y="1328"/>
                        <a:pt x="1916" y="1195"/>
                      </a:cubicBezTo>
                      <a:cubicBezTo>
                        <a:pt x="2041" y="1162"/>
                        <a:pt x="2518" y="1032"/>
                        <a:pt x="2537" y="875"/>
                      </a:cubicBezTo>
                      <a:cubicBezTo>
                        <a:pt x="2553" y="732"/>
                        <a:pt x="1980" y="429"/>
                        <a:pt x="1862" y="35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25" name="Google Shape;1025;p26"/>
                <p:cNvSpPr/>
                <p:nvPr/>
              </p:nvSpPr>
              <p:spPr>
                <a:xfrm>
                  <a:off x="3346841" y="4125842"/>
                  <a:ext cx="67437" cy="973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14" h="2475" extrusionOk="0">
                      <a:moveTo>
                        <a:pt x="49" y="1585"/>
                      </a:moveTo>
                      <a:cubicBezTo>
                        <a:pt x="0" y="1206"/>
                        <a:pt x="79" y="734"/>
                        <a:pt x="266" y="400"/>
                      </a:cubicBezTo>
                      <a:cubicBezTo>
                        <a:pt x="346" y="260"/>
                        <a:pt x="473" y="136"/>
                        <a:pt x="619" y="68"/>
                      </a:cubicBezTo>
                      <a:cubicBezTo>
                        <a:pt x="726" y="18"/>
                        <a:pt x="851" y="1"/>
                        <a:pt x="961" y="43"/>
                      </a:cubicBezTo>
                      <a:cubicBezTo>
                        <a:pt x="1714" y="333"/>
                        <a:pt x="1116" y="1632"/>
                        <a:pt x="782" y="2009"/>
                      </a:cubicBezTo>
                      <a:cubicBezTo>
                        <a:pt x="697" y="2106"/>
                        <a:pt x="368" y="2475"/>
                        <a:pt x="219" y="2423"/>
                      </a:cubicBezTo>
                      <a:cubicBezTo>
                        <a:pt x="84" y="2375"/>
                        <a:pt x="66" y="1726"/>
                        <a:pt x="49" y="1585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26" name="Google Shape;1026;p26"/>
                <p:cNvSpPr/>
                <p:nvPr/>
              </p:nvSpPr>
              <p:spPr>
                <a:xfrm>
                  <a:off x="3255286" y="4169279"/>
                  <a:ext cx="102730" cy="580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11" h="1475" extrusionOk="0">
                      <a:moveTo>
                        <a:pt x="2033" y="630"/>
                      </a:moveTo>
                      <a:cubicBezTo>
                        <a:pt x="1775" y="348"/>
                        <a:pt x="1363" y="103"/>
                        <a:pt x="987" y="30"/>
                      </a:cubicBezTo>
                      <a:cubicBezTo>
                        <a:pt x="829" y="0"/>
                        <a:pt x="652" y="18"/>
                        <a:pt x="506" y="84"/>
                      </a:cubicBezTo>
                      <a:cubicBezTo>
                        <a:pt x="399" y="134"/>
                        <a:pt x="305" y="219"/>
                        <a:pt x="267" y="330"/>
                      </a:cubicBezTo>
                      <a:cubicBezTo>
                        <a:pt x="1" y="1091"/>
                        <a:pt x="1377" y="1475"/>
                        <a:pt x="1881" y="1465"/>
                      </a:cubicBezTo>
                      <a:cubicBezTo>
                        <a:pt x="2010" y="1461"/>
                        <a:pt x="2504" y="1450"/>
                        <a:pt x="2561" y="1303"/>
                      </a:cubicBezTo>
                      <a:cubicBezTo>
                        <a:pt x="2611" y="1168"/>
                        <a:pt x="2128" y="734"/>
                        <a:pt x="2033" y="63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27" name="Google Shape;1027;p26"/>
                <p:cNvSpPr/>
                <p:nvPr/>
              </p:nvSpPr>
              <p:spPr>
                <a:xfrm>
                  <a:off x="3331103" y="4047074"/>
                  <a:ext cx="82152" cy="768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88" h="1953" extrusionOk="0">
                      <a:moveTo>
                        <a:pt x="244" y="1089"/>
                      </a:moveTo>
                      <a:cubicBezTo>
                        <a:pt x="336" y="751"/>
                        <a:pt x="567" y="379"/>
                        <a:pt x="842" y="163"/>
                      </a:cubicBezTo>
                      <a:cubicBezTo>
                        <a:pt x="957" y="72"/>
                        <a:pt x="1109" y="13"/>
                        <a:pt x="1256" y="6"/>
                      </a:cubicBezTo>
                      <a:cubicBezTo>
                        <a:pt x="1362" y="1"/>
                        <a:pt x="1475" y="30"/>
                        <a:pt x="1553" y="105"/>
                      </a:cubicBezTo>
                      <a:cubicBezTo>
                        <a:pt x="2088" y="611"/>
                        <a:pt x="1131" y="1500"/>
                        <a:pt x="717" y="1703"/>
                      </a:cubicBezTo>
                      <a:cubicBezTo>
                        <a:pt x="611" y="1755"/>
                        <a:pt x="205" y="1952"/>
                        <a:pt x="97" y="1856"/>
                      </a:cubicBezTo>
                      <a:cubicBezTo>
                        <a:pt x="0" y="1768"/>
                        <a:pt x="211" y="1214"/>
                        <a:pt x="244" y="1089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28" name="Google Shape;1028;p26"/>
                <p:cNvSpPr/>
                <p:nvPr/>
              </p:nvSpPr>
              <p:spPr>
                <a:xfrm>
                  <a:off x="3245647" y="4063953"/>
                  <a:ext cx="92500" cy="607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51" h="1545" extrusionOk="0">
                      <a:moveTo>
                        <a:pt x="1900" y="739"/>
                      </a:moveTo>
                      <a:cubicBezTo>
                        <a:pt x="1705" y="450"/>
                        <a:pt x="1365" y="173"/>
                        <a:pt x="1036" y="56"/>
                      </a:cubicBezTo>
                      <a:cubicBezTo>
                        <a:pt x="897" y="7"/>
                        <a:pt x="735" y="0"/>
                        <a:pt x="593" y="41"/>
                      </a:cubicBezTo>
                      <a:cubicBezTo>
                        <a:pt x="491" y="71"/>
                        <a:pt x="394" y="134"/>
                        <a:pt x="345" y="229"/>
                      </a:cubicBezTo>
                      <a:cubicBezTo>
                        <a:pt x="0" y="882"/>
                        <a:pt x="1194" y="1414"/>
                        <a:pt x="1651" y="1474"/>
                      </a:cubicBezTo>
                      <a:cubicBezTo>
                        <a:pt x="1769" y="1488"/>
                        <a:pt x="2217" y="1544"/>
                        <a:pt x="2287" y="1418"/>
                      </a:cubicBezTo>
                      <a:cubicBezTo>
                        <a:pt x="2351" y="1304"/>
                        <a:pt x="1973" y="847"/>
                        <a:pt x="1900" y="739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29" name="Google Shape;1029;p26"/>
                <p:cNvSpPr/>
                <p:nvPr/>
              </p:nvSpPr>
              <p:spPr>
                <a:xfrm>
                  <a:off x="3340506" y="3943833"/>
                  <a:ext cx="85536" cy="733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74" h="1864" extrusionOk="0">
                      <a:moveTo>
                        <a:pt x="297" y="1005"/>
                      </a:moveTo>
                      <a:cubicBezTo>
                        <a:pt x="415" y="676"/>
                        <a:pt x="676" y="324"/>
                        <a:pt x="966" y="129"/>
                      </a:cubicBezTo>
                      <a:cubicBezTo>
                        <a:pt x="1089" y="48"/>
                        <a:pt x="1243" y="1"/>
                        <a:pt x="1391" y="6"/>
                      </a:cubicBezTo>
                      <a:cubicBezTo>
                        <a:pt x="1499" y="8"/>
                        <a:pt x="1608" y="46"/>
                        <a:pt x="1679" y="127"/>
                      </a:cubicBezTo>
                      <a:cubicBezTo>
                        <a:pt x="2173" y="674"/>
                        <a:pt x="1148" y="1485"/>
                        <a:pt x="720" y="1655"/>
                      </a:cubicBezTo>
                      <a:cubicBezTo>
                        <a:pt x="611" y="1698"/>
                        <a:pt x="190" y="1863"/>
                        <a:pt x="91" y="1758"/>
                      </a:cubicBezTo>
                      <a:cubicBezTo>
                        <a:pt x="0" y="1664"/>
                        <a:pt x="254" y="1126"/>
                        <a:pt x="297" y="1005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30" name="Google Shape;1030;p26"/>
                <p:cNvSpPr/>
                <p:nvPr/>
              </p:nvSpPr>
              <p:spPr>
                <a:xfrm>
                  <a:off x="3256742" y="3952253"/>
                  <a:ext cx="90926" cy="651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11" h="1657" extrusionOk="0">
                      <a:moveTo>
                        <a:pt x="1905" y="829"/>
                      </a:moveTo>
                      <a:cubicBezTo>
                        <a:pt x="1734" y="526"/>
                        <a:pt x="1417" y="223"/>
                        <a:pt x="1098" y="80"/>
                      </a:cubicBezTo>
                      <a:cubicBezTo>
                        <a:pt x="964" y="21"/>
                        <a:pt x="803" y="1"/>
                        <a:pt x="658" y="31"/>
                      </a:cubicBezTo>
                      <a:cubicBezTo>
                        <a:pt x="553" y="52"/>
                        <a:pt x="453" y="109"/>
                        <a:pt x="394" y="199"/>
                      </a:cubicBezTo>
                      <a:cubicBezTo>
                        <a:pt x="1" y="822"/>
                        <a:pt x="1149" y="1447"/>
                        <a:pt x="1601" y="1541"/>
                      </a:cubicBezTo>
                      <a:cubicBezTo>
                        <a:pt x="1716" y="1566"/>
                        <a:pt x="2158" y="1656"/>
                        <a:pt x="2238" y="1536"/>
                      </a:cubicBezTo>
                      <a:cubicBezTo>
                        <a:pt x="2310" y="1427"/>
                        <a:pt x="1970" y="942"/>
                        <a:pt x="1905" y="829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31" name="Google Shape;1031;p26"/>
                <p:cNvSpPr/>
                <p:nvPr/>
              </p:nvSpPr>
              <p:spPr>
                <a:xfrm>
                  <a:off x="3362028" y="3840553"/>
                  <a:ext cx="74126" cy="635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84" h="1614" extrusionOk="0">
                      <a:moveTo>
                        <a:pt x="258" y="871"/>
                      </a:moveTo>
                      <a:cubicBezTo>
                        <a:pt x="360" y="586"/>
                        <a:pt x="586" y="280"/>
                        <a:pt x="838" y="112"/>
                      </a:cubicBezTo>
                      <a:cubicBezTo>
                        <a:pt x="944" y="41"/>
                        <a:pt x="1078" y="0"/>
                        <a:pt x="1205" y="4"/>
                      </a:cubicBezTo>
                      <a:cubicBezTo>
                        <a:pt x="1298" y="8"/>
                        <a:pt x="1394" y="41"/>
                        <a:pt x="1456" y="109"/>
                      </a:cubicBezTo>
                      <a:cubicBezTo>
                        <a:pt x="1884" y="584"/>
                        <a:pt x="996" y="1287"/>
                        <a:pt x="625" y="1434"/>
                      </a:cubicBezTo>
                      <a:cubicBezTo>
                        <a:pt x="529" y="1472"/>
                        <a:pt x="165" y="1614"/>
                        <a:pt x="79" y="1524"/>
                      </a:cubicBezTo>
                      <a:cubicBezTo>
                        <a:pt x="1" y="1442"/>
                        <a:pt x="221" y="976"/>
                        <a:pt x="258" y="87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32" name="Google Shape;1032;p26"/>
                <p:cNvSpPr/>
                <p:nvPr/>
              </p:nvSpPr>
              <p:spPr>
                <a:xfrm>
                  <a:off x="3289437" y="3847871"/>
                  <a:ext cx="78808" cy="564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03" h="1436" extrusionOk="0">
                      <a:moveTo>
                        <a:pt x="1651" y="718"/>
                      </a:moveTo>
                      <a:cubicBezTo>
                        <a:pt x="1503" y="455"/>
                        <a:pt x="1228" y="193"/>
                        <a:pt x="952" y="70"/>
                      </a:cubicBezTo>
                      <a:cubicBezTo>
                        <a:pt x="835" y="18"/>
                        <a:pt x="695" y="0"/>
                        <a:pt x="570" y="26"/>
                      </a:cubicBezTo>
                      <a:cubicBezTo>
                        <a:pt x="480" y="45"/>
                        <a:pt x="392" y="93"/>
                        <a:pt x="342" y="172"/>
                      </a:cubicBezTo>
                      <a:cubicBezTo>
                        <a:pt x="1" y="712"/>
                        <a:pt x="996" y="1253"/>
                        <a:pt x="1386" y="1336"/>
                      </a:cubicBezTo>
                      <a:cubicBezTo>
                        <a:pt x="1486" y="1356"/>
                        <a:pt x="1870" y="1435"/>
                        <a:pt x="1940" y="1331"/>
                      </a:cubicBezTo>
                      <a:cubicBezTo>
                        <a:pt x="2003" y="1237"/>
                        <a:pt x="1707" y="816"/>
                        <a:pt x="1651" y="718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33" name="Google Shape;1033;p26"/>
                <p:cNvSpPr/>
                <p:nvPr/>
              </p:nvSpPr>
              <p:spPr>
                <a:xfrm>
                  <a:off x="3324060" y="3726728"/>
                  <a:ext cx="52565" cy="776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36" h="1973" extrusionOk="0">
                      <a:moveTo>
                        <a:pt x="49" y="1275"/>
                      </a:moveTo>
                      <a:cubicBezTo>
                        <a:pt x="1" y="977"/>
                        <a:pt x="52" y="600"/>
                        <a:pt x="192" y="331"/>
                      </a:cubicBezTo>
                      <a:cubicBezTo>
                        <a:pt x="250" y="218"/>
                        <a:pt x="349" y="117"/>
                        <a:pt x="463" y="59"/>
                      </a:cubicBezTo>
                      <a:cubicBezTo>
                        <a:pt x="545" y="17"/>
                        <a:pt x="645" y="1"/>
                        <a:pt x="732" y="32"/>
                      </a:cubicBezTo>
                      <a:cubicBezTo>
                        <a:pt x="1336" y="241"/>
                        <a:pt x="895" y="1285"/>
                        <a:pt x="641" y="1592"/>
                      </a:cubicBezTo>
                      <a:cubicBezTo>
                        <a:pt x="576" y="1671"/>
                        <a:pt x="324" y="1972"/>
                        <a:pt x="205" y="1934"/>
                      </a:cubicBezTo>
                      <a:cubicBezTo>
                        <a:pt x="98" y="1899"/>
                        <a:pt x="67" y="1385"/>
                        <a:pt x="49" y="1275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34" name="Google Shape;1034;p26"/>
                <p:cNvSpPr/>
                <p:nvPr/>
              </p:nvSpPr>
              <p:spPr>
                <a:xfrm>
                  <a:off x="3253988" y="3776421"/>
                  <a:ext cx="79005" cy="412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08" h="1048" extrusionOk="0">
                      <a:moveTo>
                        <a:pt x="1450" y="258"/>
                      </a:moveTo>
                      <a:cubicBezTo>
                        <a:pt x="1193" y="99"/>
                        <a:pt x="826" y="1"/>
                        <a:pt x="524" y="27"/>
                      </a:cubicBezTo>
                      <a:cubicBezTo>
                        <a:pt x="396" y="37"/>
                        <a:pt x="266" y="89"/>
                        <a:pt x="168" y="172"/>
                      </a:cubicBezTo>
                      <a:cubicBezTo>
                        <a:pt x="98" y="231"/>
                        <a:pt x="45" y="317"/>
                        <a:pt x="40" y="410"/>
                      </a:cubicBezTo>
                      <a:cubicBezTo>
                        <a:pt x="0" y="1047"/>
                        <a:pt x="1133" y="1044"/>
                        <a:pt x="1514" y="927"/>
                      </a:cubicBezTo>
                      <a:cubicBezTo>
                        <a:pt x="1612" y="897"/>
                        <a:pt x="1986" y="781"/>
                        <a:pt x="1997" y="657"/>
                      </a:cubicBezTo>
                      <a:cubicBezTo>
                        <a:pt x="2007" y="544"/>
                        <a:pt x="1545" y="318"/>
                        <a:pt x="1450" y="258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35" name="Google Shape;1035;p26"/>
                <p:cNvSpPr/>
                <p:nvPr/>
              </p:nvSpPr>
              <p:spPr>
                <a:xfrm>
                  <a:off x="3281411" y="3675934"/>
                  <a:ext cx="44066" cy="598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0" h="1520" extrusionOk="0">
                      <a:moveTo>
                        <a:pt x="18" y="948"/>
                      </a:moveTo>
                      <a:cubicBezTo>
                        <a:pt x="6" y="709"/>
                        <a:pt x="79" y="419"/>
                        <a:pt x="213" y="219"/>
                      </a:cubicBezTo>
                      <a:cubicBezTo>
                        <a:pt x="269" y="137"/>
                        <a:pt x="356" y="66"/>
                        <a:pt x="450" y="30"/>
                      </a:cubicBezTo>
                      <a:cubicBezTo>
                        <a:pt x="518" y="4"/>
                        <a:pt x="597" y="0"/>
                        <a:pt x="664" y="33"/>
                      </a:cubicBezTo>
                      <a:cubicBezTo>
                        <a:pt x="1120" y="250"/>
                        <a:pt x="680" y="1031"/>
                        <a:pt x="453" y="1250"/>
                      </a:cubicBezTo>
                      <a:cubicBezTo>
                        <a:pt x="395" y="1305"/>
                        <a:pt x="171" y="1520"/>
                        <a:pt x="82" y="1479"/>
                      </a:cubicBezTo>
                      <a:cubicBezTo>
                        <a:pt x="0" y="1443"/>
                        <a:pt x="21" y="1037"/>
                        <a:pt x="16" y="948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36" name="Google Shape;1036;p26"/>
                <p:cNvSpPr/>
                <p:nvPr/>
              </p:nvSpPr>
              <p:spPr>
                <a:xfrm>
                  <a:off x="3246040" y="3632026"/>
                  <a:ext cx="32735" cy="629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2" h="1600" extrusionOk="0">
                      <a:moveTo>
                        <a:pt x="219" y="1167"/>
                      </a:moveTo>
                      <a:cubicBezTo>
                        <a:pt x="87" y="968"/>
                        <a:pt x="0" y="682"/>
                        <a:pt x="11" y="441"/>
                      </a:cubicBezTo>
                      <a:cubicBezTo>
                        <a:pt x="16" y="341"/>
                        <a:pt x="53" y="237"/>
                        <a:pt x="117" y="158"/>
                      </a:cubicBezTo>
                      <a:cubicBezTo>
                        <a:pt x="162" y="100"/>
                        <a:pt x="228" y="55"/>
                        <a:pt x="301" y="49"/>
                      </a:cubicBezTo>
                      <a:cubicBezTo>
                        <a:pt x="804" y="1"/>
                        <a:pt x="831" y="895"/>
                        <a:pt x="749" y="1199"/>
                      </a:cubicBezTo>
                      <a:cubicBezTo>
                        <a:pt x="728" y="1277"/>
                        <a:pt x="648" y="1576"/>
                        <a:pt x="550" y="1588"/>
                      </a:cubicBezTo>
                      <a:cubicBezTo>
                        <a:pt x="461" y="1599"/>
                        <a:pt x="269" y="1240"/>
                        <a:pt x="219" y="1167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37" name="Google Shape;1037;p26"/>
                <p:cNvSpPr/>
                <p:nvPr/>
              </p:nvSpPr>
              <p:spPr>
                <a:xfrm>
                  <a:off x="3221922" y="3709023"/>
                  <a:ext cx="63818" cy="336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22" h="855" extrusionOk="0">
                      <a:moveTo>
                        <a:pt x="1209" y="268"/>
                      </a:moveTo>
                      <a:cubicBezTo>
                        <a:pt x="1021" y="119"/>
                        <a:pt x="742" y="10"/>
                        <a:pt x="503" y="3"/>
                      </a:cubicBezTo>
                      <a:cubicBezTo>
                        <a:pt x="401" y="0"/>
                        <a:pt x="295" y="29"/>
                        <a:pt x="211" y="86"/>
                      </a:cubicBezTo>
                      <a:cubicBezTo>
                        <a:pt x="150" y="125"/>
                        <a:pt x="101" y="188"/>
                        <a:pt x="88" y="260"/>
                      </a:cubicBezTo>
                      <a:cubicBezTo>
                        <a:pt x="0" y="758"/>
                        <a:pt x="891" y="855"/>
                        <a:pt x="1200" y="798"/>
                      </a:cubicBezTo>
                      <a:cubicBezTo>
                        <a:pt x="1279" y="783"/>
                        <a:pt x="1584" y="725"/>
                        <a:pt x="1604" y="628"/>
                      </a:cubicBezTo>
                      <a:cubicBezTo>
                        <a:pt x="1621" y="540"/>
                        <a:pt x="1278" y="322"/>
                        <a:pt x="1209" y="266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38" name="Google Shape;1038;p26"/>
                <p:cNvSpPr/>
                <p:nvPr/>
              </p:nvSpPr>
              <p:spPr>
                <a:xfrm>
                  <a:off x="3472468" y="4563199"/>
                  <a:ext cx="52014" cy="219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22" h="557" extrusionOk="0">
                      <a:moveTo>
                        <a:pt x="1322" y="1"/>
                      </a:moveTo>
                      <a:lnTo>
                        <a:pt x="1322" y="1"/>
                      </a:lnTo>
                      <a:cubicBezTo>
                        <a:pt x="1206" y="32"/>
                        <a:pt x="1093" y="72"/>
                        <a:pt x="980" y="112"/>
                      </a:cubicBezTo>
                      <a:cubicBezTo>
                        <a:pt x="868" y="153"/>
                        <a:pt x="757" y="198"/>
                        <a:pt x="647" y="244"/>
                      </a:cubicBezTo>
                      <a:cubicBezTo>
                        <a:pt x="537" y="291"/>
                        <a:pt x="427" y="338"/>
                        <a:pt x="319" y="391"/>
                      </a:cubicBezTo>
                      <a:cubicBezTo>
                        <a:pt x="211" y="443"/>
                        <a:pt x="105" y="496"/>
                        <a:pt x="1" y="557"/>
                      </a:cubicBezTo>
                      <a:cubicBezTo>
                        <a:pt x="116" y="525"/>
                        <a:pt x="230" y="485"/>
                        <a:pt x="343" y="444"/>
                      </a:cubicBezTo>
                      <a:cubicBezTo>
                        <a:pt x="455" y="405"/>
                        <a:pt x="565" y="359"/>
                        <a:pt x="676" y="313"/>
                      </a:cubicBezTo>
                      <a:cubicBezTo>
                        <a:pt x="786" y="266"/>
                        <a:pt x="896" y="219"/>
                        <a:pt x="1003" y="167"/>
                      </a:cubicBezTo>
                      <a:cubicBezTo>
                        <a:pt x="1111" y="115"/>
                        <a:pt x="1218" y="62"/>
                        <a:pt x="1322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39" name="Google Shape;1039;p26"/>
                <p:cNvSpPr/>
                <p:nvPr/>
              </p:nvSpPr>
              <p:spPr>
                <a:xfrm>
                  <a:off x="3484429" y="4491985"/>
                  <a:ext cx="48316" cy="21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28" h="535" extrusionOk="0">
                      <a:moveTo>
                        <a:pt x="1227" y="1"/>
                      </a:moveTo>
                      <a:cubicBezTo>
                        <a:pt x="1012" y="62"/>
                        <a:pt x="804" y="144"/>
                        <a:pt x="599" y="232"/>
                      </a:cubicBezTo>
                      <a:cubicBezTo>
                        <a:pt x="395" y="323"/>
                        <a:pt x="193" y="418"/>
                        <a:pt x="0" y="534"/>
                      </a:cubicBezTo>
                      <a:cubicBezTo>
                        <a:pt x="217" y="472"/>
                        <a:pt x="424" y="389"/>
                        <a:pt x="629" y="301"/>
                      </a:cubicBezTo>
                      <a:cubicBezTo>
                        <a:pt x="833" y="212"/>
                        <a:pt x="1035" y="117"/>
                        <a:pt x="1227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40" name="Google Shape;1040;p26"/>
                <p:cNvSpPr/>
                <p:nvPr/>
              </p:nvSpPr>
              <p:spPr>
                <a:xfrm>
                  <a:off x="3483917" y="4400351"/>
                  <a:ext cx="49339" cy="401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4" h="1020" extrusionOk="0">
                      <a:moveTo>
                        <a:pt x="1254" y="0"/>
                      </a:moveTo>
                      <a:lnTo>
                        <a:pt x="1254" y="0"/>
                      </a:lnTo>
                      <a:cubicBezTo>
                        <a:pt x="1140" y="73"/>
                        <a:pt x="1031" y="153"/>
                        <a:pt x="922" y="233"/>
                      </a:cubicBezTo>
                      <a:cubicBezTo>
                        <a:pt x="813" y="312"/>
                        <a:pt x="708" y="397"/>
                        <a:pt x="604" y="481"/>
                      </a:cubicBezTo>
                      <a:cubicBezTo>
                        <a:pt x="500" y="566"/>
                        <a:pt x="396" y="652"/>
                        <a:pt x="295" y="742"/>
                      </a:cubicBezTo>
                      <a:cubicBezTo>
                        <a:pt x="195" y="831"/>
                        <a:pt x="95" y="922"/>
                        <a:pt x="1" y="1019"/>
                      </a:cubicBezTo>
                      <a:cubicBezTo>
                        <a:pt x="115" y="946"/>
                        <a:pt x="224" y="867"/>
                        <a:pt x="333" y="787"/>
                      </a:cubicBezTo>
                      <a:cubicBezTo>
                        <a:pt x="440" y="707"/>
                        <a:pt x="546" y="623"/>
                        <a:pt x="651" y="539"/>
                      </a:cubicBezTo>
                      <a:cubicBezTo>
                        <a:pt x="755" y="454"/>
                        <a:pt x="859" y="368"/>
                        <a:pt x="959" y="278"/>
                      </a:cubicBezTo>
                      <a:cubicBezTo>
                        <a:pt x="1059" y="189"/>
                        <a:pt x="1160" y="98"/>
                        <a:pt x="1254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41" name="Google Shape;1041;p26"/>
                <p:cNvSpPr/>
                <p:nvPr/>
              </p:nvSpPr>
              <p:spPr>
                <a:xfrm>
                  <a:off x="3463891" y="4316901"/>
                  <a:ext cx="29273" cy="524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4" h="1332" extrusionOk="0">
                      <a:moveTo>
                        <a:pt x="744" y="0"/>
                      </a:moveTo>
                      <a:lnTo>
                        <a:pt x="744" y="0"/>
                      </a:lnTo>
                      <a:cubicBezTo>
                        <a:pt x="668" y="104"/>
                        <a:pt x="600" y="211"/>
                        <a:pt x="532" y="318"/>
                      </a:cubicBezTo>
                      <a:cubicBezTo>
                        <a:pt x="465" y="426"/>
                        <a:pt x="402" y="536"/>
                        <a:pt x="339" y="648"/>
                      </a:cubicBezTo>
                      <a:cubicBezTo>
                        <a:pt x="278" y="759"/>
                        <a:pt x="218" y="871"/>
                        <a:pt x="162" y="985"/>
                      </a:cubicBezTo>
                      <a:cubicBezTo>
                        <a:pt x="105" y="1099"/>
                        <a:pt x="49" y="1212"/>
                        <a:pt x="1" y="1331"/>
                      </a:cubicBezTo>
                      <a:lnTo>
                        <a:pt x="2" y="1331"/>
                      </a:lnTo>
                      <a:cubicBezTo>
                        <a:pt x="78" y="1229"/>
                        <a:pt x="146" y="1121"/>
                        <a:pt x="213" y="1013"/>
                      </a:cubicBezTo>
                      <a:cubicBezTo>
                        <a:pt x="281" y="905"/>
                        <a:pt x="343" y="795"/>
                        <a:pt x="406" y="684"/>
                      </a:cubicBezTo>
                      <a:cubicBezTo>
                        <a:pt x="466" y="574"/>
                        <a:pt x="527" y="462"/>
                        <a:pt x="584" y="347"/>
                      </a:cubicBezTo>
                      <a:cubicBezTo>
                        <a:pt x="640" y="233"/>
                        <a:pt x="695" y="119"/>
                        <a:pt x="744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42" name="Google Shape;1042;p26"/>
                <p:cNvSpPr/>
                <p:nvPr/>
              </p:nvSpPr>
              <p:spPr>
                <a:xfrm>
                  <a:off x="3408691" y="4219207"/>
                  <a:ext cx="21246" cy="683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0" h="1737" extrusionOk="0">
                      <a:moveTo>
                        <a:pt x="539" y="0"/>
                      </a:moveTo>
                      <a:cubicBezTo>
                        <a:pt x="480" y="140"/>
                        <a:pt x="428" y="283"/>
                        <a:pt x="377" y="426"/>
                      </a:cubicBezTo>
                      <a:cubicBezTo>
                        <a:pt x="325" y="569"/>
                        <a:pt x="279" y="712"/>
                        <a:pt x="234" y="857"/>
                      </a:cubicBezTo>
                      <a:cubicBezTo>
                        <a:pt x="190" y="1002"/>
                        <a:pt x="146" y="1147"/>
                        <a:pt x="109" y="1294"/>
                      </a:cubicBezTo>
                      <a:cubicBezTo>
                        <a:pt x="69" y="1441"/>
                        <a:pt x="31" y="1587"/>
                        <a:pt x="1" y="1736"/>
                      </a:cubicBezTo>
                      <a:cubicBezTo>
                        <a:pt x="60" y="1597"/>
                        <a:pt x="112" y="1454"/>
                        <a:pt x="163" y="1311"/>
                      </a:cubicBezTo>
                      <a:cubicBezTo>
                        <a:pt x="215" y="1168"/>
                        <a:pt x="261" y="1024"/>
                        <a:pt x="307" y="880"/>
                      </a:cubicBezTo>
                      <a:cubicBezTo>
                        <a:pt x="350" y="735"/>
                        <a:pt x="395" y="590"/>
                        <a:pt x="433" y="444"/>
                      </a:cubicBezTo>
                      <a:cubicBezTo>
                        <a:pt x="471" y="296"/>
                        <a:pt x="510" y="150"/>
                        <a:pt x="539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43" name="Google Shape;1043;p26"/>
                <p:cNvSpPr/>
                <p:nvPr/>
              </p:nvSpPr>
              <p:spPr>
                <a:xfrm>
                  <a:off x="3355733" y="4153777"/>
                  <a:ext cx="22112" cy="646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" h="1642" extrusionOk="0">
                      <a:moveTo>
                        <a:pt x="562" y="0"/>
                      </a:moveTo>
                      <a:cubicBezTo>
                        <a:pt x="500" y="133"/>
                        <a:pt x="447" y="267"/>
                        <a:pt x="393" y="402"/>
                      </a:cubicBezTo>
                      <a:cubicBezTo>
                        <a:pt x="340" y="535"/>
                        <a:pt x="293" y="673"/>
                        <a:pt x="245" y="809"/>
                      </a:cubicBezTo>
                      <a:cubicBezTo>
                        <a:pt x="199" y="945"/>
                        <a:pt x="153" y="1083"/>
                        <a:pt x="114" y="1221"/>
                      </a:cubicBezTo>
                      <a:cubicBezTo>
                        <a:pt x="73" y="1360"/>
                        <a:pt x="33" y="1500"/>
                        <a:pt x="1" y="1641"/>
                      </a:cubicBezTo>
                      <a:cubicBezTo>
                        <a:pt x="63" y="1510"/>
                        <a:pt x="116" y="1375"/>
                        <a:pt x="168" y="1241"/>
                      </a:cubicBezTo>
                      <a:cubicBezTo>
                        <a:pt x="221" y="1106"/>
                        <a:pt x="270" y="970"/>
                        <a:pt x="317" y="834"/>
                      </a:cubicBezTo>
                      <a:cubicBezTo>
                        <a:pt x="364" y="696"/>
                        <a:pt x="409" y="559"/>
                        <a:pt x="449" y="420"/>
                      </a:cubicBezTo>
                      <a:cubicBezTo>
                        <a:pt x="490" y="281"/>
                        <a:pt x="530" y="143"/>
                        <a:pt x="562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44" name="Google Shape;1044;p26"/>
                <p:cNvSpPr/>
                <p:nvPr/>
              </p:nvSpPr>
              <p:spPr>
                <a:xfrm>
                  <a:off x="3335628" y="4070366"/>
                  <a:ext cx="41194" cy="493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7" h="1255" extrusionOk="0">
                      <a:moveTo>
                        <a:pt x="1047" y="0"/>
                      </a:moveTo>
                      <a:lnTo>
                        <a:pt x="1047" y="0"/>
                      </a:lnTo>
                      <a:cubicBezTo>
                        <a:pt x="948" y="95"/>
                        <a:pt x="855" y="195"/>
                        <a:pt x="763" y="295"/>
                      </a:cubicBezTo>
                      <a:cubicBezTo>
                        <a:pt x="670" y="395"/>
                        <a:pt x="582" y="499"/>
                        <a:pt x="494" y="604"/>
                      </a:cubicBezTo>
                      <a:cubicBezTo>
                        <a:pt x="408" y="709"/>
                        <a:pt x="321" y="814"/>
                        <a:pt x="239" y="923"/>
                      </a:cubicBezTo>
                      <a:cubicBezTo>
                        <a:pt x="156" y="1031"/>
                        <a:pt x="75" y="1141"/>
                        <a:pt x="0" y="1255"/>
                      </a:cubicBezTo>
                      <a:cubicBezTo>
                        <a:pt x="99" y="1161"/>
                        <a:pt x="192" y="1060"/>
                        <a:pt x="284" y="960"/>
                      </a:cubicBezTo>
                      <a:cubicBezTo>
                        <a:pt x="377" y="860"/>
                        <a:pt x="465" y="756"/>
                        <a:pt x="553" y="652"/>
                      </a:cubicBezTo>
                      <a:cubicBezTo>
                        <a:pt x="639" y="547"/>
                        <a:pt x="726" y="441"/>
                        <a:pt x="808" y="332"/>
                      </a:cubicBezTo>
                      <a:cubicBezTo>
                        <a:pt x="890" y="225"/>
                        <a:pt x="971" y="116"/>
                        <a:pt x="1047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45" name="Google Shape;1045;p26"/>
                <p:cNvSpPr/>
                <p:nvPr/>
              </p:nvSpPr>
              <p:spPr>
                <a:xfrm>
                  <a:off x="3346054" y="3963073"/>
                  <a:ext cx="38755" cy="424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5" h="1080" extrusionOk="0">
                      <a:moveTo>
                        <a:pt x="985" y="1"/>
                      </a:moveTo>
                      <a:cubicBezTo>
                        <a:pt x="891" y="80"/>
                        <a:pt x="804" y="165"/>
                        <a:pt x="717" y="251"/>
                      </a:cubicBezTo>
                      <a:cubicBezTo>
                        <a:pt x="629" y="336"/>
                        <a:pt x="548" y="425"/>
                        <a:pt x="465" y="515"/>
                      </a:cubicBezTo>
                      <a:cubicBezTo>
                        <a:pt x="383" y="605"/>
                        <a:pt x="301" y="695"/>
                        <a:pt x="225" y="790"/>
                      </a:cubicBezTo>
                      <a:cubicBezTo>
                        <a:pt x="148" y="884"/>
                        <a:pt x="71" y="979"/>
                        <a:pt x="0" y="1079"/>
                      </a:cubicBezTo>
                      <a:cubicBezTo>
                        <a:pt x="93" y="1000"/>
                        <a:pt x="181" y="915"/>
                        <a:pt x="268" y="829"/>
                      </a:cubicBezTo>
                      <a:cubicBezTo>
                        <a:pt x="355" y="744"/>
                        <a:pt x="438" y="655"/>
                        <a:pt x="520" y="565"/>
                      </a:cubicBezTo>
                      <a:cubicBezTo>
                        <a:pt x="602" y="475"/>
                        <a:pt x="683" y="385"/>
                        <a:pt x="759" y="291"/>
                      </a:cubicBezTo>
                      <a:cubicBezTo>
                        <a:pt x="837" y="196"/>
                        <a:pt x="914" y="102"/>
                        <a:pt x="985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46" name="Google Shape;1046;p26"/>
                <p:cNvSpPr/>
                <p:nvPr/>
              </p:nvSpPr>
              <p:spPr>
                <a:xfrm>
                  <a:off x="3365726" y="3863609"/>
                  <a:ext cx="33719" cy="366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7" h="932" extrusionOk="0">
                      <a:moveTo>
                        <a:pt x="856" y="0"/>
                      </a:moveTo>
                      <a:lnTo>
                        <a:pt x="856" y="0"/>
                      </a:lnTo>
                      <a:cubicBezTo>
                        <a:pt x="692" y="135"/>
                        <a:pt x="543" y="286"/>
                        <a:pt x="401" y="440"/>
                      </a:cubicBezTo>
                      <a:cubicBezTo>
                        <a:pt x="258" y="596"/>
                        <a:pt x="121" y="756"/>
                        <a:pt x="1" y="931"/>
                      </a:cubicBezTo>
                      <a:cubicBezTo>
                        <a:pt x="165" y="796"/>
                        <a:pt x="313" y="645"/>
                        <a:pt x="456" y="492"/>
                      </a:cubicBezTo>
                      <a:cubicBezTo>
                        <a:pt x="598" y="336"/>
                        <a:pt x="735" y="176"/>
                        <a:pt x="856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47" name="Google Shape;1047;p26"/>
                <p:cNvSpPr/>
                <p:nvPr/>
              </p:nvSpPr>
              <p:spPr>
                <a:xfrm>
                  <a:off x="3332559" y="3747463"/>
                  <a:ext cx="14164" cy="548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0" h="1394" extrusionOk="0">
                      <a:moveTo>
                        <a:pt x="360" y="0"/>
                      </a:moveTo>
                      <a:lnTo>
                        <a:pt x="360" y="0"/>
                      </a:lnTo>
                      <a:cubicBezTo>
                        <a:pt x="314" y="113"/>
                        <a:pt x="277" y="227"/>
                        <a:pt x="242" y="341"/>
                      </a:cubicBezTo>
                      <a:cubicBezTo>
                        <a:pt x="205" y="456"/>
                        <a:pt x="174" y="571"/>
                        <a:pt x="143" y="687"/>
                      </a:cubicBezTo>
                      <a:cubicBezTo>
                        <a:pt x="114" y="804"/>
                        <a:pt x="86" y="920"/>
                        <a:pt x="62" y="1038"/>
                      </a:cubicBezTo>
                      <a:cubicBezTo>
                        <a:pt x="38" y="1155"/>
                        <a:pt x="15" y="1273"/>
                        <a:pt x="0" y="1393"/>
                      </a:cubicBezTo>
                      <a:cubicBezTo>
                        <a:pt x="45" y="1282"/>
                        <a:pt x="82" y="1167"/>
                        <a:pt x="118" y="1053"/>
                      </a:cubicBezTo>
                      <a:cubicBezTo>
                        <a:pt x="155" y="937"/>
                        <a:pt x="186" y="822"/>
                        <a:pt x="217" y="706"/>
                      </a:cubicBezTo>
                      <a:cubicBezTo>
                        <a:pt x="246" y="590"/>
                        <a:pt x="274" y="473"/>
                        <a:pt x="298" y="355"/>
                      </a:cubicBezTo>
                      <a:cubicBezTo>
                        <a:pt x="322" y="238"/>
                        <a:pt x="345" y="120"/>
                        <a:pt x="360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48" name="Google Shape;1048;p26"/>
                <p:cNvSpPr/>
                <p:nvPr/>
              </p:nvSpPr>
              <p:spPr>
                <a:xfrm>
                  <a:off x="3284991" y="3693797"/>
                  <a:ext cx="14361" cy="400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5" h="1017" extrusionOk="0">
                      <a:moveTo>
                        <a:pt x="365" y="1"/>
                      </a:moveTo>
                      <a:cubicBezTo>
                        <a:pt x="276" y="160"/>
                        <a:pt x="209" y="326"/>
                        <a:pt x="147" y="496"/>
                      </a:cubicBezTo>
                      <a:cubicBezTo>
                        <a:pt x="88" y="664"/>
                        <a:pt x="33" y="837"/>
                        <a:pt x="1" y="1016"/>
                      </a:cubicBezTo>
                      <a:cubicBezTo>
                        <a:pt x="89" y="856"/>
                        <a:pt x="157" y="690"/>
                        <a:pt x="218" y="521"/>
                      </a:cubicBezTo>
                      <a:cubicBezTo>
                        <a:pt x="278" y="351"/>
                        <a:pt x="331" y="180"/>
                        <a:pt x="365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49" name="Google Shape;1049;p26"/>
                <p:cNvSpPr/>
                <p:nvPr/>
              </p:nvSpPr>
              <p:spPr>
                <a:xfrm>
                  <a:off x="3257371" y="3652327"/>
                  <a:ext cx="10348" cy="422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3" h="1073" extrusionOk="0">
                      <a:moveTo>
                        <a:pt x="1" y="1"/>
                      </a:moveTo>
                      <a:lnTo>
                        <a:pt x="1" y="1"/>
                      </a:lnTo>
                      <a:cubicBezTo>
                        <a:pt x="14" y="187"/>
                        <a:pt x="52" y="368"/>
                        <a:pt x="94" y="546"/>
                      </a:cubicBezTo>
                      <a:cubicBezTo>
                        <a:pt x="139" y="724"/>
                        <a:pt x="189" y="901"/>
                        <a:pt x="262" y="1072"/>
                      </a:cubicBezTo>
                      <a:cubicBezTo>
                        <a:pt x="247" y="886"/>
                        <a:pt x="210" y="707"/>
                        <a:pt x="168" y="527"/>
                      </a:cubicBezTo>
                      <a:cubicBezTo>
                        <a:pt x="123" y="349"/>
                        <a:pt x="73" y="173"/>
                        <a:pt x="1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50" name="Google Shape;1050;p26"/>
                <p:cNvSpPr/>
                <p:nvPr/>
              </p:nvSpPr>
              <p:spPr>
                <a:xfrm>
                  <a:off x="3240296" y="3720709"/>
                  <a:ext cx="40801" cy="142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7" h="361" extrusionOk="0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64" y="88"/>
                        <a:pt x="333" y="155"/>
                        <a:pt x="505" y="216"/>
                      </a:cubicBezTo>
                      <a:cubicBezTo>
                        <a:pt x="679" y="275"/>
                        <a:pt x="853" y="328"/>
                        <a:pt x="1037" y="361"/>
                      </a:cubicBezTo>
                      <a:cubicBezTo>
                        <a:pt x="873" y="271"/>
                        <a:pt x="703" y="206"/>
                        <a:pt x="530" y="144"/>
                      </a:cubicBezTo>
                      <a:cubicBezTo>
                        <a:pt x="358" y="86"/>
                        <a:pt x="183" y="32"/>
                        <a:pt x="0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51" name="Google Shape;1051;p26"/>
                <p:cNvSpPr/>
                <p:nvPr/>
              </p:nvSpPr>
              <p:spPr>
                <a:xfrm>
                  <a:off x="3275666" y="3799949"/>
                  <a:ext cx="50637" cy="44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87" h="112" extrusionOk="0">
                      <a:moveTo>
                        <a:pt x="216" y="1"/>
                      </a:moveTo>
                      <a:cubicBezTo>
                        <a:pt x="144" y="1"/>
                        <a:pt x="72" y="3"/>
                        <a:pt x="0" y="7"/>
                      </a:cubicBezTo>
                      <a:cubicBezTo>
                        <a:pt x="212" y="53"/>
                        <a:pt x="426" y="77"/>
                        <a:pt x="640" y="94"/>
                      </a:cubicBezTo>
                      <a:cubicBezTo>
                        <a:pt x="784" y="104"/>
                        <a:pt x="927" y="111"/>
                        <a:pt x="1071" y="111"/>
                      </a:cubicBezTo>
                      <a:cubicBezTo>
                        <a:pt x="1142" y="111"/>
                        <a:pt x="1214" y="110"/>
                        <a:pt x="1287" y="105"/>
                      </a:cubicBezTo>
                      <a:cubicBezTo>
                        <a:pt x="1075" y="59"/>
                        <a:pt x="861" y="36"/>
                        <a:pt x="646" y="18"/>
                      </a:cubicBezTo>
                      <a:cubicBezTo>
                        <a:pt x="504" y="8"/>
                        <a:pt x="360" y="1"/>
                        <a:pt x="216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52" name="Google Shape;1052;p26"/>
                <p:cNvSpPr/>
                <p:nvPr/>
              </p:nvSpPr>
              <p:spPr>
                <a:xfrm>
                  <a:off x="3319142" y="3865458"/>
                  <a:ext cx="45522" cy="30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7" h="786" extrusionOk="0">
                      <a:moveTo>
                        <a:pt x="1" y="0"/>
                      </a:moveTo>
                      <a:lnTo>
                        <a:pt x="1" y="0"/>
                      </a:lnTo>
                      <a:cubicBezTo>
                        <a:pt x="177" y="156"/>
                        <a:pt x="365" y="292"/>
                        <a:pt x="557" y="424"/>
                      </a:cubicBezTo>
                      <a:cubicBezTo>
                        <a:pt x="750" y="554"/>
                        <a:pt x="947" y="679"/>
                        <a:pt x="1156" y="785"/>
                      </a:cubicBezTo>
                      <a:cubicBezTo>
                        <a:pt x="980" y="629"/>
                        <a:pt x="792" y="493"/>
                        <a:pt x="600" y="362"/>
                      </a:cubicBezTo>
                      <a:cubicBezTo>
                        <a:pt x="406" y="232"/>
                        <a:pt x="210" y="107"/>
                        <a:pt x="1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53" name="Google Shape;1053;p26"/>
                <p:cNvSpPr/>
                <p:nvPr/>
              </p:nvSpPr>
              <p:spPr>
                <a:xfrm>
                  <a:off x="3291640" y="3970470"/>
                  <a:ext cx="51739" cy="400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15" h="1019" extrusionOk="0">
                      <a:moveTo>
                        <a:pt x="0" y="1"/>
                      </a:moveTo>
                      <a:cubicBezTo>
                        <a:pt x="99" y="99"/>
                        <a:pt x="205" y="189"/>
                        <a:pt x="310" y="278"/>
                      </a:cubicBezTo>
                      <a:cubicBezTo>
                        <a:pt x="416" y="369"/>
                        <a:pt x="524" y="454"/>
                        <a:pt x="633" y="540"/>
                      </a:cubicBezTo>
                      <a:cubicBezTo>
                        <a:pt x="743" y="624"/>
                        <a:pt x="853" y="708"/>
                        <a:pt x="967" y="787"/>
                      </a:cubicBezTo>
                      <a:cubicBezTo>
                        <a:pt x="1080" y="867"/>
                        <a:pt x="1194" y="946"/>
                        <a:pt x="1314" y="1019"/>
                      </a:cubicBezTo>
                      <a:cubicBezTo>
                        <a:pt x="1214" y="921"/>
                        <a:pt x="1109" y="831"/>
                        <a:pt x="1003" y="741"/>
                      </a:cubicBezTo>
                      <a:cubicBezTo>
                        <a:pt x="898" y="651"/>
                        <a:pt x="789" y="566"/>
                        <a:pt x="680" y="480"/>
                      </a:cubicBezTo>
                      <a:cubicBezTo>
                        <a:pt x="570" y="396"/>
                        <a:pt x="460" y="312"/>
                        <a:pt x="346" y="233"/>
                      </a:cubicBezTo>
                      <a:cubicBezTo>
                        <a:pt x="233" y="152"/>
                        <a:pt x="119" y="74"/>
                        <a:pt x="0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54" name="Google Shape;1054;p26"/>
                <p:cNvSpPr/>
                <p:nvPr/>
              </p:nvSpPr>
              <p:spPr>
                <a:xfrm>
                  <a:off x="3280624" y="4082681"/>
                  <a:ext cx="54414" cy="348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83" h="885" extrusionOk="0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7" y="87"/>
                        <a:pt x="218" y="167"/>
                        <a:pt x="330" y="246"/>
                      </a:cubicBezTo>
                      <a:cubicBezTo>
                        <a:pt x="441" y="325"/>
                        <a:pt x="556" y="401"/>
                        <a:pt x="670" y="475"/>
                      </a:cubicBezTo>
                      <a:cubicBezTo>
                        <a:pt x="787" y="548"/>
                        <a:pt x="902" y="621"/>
                        <a:pt x="1021" y="688"/>
                      </a:cubicBezTo>
                      <a:cubicBezTo>
                        <a:pt x="1140" y="757"/>
                        <a:pt x="1258" y="824"/>
                        <a:pt x="1382" y="885"/>
                      </a:cubicBezTo>
                      <a:cubicBezTo>
                        <a:pt x="1276" y="798"/>
                        <a:pt x="1164" y="718"/>
                        <a:pt x="1052" y="640"/>
                      </a:cubicBezTo>
                      <a:cubicBezTo>
                        <a:pt x="940" y="560"/>
                        <a:pt x="826" y="485"/>
                        <a:pt x="711" y="411"/>
                      </a:cubicBezTo>
                      <a:cubicBezTo>
                        <a:pt x="596" y="338"/>
                        <a:pt x="481" y="265"/>
                        <a:pt x="362" y="198"/>
                      </a:cubicBezTo>
                      <a:cubicBezTo>
                        <a:pt x="243" y="128"/>
                        <a:pt x="124" y="61"/>
                        <a:pt x="0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55" name="Google Shape;1055;p26"/>
                <p:cNvSpPr/>
                <p:nvPr/>
              </p:nvSpPr>
              <p:spPr>
                <a:xfrm>
                  <a:off x="3293293" y="4195168"/>
                  <a:ext cx="60198" cy="238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30" h="607" extrusionOk="0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22" y="65"/>
                        <a:pt x="247" y="122"/>
                        <a:pt x="372" y="179"/>
                      </a:cubicBezTo>
                      <a:cubicBezTo>
                        <a:pt x="497" y="236"/>
                        <a:pt x="623" y="287"/>
                        <a:pt x="751" y="339"/>
                      </a:cubicBezTo>
                      <a:cubicBezTo>
                        <a:pt x="878" y="389"/>
                        <a:pt x="1006" y="438"/>
                        <a:pt x="1136" y="481"/>
                      </a:cubicBezTo>
                      <a:cubicBezTo>
                        <a:pt x="1266" y="526"/>
                        <a:pt x="1396" y="571"/>
                        <a:pt x="1530" y="606"/>
                      </a:cubicBezTo>
                      <a:cubicBezTo>
                        <a:pt x="1407" y="541"/>
                        <a:pt x="1283" y="484"/>
                        <a:pt x="1158" y="428"/>
                      </a:cubicBezTo>
                      <a:cubicBezTo>
                        <a:pt x="1033" y="371"/>
                        <a:pt x="906" y="319"/>
                        <a:pt x="778" y="268"/>
                      </a:cubicBezTo>
                      <a:cubicBezTo>
                        <a:pt x="650" y="219"/>
                        <a:pt x="523" y="169"/>
                        <a:pt x="393" y="125"/>
                      </a:cubicBezTo>
                      <a:cubicBezTo>
                        <a:pt x="263" y="80"/>
                        <a:pt x="133" y="37"/>
                        <a:pt x="0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56" name="Google Shape;1056;p26"/>
                <p:cNvSpPr/>
                <p:nvPr/>
              </p:nvSpPr>
              <p:spPr>
                <a:xfrm>
                  <a:off x="3348061" y="4281412"/>
                  <a:ext cx="58978" cy="89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99" h="228" extrusionOk="0">
                      <a:moveTo>
                        <a:pt x="0" y="1"/>
                      </a:moveTo>
                      <a:cubicBezTo>
                        <a:pt x="123" y="35"/>
                        <a:pt x="247" y="61"/>
                        <a:pt x="370" y="86"/>
                      </a:cubicBezTo>
                      <a:cubicBezTo>
                        <a:pt x="494" y="112"/>
                        <a:pt x="619" y="132"/>
                        <a:pt x="744" y="152"/>
                      </a:cubicBezTo>
                      <a:cubicBezTo>
                        <a:pt x="868" y="170"/>
                        <a:pt x="993" y="188"/>
                        <a:pt x="1120" y="200"/>
                      </a:cubicBezTo>
                      <a:cubicBezTo>
                        <a:pt x="1245" y="212"/>
                        <a:pt x="1371" y="225"/>
                        <a:pt x="1499" y="227"/>
                      </a:cubicBezTo>
                      <a:cubicBezTo>
                        <a:pt x="1376" y="193"/>
                        <a:pt x="1252" y="167"/>
                        <a:pt x="1128" y="142"/>
                      </a:cubicBezTo>
                      <a:cubicBezTo>
                        <a:pt x="1004" y="116"/>
                        <a:pt x="879" y="96"/>
                        <a:pt x="756" y="76"/>
                      </a:cubicBezTo>
                      <a:cubicBezTo>
                        <a:pt x="630" y="59"/>
                        <a:pt x="505" y="40"/>
                        <a:pt x="379" y="29"/>
                      </a:cubicBezTo>
                      <a:cubicBezTo>
                        <a:pt x="254" y="16"/>
                        <a:pt x="128" y="4"/>
                        <a:pt x="0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57" name="Google Shape;1057;p26"/>
                <p:cNvSpPr/>
                <p:nvPr/>
              </p:nvSpPr>
              <p:spPr>
                <a:xfrm>
                  <a:off x="3399405" y="4346134"/>
                  <a:ext cx="59136" cy="214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03" h="545" extrusionOk="0">
                      <a:moveTo>
                        <a:pt x="0" y="0"/>
                      </a:moveTo>
                      <a:cubicBezTo>
                        <a:pt x="120" y="60"/>
                        <a:pt x="243" y="113"/>
                        <a:pt x="367" y="164"/>
                      </a:cubicBezTo>
                      <a:cubicBezTo>
                        <a:pt x="489" y="216"/>
                        <a:pt x="615" y="261"/>
                        <a:pt x="738" y="308"/>
                      </a:cubicBezTo>
                      <a:cubicBezTo>
                        <a:pt x="865" y="353"/>
                        <a:pt x="990" y="398"/>
                        <a:pt x="1117" y="436"/>
                      </a:cubicBezTo>
                      <a:cubicBezTo>
                        <a:pt x="1245" y="476"/>
                        <a:pt x="1372" y="514"/>
                        <a:pt x="1502" y="545"/>
                      </a:cubicBezTo>
                      <a:cubicBezTo>
                        <a:pt x="1382" y="484"/>
                        <a:pt x="1260" y="432"/>
                        <a:pt x="1137" y="382"/>
                      </a:cubicBezTo>
                      <a:cubicBezTo>
                        <a:pt x="1014" y="330"/>
                        <a:pt x="889" y="284"/>
                        <a:pt x="764" y="237"/>
                      </a:cubicBezTo>
                      <a:cubicBezTo>
                        <a:pt x="639" y="192"/>
                        <a:pt x="514" y="148"/>
                        <a:pt x="387" y="109"/>
                      </a:cubicBezTo>
                      <a:cubicBezTo>
                        <a:pt x="259" y="70"/>
                        <a:pt x="132" y="31"/>
                        <a:pt x="2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58" name="Google Shape;1058;p26"/>
                <p:cNvSpPr/>
                <p:nvPr/>
              </p:nvSpPr>
              <p:spPr>
                <a:xfrm>
                  <a:off x="3424035" y="4411131"/>
                  <a:ext cx="54532" cy="261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86" h="665" extrusionOk="0">
                      <a:moveTo>
                        <a:pt x="1" y="0"/>
                      </a:moveTo>
                      <a:lnTo>
                        <a:pt x="1" y="0"/>
                      </a:lnTo>
                      <a:cubicBezTo>
                        <a:pt x="109" y="71"/>
                        <a:pt x="221" y="133"/>
                        <a:pt x="334" y="193"/>
                      </a:cubicBezTo>
                      <a:cubicBezTo>
                        <a:pt x="447" y="254"/>
                        <a:pt x="562" y="311"/>
                        <a:pt x="677" y="367"/>
                      </a:cubicBezTo>
                      <a:cubicBezTo>
                        <a:pt x="792" y="421"/>
                        <a:pt x="909" y="476"/>
                        <a:pt x="1026" y="525"/>
                      </a:cubicBezTo>
                      <a:cubicBezTo>
                        <a:pt x="1144" y="575"/>
                        <a:pt x="1263" y="624"/>
                        <a:pt x="1385" y="665"/>
                      </a:cubicBezTo>
                      <a:cubicBezTo>
                        <a:pt x="1276" y="596"/>
                        <a:pt x="1165" y="534"/>
                        <a:pt x="1052" y="472"/>
                      </a:cubicBezTo>
                      <a:cubicBezTo>
                        <a:pt x="940" y="411"/>
                        <a:pt x="824" y="354"/>
                        <a:pt x="709" y="298"/>
                      </a:cubicBezTo>
                      <a:cubicBezTo>
                        <a:pt x="593" y="244"/>
                        <a:pt x="478" y="189"/>
                        <a:pt x="359" y="140"/>
                      </a:cubicBezTo>
                      <a:cubicBezTo>
                        <a:pt x="241" y="90"/>
                        <a:pt x="122" y="42"/>
                        <a:pt x="1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59" name="Google Shape;1059;p26"/>
                <p:cNvSpPr/>
                <p:nvPr/>
              </p:nvSpPr>
              <p:spPr>
                <a:xfrm>
                  <a:off x="3434146" y="4483054"/>
                  <a:ext cx="48748" cy="269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9" h="685" extrusionOk="0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6" y="72"/>
                        <a:pt x="196" y="135"/>
                        <a:pt x="296" y="198"/>
                      </a:cubicBezTo>
                      <a:cubicBezTo>
                        <a:pt x="395" y="261"/>
                        <a:pt x="498" y="318"/>
                        <a:pt x="601" y="376"/>
                      </a:cubicBezTo>
                      <a:cubicBezTo>
                        <a:pt x="705" y="432"/>
                        <a:pt x="808" y="489"/>
                        <a:pt x="914" y="540"/>
                      </a:cubicBezTo>
                      <a:cubicBezTo>
                        <a:pt x="1021" y="592"/>
                        <a:pt x="1127" y="641"/>
                        <a:pt x="1239" y="685"/>
                      </a:cubicBezTo>
                      <a:cubicBezTo>
                        <a:pt x="1143" y="614"/>
                        <a:pt x="1043" y="551"/>
                        <a:pt x="943" y="489"/>
                      </a:cubicBezTo>
                      <a:cubicBezTo>
                        <a:pt x="843" y="426"/>
                        <a:pt x="741" y="368"/>
                        <a:pt x="638" y="309"/>
                      </a:cubicBezTo>
                      <a:cubicBezTo>
                        <a:pt x="534" y="254"/>
                        <a:pt x="430" y="198"/>
                        <a:pt x="323" y="147"/>
                      </a:cubicBezTo>
                      <a:cubicBezTo>
                        <a:pt x="217" y="95"/>
                        <a:pt x="110" y="44"/>
                        <a:pt x="0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60" name="Google Shape;1060;p26"/>
                <p:cNvSpPr/>
                <p:nvPr/>
              </p:nvSpPr>
              <p:spPr>
                <a:xfrm>
                  <a:off x="3429740" y="4542937"/>
                  <a:ext cx="41155" cy="391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6" h="996" extrusionOk="0">
                      <a:moveTo>
                        <a:pt x="1" y="1"/>
                      </a:moveTo>
                      <a:cubicBezTo>
                        <a:pt x="78" y="95"/>
                        <a:pt x="159" y="183"/>
                        <a:pt x="242" y="271"/>
                      </a:cubicBezTo>
                      <a:cubicBezTo>
                        <a:pt x="325" y="359"/>
                        <a:pt x="411" y="442"/>
                        <a:pt x="497" y="526"/>
                      </a:cubicBezTo>
                      <a:cubicBezTo>
                        <a:pt x="585" y="608"/>
                        <a:pt x="673" y="689"/>
                        <a:pt x="765" y="767"/>
                      </a:cubicBezTo>
                      <a:cubicBezTo>
                        <a:pt x="856" y="845"/>
                        <a:pt x="948" y="923"/>
                        <a:pt x="1046" y="995"/>
                      </a:cubicBezTo>
                      <a:cubicBezTo>
                        <a:pt x="970" y="901"/>
                        <a:pt x="887" y="812"/>
                        <a:pt x="804" y="725"/>
                      </a:cubicBezTo>
                      <a:cubicBezTo>
                        <a:pt x="723" y="637"/>
                        <a:pt x="636" y="554"/>
                        <a:pt x="549" y="470"/>
                      </a:cubicBezTo>
                      <a:cubicBezTo>
                        <a:pt x="463" y="388"/>
                        <a:pt x="375" y="307"/>
                        <a:pt x="283" y="229"/>
                      </a:cubicBezTo>
                      <a:cubicBezTo>
                        <a:pt x="191" y="149"/>
                        <a:pt x="100" y="73"/>
                        <a:pt x="2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061" name="Google Shape;1061;p26"/>
              <p:cNvGrpSpPr/>
              <p:nvPr/>
            </p:nvGrpSpPr>
            <p:grpSpPr>
              <a:xfrm>
                <a:off x="143447" y="3084218"/>
                <a:ext cx="410285" cy="820543"/>
                <a:chOff x="3049925" y="2302950"/>
                <a:chExt cx="137675" cy="275350"/>
              </a:xfrm>
            </p:grpSpPr>
            <p:sp>
              <p:nvSpPr>
                <p:cNvPr id="1062" name="Google Shape;1062;p26"/>
                <p:cNvSpPr/>
                <p:nvPr/>
              </p:nvSpPr>
              <p:spPr>
                <a:xfrm>
                  <a:off x="3130100" y="2363125"/>
                  <a:ext cx="57500" cy="57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00" h="2301" extrusionOk="0">
                      <a:moveTo>
                        <a:pt x="1151" y="1"/>
                      </a:moveTo>
                      <a:cubicBezTo>
                        <a:pt x="515" y="1"/>
                        <a:pt x="0" y="516"/>
                        <a:pt x="0" y="1151"/>
                      </a:cubicBezTo>
                      <a:cubicBezTo>
                        <a:pt x="0" y="1785"/>
                        <a:pt x="515" y="2300"/>
                        <a:pt x="1151" y="2300"/>
                      </a:cubicBezTo>
                      <a:cubicBezTo>
                        <a:pt x="1786" y="2300"/>
                        <a:pt x="2300" y="1785"/>
                        <a:pt x="2300" y="1151"/>
                      </a:cubicBezTo>
                      <a:cubicBezTo>
                        <a:pt x="2300" y="516"/>
                        <a:pt x="1786" y="1"/>
                        <a:pt x="1151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63" name="Google Shape;1063;p26"/>
                <p:cNvSpPr/>
                <p:nvPr/>
              </p:nvSpPr>
              <p:spPr>
                <a:xfrm>
                  <a:off x="3049925" y="2363125"/>
                  <a:ext cx="26050" cy="26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2" h="1041" extrusionOk="0">
                      <a:moveTo>
                        <a:pt x="520" y="1"/>
                      </a:moveTo>
                      <a:cubicBezTo>
                        <a:pt x="233" y="1"/>
                        <a:pt x="0" y="234"/>
                        <a:pt x="0" y="521"/>
                      </a:cubicBezTo>
                      <a:cubicBezTo>
                        <a:pt x="0" y="808"/>
                        <a:pt x="233" y="1041"/>
                        <a:pt x="520" y="1041"/>
                      </a:cubicBezTo>
                      <a:cubicBezTo>
                        <a:pt x="807" y="1041"/>
                        <a:pt x="1042" y="808"/>
                        <a:pt x="1042" y="521"/>
                      </a:cubicBezTo>
                      <a:cubicBezTo>
                        <a:pt x="1042" y="234"/>
                        <a:pt x="807" y="1"/>
                        <a:pt x="520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64" name="Google Shape;1064;p26"/>
                <p:cNvSpPr/>
                <p:nvPr/>
              </p:nvSpPr>
              <p:spPr>
                <a:xfrm>
                  <a:off x="3090000" y="2474175"/>
                  <a:ext cx="26025" cy="26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1" h="1042" extrusionOk="0">
                      <a:moveTo>
                        <a:pt x="521" y="1"/>
                      </a:moveTo>
                      <a:cubicBezTo>
                        <a:pt x="234" y="1"/>
                        <a:pt x="1" y="233"/>
                        <a:pt x="1" y="522"/>
                      </a:cubicBezTo>
                      <a:cubicBezTo>
                        <a:pt x="1" y="809"/>
                        <a:pt x="234" y="1042"/>
                        <a:pt x="521" y="1042"/>
                      </a:cubicBezTo>
                      <a:cubicBezTo>
                        <a:pt x="808" y="1042"/>
                        <a:pt x="1041" y="809"/>
                        <a:pt x="1041" y="522"/>
                      </a:cubicBezTo>
                      <a:cubicBezTo>
                        <a:pt x="1041" y="233"/>
                        <a:pt x="808" y="1"/>
                        <a:pt x="521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65" name="Google Shape;1065;p26"/>
                <p:cNvSpPr/>
                <p:nvPr/>
              </p:nvSpPr>
              <p:spPr>
                <a:xfrm>
                  <a:off x="3093175" y="2565275"/>
                  <a:ext cx="13025" cy="13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1" h="521" extrusionOk="0">
                      <a:moveTo>
                        <a:pt x="260" y="1"/>
                      </a:moveTo>
                      <a:cubicBezTo>
                        <a:pt x="116" y="1"/>
                        <a:pt x="0" y="117"/>
                        <a:pt x="0" y="261"/>
                      </a:cubicBezTo>
                      <a:cubicBezTo>
                        <a:pt x="0" y="405"/>
                        <a:pt x="116" y="521"/>
                        <a:pt x="260" y="521"/>
                      </a:cubicBezTo>
                      <a:cubicBezTo>
                        <a:pt x="404" y="521"/>
                        <a:pt x="520" y="405"/>
                        <a:pt x="520" y="261"/>
                      </a:cubicBezTo>
                      <a:cubicBezTo>
                        <a:pt x="520" y="117"/>
                        <a:pt x="404" y="1"/>
                        <a:pt x="260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66" name="Google Shape;1066;p26"/>
                <p:cNvSpPr/>
                <p:nvPr/>
              </p:nvSpPr>
              <p:spPr>
                <a:xfrm>
                  <a:off x="3130100" y="2467675"/>
                  <a:ext cx="13025" cy="13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1" h="521" extrusionOk="0">
                      <a:moveTo>
                        <a:pt x="260" y="1"/>
                      </a:moveTo>
                      <a:cubicBezTo>
                        <a:pt x="117" y="1"/>
                        <a:pt x="0" y="117"/>
                        <a:pt x="0" y="261"/>
                      </a:cubicBezTo>
                      <a:cubicBezTo>
                        <a:pt x="0" y="404"/>
                        <a:pt x="117" y="521"/>
                        <a:pt x="260" y="521"/>
                      </a:cubicBezTo>
                      <a:cubicBezTo>
                        <a:pt x="404" y="521"/>
                        <a:pt x="520" y="404"/>
                        <a:pt x="520" y="261"/>
                      </a:cubicBezTo>
                      <a:cubicBezTo>
                        <a:pt x="520" y="117"/>
                        <a:pt x="404" y="1"/>
                        <a:pt x="260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67" name="Google Shape;1067;p26"/>
                <p:cNvSpPr/>
                <p:nvPr/>
              </p:nvSpPr>
              <p:spPr>
                <a:xfrm>
                  <a:off x="3083500" y="2302950"/>
                  <a:ext cx="13025" cy="13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1" h="521" extrusionOk="0">
                      <a:moveTo>
                        <a:pt x="261" y="1"/>
                      </a:moveTo>
                      <a:cubicBezTo>
                        <a:pt x="117" y="1"/>
                        <a:pt x="1" y="117"/>
                        <a:pt x="1" y="261"/>
                      </a:cubicBezTo>
                      <a:cubicBezTo>
                        <a:pt x="1" y="404"/>
                        <a:pt x="117" y="521"/>
                        <a:pt x="261" y="521"/>
                      </a:cubicBezTo>
                      <a:cubicBezTo>
                        <a:pt x="404" y="521"/>
                        <a:pt x="521" y="404"/>
                        <a:pt x="521" y="261"/>
                      </a:cubicBezTo>
                      <a:cubicBezTo>
                        <a:pt x="521" y="117"/>
                        <a:pt x="404" y="1"/>
                        <a:pt x="261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1068" name="Google Shape;1068;p26"/>
            <p:cNvSpPr/>
            <p:nvPr/>
          </p:nvSpPr>
          <p:spPr>
            <a:xfrm>
              <a:off x="4116754" y="4798977"/>
              <a:ext cx="312134" cy="344524"/>
            </a:xfrm>
            <a:custGeom>
              <a:avLst/>
              <a:gdLst/>
              <a:ahLst/>
              <a:cxnLst/>
              <a:rect l="l" t="t" r="r" b="b"/>
              <a:pathLst>
                <a:path w="2891" h="3191" extrusionOk="0">
                  <a:moveTo>
                    <a:pt x="543" y="3023"/>
                  </a:moveTo>
                  <a:cubicBezTo>
                    <a:pt x="181" y="2805"/>
                    <a:pt x="0" y="2463"/>
                    <a:pt x="24" y="2052"/>
                  </a:cubicBezTo>
                  <a:cubicBezTo>
                    <a:pt x="36" y="1840"/>
                    <a:pt x="96" y="1819"/>
                    <a:pt x="170" y="1625"/>
                  </a:cubicBezTo>
                  <a:cubicBezTo>
                    <a:pt x="257" y="1403"/>
                    <a:pt x="184" y="1180"/>
                    <a:pt x="190" y="961"/>
                  </a:cubicBezTo>
                  <a:cubicBezTo>
                    <a:pt x="190" y="986"/>
                    <a:pt x="263" y="1067"/>
                    <a:pt x="277" y="1094"/>
                  </a:cubicBezTo>
                  <a:cubicBezTo>
                    <a:pt x="305" y="1153"/>
                    <a:pt x="324" y="1215"/>
                    <a:pt x="339" y="1280"/>
                  </a:cubicBezTo>
                  <a:cubicBezTo>
                    <a:pt x="368" y="1408"/>
                    <a:pt x="371" y="1542"/>
                    <a:pt x="388" y="1673"/>
                  </a:cubicBezTo>
                  <a:cubicBezTo>
                    <a:pt x="402" y="1782"/>
                    <a:pt x="414" y="1927"/>
                    <a:pt x="485" y="2016"/>
                  </a:cubicBezTo>
                  <a:cubicBezTo>
                    <a:pt x="565" y="2120"/>
                    <a:pt x="705" y="2180"/>
                    <a:pt x="788" y="2289"/>
                  </a:cubicBezTo>
                  <a:cubicBezTo>
                    <a:pt x="843" y="2361"/>
                    <a:pt x="903" y="2426"/>
                    <a:pt x="966" y="2488"/>
                  </a:cubicBezTo>
                  <a:cubicBezTo>
                    <a:pt x="1031" y="2551"/>
                    <a:pt x="1059" y="2143"/>
                    <a:pt x="1058" y="2129"/>
                  </a:cubicBezTo>
                  <a:cubicBezTo>
                    <a:pt x="1049" y="1975"/>
                    <a:pt x="1013" y="1823"/>
                    <a:pt x="1018" y="1668"/>
                  </a:cubicBezTo>
                  <a:cubicBezTo>
                    <a:pt x="1027" y="1387"/>
                    <a:pt x="1147" y="1218"/>
                    <a:pt x="1238" y="953"/>
                  </a:cubicBezTo>
                  <a:cubicBezTo>
                    <a:pt x="1325" y="695"/>
                    <a:pt x="1566" y="268"/>
                    <a:pt x="1520" y="0"/>
                  </a:cubicBezTo>
                  <a:cubicBezTo>
                    <a:pt x="1592" y="426"/>
                    <a:pt x="1651" y="855"/>
                    <a:pt x="1704" y="1283"/>
                  </a:cubicBezTo>
                  <a:cubicBezTo>
                    <a:pt x="1741" y="1584"/>
                    <a:pt x="1942" y="2191"/>
                    <a:pt x="1824" y="2467"/>
                  </a:cubicBezTo>
                  <a:cubicBezTo>
                    <a:pt x="1957" y="2155"/>
                    <a:pt x="2561" y="2039"/>
                    <a:pt x="2797" y="1800"/>
                  </a:cubicBezTo>
                  <a:cubicBezTo>
                    <a:pt x="2891" y="2312"/>
                    <a:pt x="2279" y="2949"/>
                    <a:pt x="1837" y="3090"/>
                  </a:cubicBezTo>
                  <a:cubicBezTo>
                    <a:pt x="1542" y="3184"/>
                    <a:pt x="836" y="3190"/>
                    <a:pt x="566" y="3037"/>
                  </a:cubicBezTo>
                  <a:cubicBezTo>
                    <a:pt x="558" y="3032"/>
                    <a:pt x="550" y="3028"/>
                    <a:pt x="543" y="302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69" name="Google Shape;1069;p26"/>
          <p:cNvSpPr txBox="1">
            <a:spLocks noGrp="1"/>
          </p:cNvSpPr>
          <p:nvPr>
            <p:ph type="title"/>
          </p:nvPr>
        </p:nvSpPr>
        <p:spPr>
          <a:xfrm>
            <a:off x="713262" y="539500"/>
            <a:ext cx="3642600" cy="9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070" name="Google Shape;1070;p26"/>
          <p:cNvSpPr txBox="1">
            <a:spLocks noGrp="1"/>
          </p:cNvSpPr>
          <p:nvPr>
            <p:ph type="subTitle" idx="1"/>
          </p:nvPr>
        </p:nvSpPr>
        <p:spPr>
          <a:xfrm>
            <a:off x="713225" y="1563701"/>
            <a:ext cx="3642600" cy="124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1" name="Google Shape;1071;p26"/>
          <p:cNvSpPr txBox="1"/>
          <p:nvPr/>
        </p:nvSpPr>
        <p:spPr>
          <a:xfrm>
            <a:off x="713273" y="3600455"/>
            <a:ext cx="3642600" cy="73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30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CREDITS:</a:t>
            </a:r>
            <a:r>
              <a:rPr lang="en" sz="12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 This presentation template was created by </a:t>
            </a:r>
            <a:r>
              <a:rPr lang="en" sz="1200" b="1" u="sng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2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, and includes icons by </a:t>
            </a:r>
            <a:r>
              <a:rPr lang="en" sz="1200" b="1" u="sng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2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, and infographics &amp; images by </a:t>
            </a:r>
            <a:r>
              <a:rPr lang="en" sz="1200" b="1" u="sng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r>
              <a:rPr lang="en" sz="1200" u="sng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 sz="1200" b="1" u="sng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spTree>
      <p:nvGrpSpPr>
        <p:cNvPr id="1" name="Shape 10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73" name="Google Shape;1073;p27"/>
          <p:cNvGrpSpPr/>
          <p:nvPr/>
        </p:nvGrpSpPr>
        <p:grpSpPr>
          <a:xfrm>
            <a:off x="-471355" y="8"/>
            <a:ext cx="10043853" cy="5279346"/>
            <a:chOff x="-471355" y="8"/>
            <a:chExt cx="10043853" cy="5279346"/>
          </a:xfrm>
        </p:grpSpPr>
        <p:grpSp>
          <p:nvGrpSpPr>
            <p:cNvPr id="1074" name="Google Shape;1074;p27"/>
            <p:cNvGrpSpPr/>
            <p:nvPr/>
          </p:nvGrpSpPr>
          <p:grpSpPr>
            <a:xfrm rot="-896081" flipH="1">
              <a:off x="8544421" y="2884656"/>
              <a:ext cx="748876" cy="2264877"/>
              <a:chOff x="3221922" y="3632026"/>
              <a:chExt cx="349066" cy="1055705"/>
            </a:xfrm>
          </p:grpSpPr>
          <p:sp>
            <p:nvSpPr>
              <p:cNvPr id="1075" name="Google Shape;1075;p27"/>
              <p:cNvSpPr/>
              <p:nvPr/>
            </p:nvSpPr>
            <p:spPr>
              <a:xfrm>
                <a:off x="3266263" y="3688839"/>
                <a:ext cx="223755" cy="998891"/>
              </a:xfrm>
              <a:custGeom>
                <a:avLst/>
                <a:gdLst/>
                <a:ahLst/>
                <a:cxnLst/>
                <a:rect l="l" t="t" r="r" b="b"/>
                <a:pathLst>
                  <a:path w="5687" h="25388" extrusionOk="0">
                    <a:moveTo>
                      <a:pt x="65" y="0"/>
                    </a:moveTo>
                    <a:lnTo>
                      <a:pt x="0" y="12"/>
                    </a:lnTo>
                    <a:cubicBezTo>
                      <a:pt x="58" y="294"/>
                      <a:pt x="141" y="570"/>
                      <a:pt x="255" y="835"/>
                    </a:cubicBezTo>
                    <a:cubicBezTo>
                      <a:pt x="370" y="1099"/>
                      <a:pt x="515" y="1348"/>
                      <a:pt x="674" y="1587"/>
                    </a:cubicBezTo>
                    <a:cubicBezTo>
                      <a:pt x="991" y="2065"/>
                      <a:pt x="1366" y="2497"/>
                      <a:pt x="1693" y="2961"/>
                    </a:cubicBezTo>
                    <a:cubicBezTo>
                      <a:pt x="1856" y="3194"/>
                      <a:pt x="2007" y="3434"/>
                      <a:pt x="2140" y="3684"/>
                    </a:cubicBezTo>
                    <a:cubicBezTo>
                      <a:pt x="2259" y="3938"/>
                      <a:pt x="2368" y="4201"/>
                      <a:pt x="2414" y="4481"/>
                    </a:cubicBezTo>
                    <a:cubicBezTo>
                      <a:pt x="2449" y="4617"/>
                      <a:pt x="2454" y="4759"/>
                      <a:pt x="2473" y="4898"/>
                    </a:cubicBezTo>
                    <a:cubicBezTo>
                      <a:pt x="2477" y="4968"/>
                      <a:pt x="2478" y="5039"/>
                      <a:pt x="2480" y="5110"/>
                    </a:cubicBezTo>
                    <a:cubicBezTo>
                      <a:pt x="2484" y="5180"/>
                      <a:pt x="2485" y="5251"/>
                      <a:pt x="2480" y="5321"/>
                    </a:cubicBezTo>
                    <a:lnTo>
                      <a:pt x="2472" y="5533"/>
                    </a:lnTo>
                    <a:lnTo>
                      <a:pt x="2452" y="5745"/>
                    </a:lnTo>
                    <a:cubicBezTo>
                      <a:pt x="2441" y="5886"/>
                      <a:pt x="2415" y="6026"/>
                      <a:pt x="2395" y="6166"/>
                    </a:cubicBezTo>
                    <a:cubicBezTo>
                      <a:pt x="2302" y="6727"/>
                      <a:pt x="2156" y="7278"/>
                      <a:pt x="2030" y="7835"/>
                    </a:cubicBezTo>
                    <a:cubicBezTo>
                      <a:pt x="1967" y="8114"/>
                      <a:pt x="1906" y="8394"/>
                      <a:pt x="1864" y="8677"/>
                    </a:cubicBezTo>
                    <a:cubicBezTo>
                      <a:pt x="1822" y="8961"/>
                      <a:pt x="1786" y="9244"/>
                      <a:pt x="1758" y="9529"/>
                    </a:cubicBezTo>
                    <a:cubicBezTo>
                      <a:pt x="1729" y="9814"/>
                      <a:pt x="1709" y="10099"/>
                      <a:pt x="1700" y="10386"/>
                    </a:cubicBezTo>
                    <a:cubicBezTo>
                      <a:pt x="1690" y="10672"/>
                      <a:pt x="1694" y="10959"/>
                      <a:pt x="1713" y="11245"/>
                    </a:cubicBezTo>
                    <a:cubicBezTo>
                      <a:pt x="1746" y="11819"/>
                      <a:pt x="1848" y="12388"/>
                      <a:pt x="2023" y="12937"/>
                    </a:cubicBezTo>
                    <a:cubicBezTo>
                      <a:pt x="2069" y="13073"/>
                      <a:pt x="2114" y="13209"/>
                      <a:pt x="2170" y="13342"/>
                    </a:cubicBezTo>
                    <a:cubicBezTo>
                      <a:pt x="2220" y="13477"/>
                      <a:pt x="2284" y="13608"/>
                      <a:pt x="2349" y="13737"/>
                    </a:cubicBezTo>
                    <a:cubicBezTo>
                      <a:pt x="2483" y="13994"/>
                      <a:pt x="2651" y="14230"/>
                      <a:pt x="2828" y="14456"/>
                    </a:cubicBezTo>
                    <a:cubicBezTo>
                      <a:pt x="3185" y="14908"/>
                      <a:pt x="3592" y="15311"/>
                      <a:pt x="3963" y="15740"/>
                    </a:cubicBezTo>
                    <a:cubicBezTo>
                      <a:pt x="4148" y="15955"/>
                      <a:pt x="4323" y="16177"/>
                      <a:pt x="4478" y="16413"/>
                    </a:cubicBezTo>
                    <a:cubicBezTo>
                      <a:pt x="4633" y="16647"/>
                      <a:pt x="4764" y="16897"/>
                      <a:pt x="4880" y="17156"/>
                    </a:cubicBezTo>
                    <a:cubicBezTo>
                      <a:pt x="5112" y="17672"/>
                      <a:pt x="5288" y="18213"/>
                      <a:pt x="5397" y="18768"/>
                    </a:cubicBezTo>
                    <a:cubicBezTo>
                      <a:pt x="5504" y="19323"/>
                      <a:pt x="5553" y="19890"/>
                      <a:pt x="5525" y="20454"/>
                    </a:cubicBezTo>
                    <a:cubicBezTo>
                      <a:pt x="5497" y="21019"/>
                      <a:pt x="5415" y="21581"/>
                      <a:pt x="5289" y="22134"/>
                    </a:cubicBezTo>
                    <a:cubicBezTo>
                      <a:pt x="5036" y="23241"/>
                      <a:pt x="4610" y="24302"/>
                      <a:pt x="4114" y="25322"/>
                    </a:cubicBezTo>
                    <a:lnTo>
                      <a:pt x="4249" y="25388"/>
                    </a:lnTo>
                    <a:cubicBezTo>
                      <a:pt x="4745" y="24358"/>
                      <a:pt x="5172" y="23285"/>
                      <a:pt x="5425" y="22165"/>
                    </a:cubicBezTo>
                    <a:cubicBezTo>
                      <a:pt x="5551" y="21605"/>
                      <a:pt x="5633" y="21034"/>
                      <a:pt x="5659" y="20459"/>
                    </a:cubicBezTo>
                    <a:cubicBezTo>
                      <a:pt x="5686" y="19884"/>
                      <a:pt x="5634" y="19307"/>
                      <a:pt x="5523" y="18742"/>
                    </a:cubicBezTo>
                    <a:cubicBezTo>
                      <a:pt x="5410" y="18178"/>
                      <a:pt x="5229" y="17627"/>
                      <a:pt x="4992" y="17104"/>
                    </a:cubicBezTo>
                    <a:cubicBezTo>
                      <a:pt x="4874" y="16842"/>
                      <a:pt x="4739" y="16586"/>
                      <a:pt x="4579" y="16346"/>
                    </a:cubicBezTo>
                    <a:cubicBezTo>
                      <a:pt x="4420" y="16104"/>
                      <a:pt x="4240" y="15878"/>
                      <a:pt x="4052" y="15662"/>
                    </a:cubicBezTo>
                    <a:cubicBezTo>
                      <a:pt x="3677" y="15230"/>
                      <a:pt x="3269" y="14829"/>
                      <a:pt x="2916" y="14386"/>
                    </a:cubicBezTo>
                    <a:cubicBezTo>
                      <a:pt x="2742" y="14164"/>
                      <a:pt x="2577" y="13934"/>
                      <a:pt x="2446" y="13685"/>
                    </a:cubicBezTo>
                    <a:cubicBezTo>
                      <a:pt x="2383" y="13560"/>
                      <a:pt x="2321" y="13435"/>
                      <a:pt x="2271" y="13302"/>
                    </a:cubicBezTo>
                    <a:cubicBezTo>
                      <a:pt x="2215" y="13171"/>
                      <a:pt x="2171" y="13037"/>
                      <a:pt x="2125" y="12903"/>
                    </a:cubicBezTo>
                    <a:cubicBezTo>
                      <a:pt x="1952" y="12366"/>
                      <a:pt x="1849" y="11805"/>
                      <a:pt x="1814" y="11239"/>
                    </a:cubicBezTo>
                    <a:cubicBezTo>
                      <a:pt x="1796" y="10956"/>
                      <a:pt x="1791" y="10672"/>
                      <a:pt x="1799" y="10388"/>
                    </a:cubicBezTo>
                    <a:cubicBezTo>
                      <a:pt x="1807" y="10105"/>
                      <a:pt x="1827" y="9821"/>
                      <a:pt x="1854" y="9538"/>
                    </a:cubicBezTo>
                    <a:cubicBezTo>
                      <a:pt x="1881" y="9255"/>
                      <a:pt x="1916" y="8973"/>
                      <a:pt x="1957" y="8692"/>
                    </a:cubicBezTo>
                    <a:cubicBezTo>
                      <a:pt x="1997" y="8411"/>
                      <a:pt x="2057" y="8132"/>
                      <a:pt x="2119" y="7855"/>
                    </a:cubicBezTo>
                    <a:cubicBezTo>
                      <a:pt x="2244" y="7299"/>
                      <a:pt x="2388" y="6745"/>
                      <a:pt x="2480" y="6179"/>
                    </a:cubicBezTo>
                    <a:cubicBezTo>
                      <a:pt x="2499" y="6038"/>
                      <a:pt x="2525" y="5897"/>
                      <a:pt x="2536" y="5754"/>
                    </a:cubicBezTo>
                    <a:lnTo>
                      <a:pt x="2556" y="5539"/>
                    </a:lnTo>
                    <a:lnTo>
                      <a:pt x="2565" y="5324"/>
                    </a:lnTo>
                    <a:cubicBezTo>
                      <a:pt x="2568" y="5252"/>
                      <a:pt x="2567" y="5180"/>
                      <a:pt x="2563" y="5107"/>
                    </a:cubicBezTo>
                    <a:cubicBezTo>
                      <a:pt x="2561" y="5035"/>
                      <a:pt x="2560" y="4964"/>
                      <a:pt x="2555" y="4892"/>
                    </a:cubicBezTo>
                    <a:cubicBezTo>
                      <a:pt x="2535" y="4749"/>
                      <a:pt x="2530" y="4604"/>
                      <a:pt x="2493" y="4464"/>
                    </a:cubicBezTo>
                    <a:cubicBezTo>
                      <a:pt x="2444" y="4178"/>
                      <a:pt x="2333" y="3908"/>
                      <a:pt x="2209" y="3648"/>
                    </a:cubicBezTo>
                    <a:cubicBezTo>
                      <a:pt x="2074" y="3395"/>
                      <a:pt x="1919" y="3152"/>
                      <a:pt x="1755" y="2918"/>
                    </a:cubicBezTo>
                    <a:cubicBezTo>
                      <a:pt x="1424" y="2450"/>
                      <a:pt x="1048" y="2020"/>
                      <a:pt x="732" y="1548"/>
                    </a:cubicBezTo>
                    <a:cubicBezTo>
                      <a:pt x="575" y="1312"/>
                      <a:pt x="432" y="1067"/>
                      <a:pt x="317" y="808"/>
                    </a:cubicBezTo>
                    <a:cubicBezTo>
                      <a:pt x="204" y="548"/>
                      <a:pt x="121" y="277"/>
                      <a:pt x="6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6" name="Google Shape;1076;p27"/>
              <p:cNvSpPr/>
              <p:nvPr/>
            </p:nvSpPr>
            <p:spPr>
              <a:xfrm>
                <a:off x="3470225" y="4544353"/>
                <a:ext cx="83018" cy="46781"/>
              </a:xfrm>
              <a:custGeom>
                <a:avLst/>
                <a:gdLst/>
                <a:ahLst/>
                <a:cxnLst/>
                <a:rect l="l" t="t" r="r" b="b"/>
                <a:pathLst>
                  <a:path w="2110" h="1189" extrusionOk="0">
                    <a:moveTo>
                      <a:pt x="471" y="501"/>
                    </a:moveTo>
                    <a:cubicBezTo>
                      <a:pt x="682" y="276"/>
                      <a:pt x="1016" y="81"/>
                      <a:pt x="1320" y="24"/>
                    </a:cubicBezTo>
                    <a:cubicBezTo>
                      <a:pt x="1447" y="1"/>
                      <a:pt x="1590" y="17"/>
                      <a:pt x="1707" y="71"/>
                    </a:cubicBezTo>
                    <a:cubicBezTo>
                      <a:pt x="1794" y="111"/>
                      <a:pt x="1869" y="180"/>
                      <a:pt x="1899" y="271"/>
                    </a:cubicBezTo>
                    <a:cubicBezTo>
                      <a:pt x="2110" y="887"/>
                      <a:pt x="994" y="1188"/>
                      <a:pt x="588" y="1176"/>
                    </a:cubicBezTo>
                    <a:cubicBezTo>
                      <a:pt x="484" y="1173"/>
                      <a:pt x="85" y="1160"/>
                      <a:pt x="40" y="1041"/>
                    </a:cubicBezTo>
                    <a:cubicBezTo>
                      <a:pt x="1" y="932"/>
                      <a:pt x="393" y="585"/>
                      <a:pt x="471" y="50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7" name="Google Shape;1077;p27"/>
              <p:cNvSpPr/>
              <p:nvPr/>
            </p:nvSpPr>
            <p:spPr>
              <a:xfrm>
                <a:off x="3397635" y="4526884"/>
                <a:ext cx="77746" cy="62086"/>
              </a:xfrm>
              <a:custGeom>
                <a:avLst/>
                <a:gdLst/>
                <a:ahLst/>
                <a:cxnLst/>
                <a:rect l="l" t="t" r="r" b="b"/>
                <a:pathLst>
                  <a:path w="1976" h="1578" extrusionOk="0">
                    <a:moveTo>
                      <a:pt x="1674" y="829"/>
                    </a:moveTo>
                    <a:cubicBezTo>
                      <a:pt x="1551" y="546"/>
                      <a:pt x="1300" y="252"/>
                      <a:pt x="1032" y="97"/>
                    </a:cubicBezTo>
                    <a:cubicBezTo>
                      <a:pt x="920" y="32"/>
                      <a:pt x="780" y="0"/>
                      <a:pt x="650" y="14"/>
                    </a:cubicBezTo>
                    <a:cubicBezTo>
                      <a:pt x="556" y="22"/>
                      <a:pt x="461" y="63"/>
                      <a:pt x="403" y="138"/>
                    </a:cubicBezTo>
                    <a:cubicBezTo>
                      <a:pt x="1" y="650"/>
                      <a:pt x="953" y="1303"/>
                      <a:pt x="1341" y="1427"/>
                    </a:cubicBezTo>
                    <a:cubicBezTo>
                      <a:pt x="1440" y="1458"/>
                      <a:pt x="1821" y="1578"/>
                      <a:pt x="1903" y="1480"/>
                    </a:cubicBezTo>
                    <a:cubicBezTo>
                      <a:pt x="1976" y="1391"/>
                      <a:pt x="1719" y="933"/>
                      <a:pt x="1674" y="82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8" name="Google Shape;1078;p27"/>
              <p:cNvSpPr/>
              <p:nvPr/>
            </p:nvSpPr>
            <p:spPr>
              <a:xfrm>
                <a:off x="3482186" y="4472273"/>
                <a:ext cx="82979" cy="46742"/>
              </a:xfrm>
              <a:custGeom>
                <a:avLst/>
                <a:gdLst/>
                <a:ahLst/>
                <a:cxnLst/>
                <a:rect l="l" t="t" r="r" b="b"/>
                <a:pathLst>
                  <a:path w="2109" h="1188" extrusionOk="0">
                    <a:moveTo>
                      <a:pt x="472" y="502"/>
                    </a:moveTo>
                    <a:cubicBezTo>
                      <a:pt x="681" y="275"/>
                      <a:pt x="1016" y="81"/>
                      <a:pt x="1320" y="24"/>
                    </a:cubicBezTo>
                    <a:cubicBezTo>
                      <a:pt x="1448" y="0"/>
                      <a:pt x="1590" y="16"/>
                      <a:pt x="1708" y="71"/>
                    </a:cubicBezTo>
                    <a:cubicBezTo>
                      <a:pt x="1793" y="112"/>
                      <a:pt x="1869" y="181"/>
                      <a:pt x="1900" y="270"/>
                    </a:cubicBezTo>
                    <a:cubicBezTo>
                      <a:pt x="2109" y="887"/>
                      <a:pt x="995" y="1188"/>
                      <a:pt x="587" y="1176"/>
                    </a:cubicBezTo>
                    <a:cubicBezTo>
                      <a:pt x="483" y="1173"/>
                      <a:pt x="84" y="1159"/>
                      <a:pt x="40" y="1040"/>
                    </a:cubicBezTo>
                    <a:cubicBezTo>
                      <a:pt x="0" y="931"/>
                      <a:pt x="394" y="585"/>
                      <a:pt x="472" y="50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9" name="Google Shape;1079;p27"/>
              <p:cNvSpPr/>
              <p:nvPr/>
            </p:nvSpPr>
            <p:spPr>
              <a:xfrm>
                <a:off x="3405543" y="4462162"/>
                <a:ext cx="81247" cy="55162"/>
              </a:xfrm>
              <a:custGeom>
                <a:avLst/>
                <a:gdLst/>
                <a:ahLst/>
                <a:cxnLst/>
                <a:rect l="l" t="t" r="r" b="b"/>
                <a:pathLst>
                  <a:path w="2065" h="1402" extrusionOk="0">
                    <a:moveTo>
                      <a:pt x="1681" y="683"/>
                    </a:moveTo>
                    <a:cubicBezTo>
                      <a:pt x="1516" y="423"/>
                      <a:pt x="1223" y="169"/>
                      <a:pt x="935" y="59"/>
                    </a:cubicBezTo>
                    <a:cubicBezTo>
                      <a:pt x="814" y="12"/>
                      <a:pt x="670" y="1"/>
                      <a:pt x="544" y="33"/>
                    </a:cubicBezTo>
                    <a:cubicBezTo>
                      <a:pt x="452" y="58"/>
                      <a:pt x="366" y="111"/>
                      <a:pt x="320" y="194"/>
                    </a:cubicBezTo>
                    <a:cubicBezTo>
                      <a:pt x="0" y="761"/>
                      <a:pt x="1041" y="1261"/>
                      <a:pt x="1443" y="1326"/>
                    </a:cubicBezTo>
                    <a:cubicBezTo>
                      <a:pt x="1546" y="1342"/>
                      <a:pt x="1940" y="1401"/>
                      <a:pt x="2005" y="1292"/>
                    </a:cubicBezTo>
                    <a:cubicBezTo>
                      <a:pt x="2065" y="1193"/>
                      <a:pt x="1741" y="780"/>
                      <a:pt x="1681" y="68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0" name="Google Shape;1080;p27"/>
              <p:cNvSpPr/>
              <p:nvPr/>
            </p:nvSpPr>
            <p:spPr>
              <a:xfrm>
                <a:off x="3480219" y="4378554"/>
                <a:ext cx="90769" cy="66965"/>
              </a:xfrm>
              <a:custGeom>
                <a:avLst/>
                <a:gdLst/>
                <a:ahLst/>
                <a:cxnLst/>
                <a:rect l="l" t="t" r="r" b="b"/>
                <a:pathLst>
                  <a:path w="2307" h="1702" extrusionOk="0">
                    <a:moveTo>
                      <a:pt x="392" y="864"/>
                    </a:moveTo>
                    <a:cubicBezTo>
                      <a:pt x="557" y="553"/>
                      <a:pt x="867" y="241"/>
                      <a:pt x="1184" y="89"/>
                    </a:cubicBezTo>
                    <a:cubicBezTo>
                      <a:pt x="1317" y="26"/>
                      <a:pt x="1479" y="1"/>
                      <a:pt x="1624" y="27"/>
                    </a:cubicBezTo>
                    <a:cubicBezTo>
                      <a:pt x="1731" y="45"/>
                      <a:pt x="1833" y="100"/>
                      <a:pt x="1894" y="189"/>
                    </a:cubicBezTo>
                    <a:cubicBezTo>
                      <a:pt x="2306" y="805"/>
                      <a:pt x="1170" y="1463"/>
                      <a:pt x="719" y="1571"/>
                    </a:cubicBezTo>
                    <a:cubicBezTo>
                      <a:pt x="604" y="1598"/>
                      <a:pt x="160" y="1701"/>
                      <a:pt x="77" y="1583"/>
                    </a:cubicBezTo>
                    <a:cubicBezTo>
                      <a:pt x="1" y="1476"/>
                      <a:pt x="331" y="979"/>
                      <a:pt x="392" y="86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1" name="Google Shape;1081;p27"/>
              <p:cNvSpPr/>
              <p:nvPr/>
            </p:nvSpPr>
            <p:spPr>
              <a:xfrm>
                <a:off x="3392048" y="4389256"/>
                <a:ext cx="94074" cy="56381"/>
              </a:xfrm>
              <a:custGeom>
                <a:avLst/>
                <a:gdLst/>
                <a:ahLst/>
                <a:cxnLst/>
                <a:rect l="l" t="t" r="r" b="b"/>
                <a:pathLst>
                  <a:path w="2391" h="1433" extrusionOk="0">
                    <a:moveTo>
                      <a:pt x="1892" y="653"/>
                    </a:moveTo>
                    <a:cubicBezTo>
                      <a:pt x="1673" y="378"/>
                      <a:pt x="1310" y="128"/>
                      <a:pt x="971" y="37"/>
                    </a:cubicBezTo>
                    <a:cubicBezTo>
                      <a:pt x="829" y="0"/>
                      <a:pt x="665" y="5"/>
                      <a:pt x="527" y="58"/>
                    </a:cubicBezTo>
                    <a:cubicBezTo>
                      <a:pt x="426" y="95"/>
                      <a:pt x="335" y="168"/>
                      <a:pt x="293" y="268"/>
                    </a:cubicBezTo>
                    <a:cubicBezTo>
                      <a:pt x="0" y="949"/>
                      <a:pt x="1240" y="1386"/>
                      <a:pt x="1703" y="1408"/>
                    </a:cubicBezTo>
                    <a:cubicBezTo>
                      <a:pt x="1821" y="1413"/>
                      <a:pt x="2275" y="1433"/>
                      <a:pt x="2336" y="1301"/>
                    </a:cubicBezTo>
                    <a:cubicBezTo>
                      <a:pt x="2390" y="1181"/>
                      <a:pt x="1974" y="754"/>
                      <a:pt x="1892" y="65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2" name="Google Shape;1082;p27"/>
              <p:cNvSpPr/>
              <p:nvPr/>
            </p:nvSpPr>
            <p:spPr>
              <a:xfrm>
                <a:off x="3458934" y="4289084"/>
                <a:ext cx="71805" cy="83569"/>
              </a:xfrm>
              <a:custGeom>
                <a:avLst/>
                <a:gdLst/>
                <a:ahLst/>
                <a:cxnLst/>
                <a:rect l="l" t="t" r="r" b="b"/>
                <a:pathLst>
                  <a:path w="1825" h="2124" extrusionOk="0">
                    <a:moveTo>
                      <a:pt x="112" y="1273"/>
                    </a:moveTo>
                    <a:cubicBezTo>
                      <a:pt x="138" y="926"/>
                      <a:pt x="295" y="520"/>
                      <a:pt x="523" y="256"/>
                    </a:cubicBezTo>
                    <a:cubicBezTo>
                      <a:pt x="618" y="146"/>
                      <a:pt x="756" y="60"/>
                      <a:pt x="898" y="26"/>
                    </a:cubicBezTo>
                    <a:cubicBezTo>
                      <a:pt x="1001" y="0"/>
                      <a:pt x="1116" y="9"/>
                      <a:pt x="1207" y="66"/>
                    </a:cubicBezTo>
                    <a:cubicBezTo>
                      <a:pt x="1824" y="461"/>
                      <a:pt x="1054" y="1510"/>
                      <a:pt x="688" y="1784"/>
                    </a:cubicBezTo>
                    <a:cubicBezTo>
                      <a:pt x="595" y="1855"/>
                      <a:pt x="235" y="2124"/>
                      <a:pt x="112" y="2051"/>
                    </a:cubicBezTo>
                    <a:cubicBezTo>
                      <a:pt x="1" y="1983"/>
                      <a:pt x="102" y="1402"/>
                      <a:pt x="112" y="127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3" name="Google Shape;1083;p27"/>
              <p:cNvSpPr/>
              <p:nvPr/>
            </p:nvSpPr>
            <p:spPr>
              <a:xfrm>
                <a:off x="3372061" y="4325202"/>
                <a:ext cx="93484" cy="51975"/>
              </a:xfrm>
              <a:custGeom>
                <a:avLst/>
                <a:gdLst/>
                <a:ahLst/>
                <a:cxnLst/>
                <a:rect l="l" t="t" r="r" b="b"/>
                <a:pathLst>
                  <a:path w="2376" h="1321" extrusionOk="0">
                    <a:moveTo>
                      <a:pt x="1831" y="530"/>
                    </a:moveTo>
                    <a:cubicBezTo>
                      <a:pt x="1586" y="283"/>
                      <a:pt x="1202" y="75"/>
                      <a:pt x="858" y="23"/>
                    </a:cubicBezTo>
                    <a:cubicBezTo>
                      <a:pt x="714" y="1"/>
                      <a:pt x="554" y="24"/>
                      <a:pt x="423" y="91"/>
                    </a:cubicBezTo>
                    <a:cubicBezTo>
                      <a:pt x="328" y="140"/>
                      <a:pt x="246" y="220"/>
                      <a:pt x="215" y="322"/>
                    </a:cubicBezTo>
                    <a:cubicBezTo>
                      <a:pt x="1" y="1024"/>
                      <a:pt x="1266" y="1321"/>
                      <a:pt x="1724" y="1294"/>
                    </a:cubicBezTo>
                    <a:cubicBezTo>
                      <a:pt x="1842" y="1286"/>
                      <a:pt x="2290" y="1257"/>
                      <a:pt x="2335" y="1120"/>
                    </a:cubicBezTo>
                    <a:cubicBezTo>
                      <a:pt x="2376" y="997"/>
                      <a:pt x="1921" y="621"/>
                      <a:pt x="1831" y="53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4" name="Google Shape;1084;p27"/>
              <p:cNvSpPr/>
              <p:nvPr/>
            </p:nvSpPr>
            <p:spPr>
              <a:xfrm>
                <a:off x="3401727" y="4197056"/>
                <a:ext cx="67477" cy="97379"/>
              </a:xfrm>
              <a:custGeom>
                <a:avLst/>
                <a:gdLst/>
                <a:ahLst/>
                <a:cxnLst/>
                <a:rect l="l" t="t" r="r" b="b"/>
                <a:pathLst>
                  <a:path w="1715" h="2475" extrusionOk="0">
                    <a:moveTo>
                      <a:pt x="49" y="1584"/>
                    </a:moveTo>
                    <a:cubicBezTo>
                      <a:pt x="1" y="1205"/>
                      <a:pt x="80" y="732"/>
                      <a:pt x="267" y="399"/>
                    </a:cubicBezTo>
                    <a:cubicBezTo>
                      <a:pt x="346" y="259"/>
                      <a:pt x="474" y="135"/>
                      <a:pt x="620" y="67"/>
                    </a:cubicBezTo>
                    <a:cubicBezTo>
                      <a:pt x="726" y="17"/>
                      <a:pt x="851" y="0"/>
                      <a:pt x="962" y="42"/>
                    </a:cubicBezTo>
                    <a:cubicBezTo>
                      <a:pt x="1715" y="332"/>
                      <a:pt x="1116" y="1631"/>
                      <a:pt x="783" y="2009"/>
                    </a:cubicBezTo>
                    <a:cubicBezTo>
                      <a:pt x="698" y="2105"/>
                      <a:pt x="369" y="2474"/>
                      <a:pt x="220" y="2422"/>
                    </a:cubicBezTo>
                    <a:cubicBezTo>
                      <a:pt x="85" y="2374"/>
                      <a:pt x="68" y="1725"/>
                      <a:pt x="49" y="158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5" name="Google Shape;1085;p27"/>
              <p:cNvSpPr/>
              <p:nvPr/>
            </p:nvSpPr>
            <p:spPr>
              <a:xfrm>
                <a:off x="3311155" y="4257254"/>
                <a:ext cx="100448" cy="52250"/>
              </a:xfrm>
              <a:custGeom>
                <a:avLst/>
                <a:gdLst/>
                <a:ahLst/>
                <a:cxnLst/>
                <a:rect l="l" t="t" r="r" b="b"/>
                <a:pathLst>
                  <a:path w="2553" h="1328" extrusionOk="0">
                    <a:moveTo>
                      <a:pt x="1862" y="350"/>
                    </a:moveTo>
                    <a:cubicBezTo>
                      <a:pt x="1544" y="138"/>
                      <a:pt x="1084" y="1"/>
                      <a:pt x="703" y="20"/>
                    </a:cubicBezTo>
                    <a:cubicBezTo>
                      <a:pt x="542" y="28"/>
                      <a:pt x="375" y="88"/>
                      <a:pt x="250" y="189"/>
                    </a:cubicBezTo>
                    <a:cubicBezTo>
                      <a:pt x="158" y="262"/>
                      <a:pt x="86" y="367"/>
                      <a:pt x="76" y="483"/>
                    </a:cubicBezTo>
                    <a:cubicBezTo>
                      <a:pt x="1" y="1286"/>
                      <a:pt x="1430" y="1328"/>
                      <a:pt x="1916" y="1195"/>
                    </a:cubicBezTo>
                    <a:cubicBezTo>
                      <a:pt x="2041" y="1162"/>
                      <a:pt x="2518" y="1032"/>
                      <a:pt x="2537" y="875"/>
                    </a:cubicBezTo>
                    <a:cubicBezTo>
                      <a:pt x="2553" y="732"/>
                      <a:pt x="1980" y="429"/>
                      <a:pt x="1862" y="35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6" name="Google Shape;1086;p27"/>
              <p:cNvSpPr/>
              <p:nvPr/>
            </p:nvSpPr>
            <p:spPr>
              <a:xfrm>
                <a:off x="3346841" y="4125842"/>
                <a:ext cx="67437" cy="97379"/>
              </a:xfrm>
              <a:custGeom>
                <a:avLst/>
                <a:gdLst/>
                <a:ahLst/>
                <a:cxnLst/>
                <a:rect l="l" t="t" r="r" b="b"/>
                <a:pathLst>
                  <a:path w="1714" h="2475" extrusionOk="0">
                    <a:moveTo>
                      <a:pt x="49" y="1585"/>
                    </a:moveTo>
                    <a:cubicBezTo>
                      <a:pt x="0" y="1206"/>
                      <a:pt x="79" y="734"/>
                      <a:pt x="266" y="400"/>
                    </a:cubicBezTo>
                    <a:cubicBezTo>
                      <a:pt x="346" y="260"/>
                      <a:pt x="473" y="136"/>
                      <a:pt x="619" y="68"/>
                    </a:cubicBezTo>
                    <a:cubicBezTo>
                      <a:pt x="726" y="18"/>
                      <a:pt x="851" y="1"/>
                      <a:pt x="961" y="43"/>
                    </a:cubicBezTo>
                    <a:cubicBezTo>
                      <a:pt x="1714" y="333"/>
                      <a:pt x="1116" y="1632"/>
                      <a:pt x="782" y="2009"/>
                    </a:cubicBezTo>
                    <a:cubicBezTo>
                      <a:pt x="697" y="2106"/>
                      <a:pt x="368" y="2475"/>
                      <a:pt x="219" y="2423"/>
                    </a:cubicBezTo>
                    <a:cubicBezTo>
                      <a:pt x="84" y="2375"/>
                      <a:pt x="66" y="1726"/>
                      <a:pt x="49" y="158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7" name="Google Shape;1087;p27"/>
              <p:cNvSpPr/>
              <p:nvPr/>
            </p:nvSpPr>
            <p:spPr>
              <a:xfrm>
                <a:off x="3255286" y="4169279"/>
                <a:ext cx="102730" cy="58034"/>
              </a:xfrm>
              <a:custGeom>
                <a:avLst/>
                <a:gdLst/>
                <a:ahLst/>
                <a:cxnLst/>
                <a:rect l="l" t="t" r="r" b="b"/>
                <a:pathLst>
                  <a:path w="2611" h="1475" extrusionOk="0">
                    <a:moveTo>
                      <a:pt x="2033" y="630"/>
                    </a:moveTo>
                    <a:cubicBezTo>
                      <a:pt x="1775" y="348"/>
                      <a:pt x="1363" y="103"/>
                      <a:pt x="987" y="30"/>
                    </a:cubicBezTo>
                    <a:cubicBezTo>
                      <a:pt x="829" y="0"/>
                      <a:pt x="652" y="18"/>
                      <a:pt x="506" y="84"/>
                    </a:cubicBezTo>
                    <a:cubicBezTo>
                      <a:pt x="399" y="134"/>
                      <a:pt x="305" y="219"/>
                      <a:pt x="267" y="330"/>
                    </a:cubicBezTo>
                    <a:cubicBezTo>
                      <a:pt x="1" y="1091"/>
                      <a:pt x="1377" y="1475"/>
                      <a:pt x="1881" y="1465"/>
                    </a:cubicBezTo>
                    <a:cubicBezTo>
                      <a:pt x="2010" y="1461"/>
                      <a:pt x="2504" y="1450"/>
                      <a:pt x="2561" y="1303"/>
                    </a:cubicBezTo>
                    <a:cubicBezTo>
                      <a:pt x="2611" y="1168"/>
                      <a:pt x="2128" y="734"/>
                      <a:pt x="2033" y="63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8" name="Google Shape;1088;p27"/>
              <p:cNvSpPr/>
              <p:nvPr/>
            </p:nvSpPr>
            <p:spPr>
              <a:xfrm>
                <a:off x="3331103" y="4047074"/>
                <a:ext cx="82152" cy="76841"/>
              </a:xfrm>
              <a:custGeom>
                <a:avLst/>
                <a:gdLst/>
                <a:ahLst/>
                <a:cxnLst/>
                <a:rect l="l" t="t" r="r" b="b"/>
                <a:pathLst>
                  <a:path w="2088" h="1953" extrusionOk="0">
                    <a:moveTo>
                      <a:pt x="244" y="1089"/>
                    </a:moveTo>
                    <a:cubicBezTo>
                      <a:pt x="336" y="751"/>
                      <a:pt x="567" y="379"/>
                      <a:pt x="842" y="163"/>
                    </a:cubicBezTo>
                    <a:cubicBezTo>
                      <a:pt x="957" y="72"/>
                      <a:pt x="1109" y="13"/>
                      <a:pt x="1256" y="6"/>
                    </a:cubicBezTo>
                    <a:cubicBezTo>
                      <a:pt x="1362" y="1"/>
                      <a:pt x="1475" y="30"/>
                      <a:pt x="1553" y="105"/>
                    </a:cubicBezTo>
                    <a:cubicBezTo>
                      <a:pt x="2088" y="611"/>
                      <a:pt x="1131" y="1500"/>
                      <a:pt x="717" y="1703"/>
                    </a:cubicBezTo>
                    <a:cubicBezTo>
                      <a:pt x="611" y="1755"/>
                      <a:pt x="205" y="1952"/>
                      <a:pt x="97" y="1856"/>
                    </a:cubicBezTo>
                    <a:cubicBezTo>
                      <a:pt x="0" y="1768"/>
                      <a:pt x="211" y="1214"/>
                      <a:pt x="244" y="108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9" name="Google Shape;1089;p27"/>
              <p:cNvSpPr/>
              <p:nvPr/>
            </p:nvSpPr>
            <p:spPr>
              <a:xfrm>
                <a:off x="3245647" y="4063953"/>
                <a:ext cx="92500" cy="60788"/>
              </a:xfrm>
              <a:custGeom>
                <a:avLst/>
                <a:gdLst/>
                <a:ahLst/>
                <a:cxnLst/>
                <a:rect l="l" t="t" r="r" b="b"/>
                <a:pathLst>
                  <a:path w="2351" h="1545" extrusionOk="0">
                    <a:moveTo>
                      <a:pt x="1900" y="739"/>
                    </a:moveTo>
                    <a:cubicBezTo>
                      <a:pt x="1705" y="450"/>
                      <a:pt x="1365" y="173"/>
                      <a:pt x="1036" y="56"/>
                    </a:cubicBezTo>
                    <a:cubicBezTo>
                      <a:pt x="897" y="7"/>
                      <a:pt x="735" y="0"/>
                      <a:pt x="593" y="41"/>
                    </a:cubicBezTo>
                    <a:cubicBezTo>
                      <a:pt x="491" y="71"/>
                      <a:pt x="394" y="134"/>
                      <a:pt x="345" y="229"/>
                    </a:cubicBezTo>
                    <a:cubicBezTo>
                      <a:pt x="0" y="882"/>
                      <a:pt x="1194" y="1414"/>
                      <a:pt x="1651" y="1474"/>
                    </a:cubicBezTo>
                    <a:cubicBezTo>
                      <a:pt x="1769" y="1488"/>
                      <a:pt x="2217" y="1544"/>
                      <a:pt x="2287" y="1418"/>
                    </a:cubicBezTo>
                    <a:cubicBezTo>
                      <a:pt x="2351" y="1304"/>
                      <a:pt x="1973" y="847"/>
                      <a:pt x="1900" y="73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0" name="Google Shape;1090;p27"/>
              <p:cNvSpPr/>
              <p:nvPr/>
            </p:nvSpPr>
            <p:spPr>
              <a:xfrm>
                <a:off x="3340506" y="3943833"/>
                <a:ext cx="85536" cy="73339"/>
              </a:xfrm>
              <a:custGeom>
                <a:avLst/>
                <a:gdLst/>
                <a:ahLst/>
                <a:cxnLst/>
                <a:rect l="l" t="t" r="r" b="b"/>
                <a:pathLst>
                  <a:path w="2174" h="1864" extrusionOk="0">
                    <a:moveTo>
                      <a:pt x="297" y="1005"/>
                    </a:moveTo>
                    <a:cubicBezTo>
                      <a:pt x="415" y="676"/>
                      <a:pt x="676" y="324"/>
                      <a:pt x="966" y="129"/>
                    </a:cubicBezTo>
                    <a:cubicBezTo>
                      <a:pt x="1089" y="48"/>
                      <a:pt x="1243" y="1"/>
                      <a:pt x="1391" y="6"/>
                    </a:cubicBezTo>
                    <a:cubicBezTo>
                      <a:pt x="1499" y="8"/>
                      <a:pt x="1608" y="46"/>
                      <a:pt x="1679" y="127"/>
                    </a:cubicBezTo>
                    <a:cubicBezTo>
                      <a:pt x="2173" y="674"/>
                      <a:pt x="1148" y="1485"/>
                      <a:pt x="720" y="1655"/>
                    </a:cubicBezTo>
                    <a:cubicBezTo>
                      <a:pt x="611" y="1698"/>
                      <a:pt x="190" y="1863"/>
                      <a:pt x="91" y="1758"/>
                    </a:cubicBezTo>
                    <a:cubicBezTo>
                      <a:pt x="0" y="1664"/>
                      <a:pt x="254" y="1126"/>
                      <a:pt x="297" y="100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1" name="Google Shape;1091;p27"/>
              <p:cNvSpPr/>
              <p:nvPr/>
            </p:nvSpPr>
            <p:spPr>
              <a:xfrm>
                <a:off x="3256742" y="3952253"/>
                <a:ext cx="90926" cy="65195"/>
              </a:xfrm>
              <a:custGeom>
                <a:avLst/>
                <a:gdLst/>
                <a:ahLst/>
                <a:cxnLst/>
                <a:rect l="l" t="t" r="r" b="b"/>
                <a:pathLst>
                  <a:path w="2311" h="1657" extrusionOk="0">
                    <a:moveTo>
                      <a:pt x="1905" y="829"/>
                    </a:moveTo>
                    <a:cubicBezTo>
                      <a:pt x="1734" y="526"/>
                      <a:pt x="1417" y="223"/>
                      <a:pt x="1098" y="80"/>
                    </a:cubicBezTo>
                    <a:cubicBezTo>
                      <a:pt x="964" y="21"/>
                      <a:pt x="803" y="1"/>
                      <a:pt x="658" y="31"/>
                    </a:cubicBezTo>
                    <a:cubicBezTo>
                      <a:pt x="553" y="52"/>
                      <a:pt x="453" y="109"/>
                      <a:pt x="394" y="199"/>
                    </a:cubicBezTo>
                    <a:cubicBezTo>
                      <a:pt x="1" y="822"/>
                      <a:pt x="1149" y="1447"/>
                      <a:pt x="1601" y="1541"/>
                    </a:cubicBezTo>
                    <a:cubicBezTo>
                      <a:pt x="1716" y="1566"/>
                      <a:pt x="2158" y="1656"/>
                      <a:pt x="2238" y="1536"/>
                    </a:cubicBezTo>
                    <a:cubicBezTo>
                      <a:pt x="2310" y="1427"/>
                      <a:pt x="1970" y="942"/>
                      <a:pt x="1905" y="82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2" name="Google Shape;1092;p27"/>
              <p:cNvSpPr/>
              <p:nvPr/>
            </p:nvSpPr>
            <p:spPr>
              <a:xfrm>
                <a:off x="3362028" y="3840553"/>
                <a:ext cx="74126" cy="63503"/>
              </a:xfrm>
              <a:custGeom>
                <a:avLst/>
                <a:gdLst/>
                <a:ahLst/>
                <a:cxnLst/>
                <a:rect l="l" t="t" r="r" b="b"/>
                <a:pathLst>
                  <a:path w="1884" h="1614" extrusionOk="0">
                    <a:moveTo>
                      <a:pt x="258" y="871"/>
                    </a:moveTo>
                    <a:cubicBezTo>
                      <a:pt x="360" y="586"/>
                      <a:pt x="586" y="280"/>
                      <a:pt x="838" y="112"/>
                    </a:cubicBezTo>
                    <a:cubicBezTo>
                      <a:pt x="944" y="41"/>
                      <a:pt x="1078" y="0"/>
                      <a:pt x="1205" y="4"/>
                    </a:cubicBezTo>
                    <a:cubicBezTo>
                      <a:pt x="1298" y="8"/>
                      <a:pt x="1394" y="41"/>
                      <a:pt x="1456" y="109"/>
                    </a:cubicBezTo>
                    <a:cubicBezTo>
                      <a:pt x="1884" y="584"/>
                      <a:pt x="996" y="1287"/>
                      <a:pt x="625" y="1434"/>
                    </a:cubicBezTo>
                    <a:cubicBezTo>
                      <a:pt x="529" y="1472"/>
                      <a:pt x="165" y="1614"/>
                      <a:pt x="79" y="1524"/>
                    </a:cubicBezTo>
                    <a:cubicBezTo>
                      <a:pt x="1" y="1442"/>
                      <a:pt x="221" y="976"/>
                      <a:pt x="258" y="87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3" name="Google Shape;1093;p27"/>
              <p:cNvSpPr/>
              <p:nvPr/>
            </p:nvSpPr>
            <p:spPr>
              <a:xfrm>
                <a:off x="3289437" y="3847871"/>
                <a:ext cx="78808" cy="56499"/>
              </a:xfrm>
              <a:custGeom>
                <a:avLst/>
                <a:gdLst/>
                <a:ahLst/>
                <a:cxnLst/>
                <a:rect l="l" t="t" r="r" b="b"/>
                <a:pathLst>
                  <a:path w="2003" h="1436" extrusionOk="0">
                    <a:moveTo>
                      <a:pt x="1651" y="718"/>
                    </a:moveTo>
                    <a:cubicBezTo>
                      <a:pt x="1503" y="455"/>
                      <a:pt x="1228" y="193"/>
                      <a:pt x="952" y="70"/>
                    </a:cubicBezTo>
                    <a:cubicBezTo>
                      <a:pt x="835" y="18"/>
                      <a:pt x="695" y="0"/>
                      <a:pt x="570" y="26"/>
                    </a:cubicBezTo>
                    <a:cubicBezTo>
                      <a:pt x="480" y="45"/>
                      <a:pt x="392" y="93"/>
                      <a:pt x="342" y="172"/>
                    </a:cubicBezTo>
                    <a:cubicBezTo>
                      <a:pt x="1" y="712"/>
                      <a:pt x="996" y="1253"/>
                      <a:pt x="1386" y="1336"/>
                    </a:cubicBezTo>
                    <a:cubicBezTo>
                      <a:pt x="1486" y="1356"/>
                      <a:pt x="1870" y="1435"/>
                      <a:pt x="1940" y="1331"/>
                    </a:cubicBezTo>
                    <a:cubicBezTo>
                      <a:pt x="2003" y="1237"/>
                      <a:pt x="1707" y="816"/>
                      <a:pt x="1651" y="718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4" name="Google Shape;1094;p27"/>
              <p:cNvSpPr/>
              <p:nvPr/>
            </p:nvSpPr>
            <p:spPr>
              <a:xfrm>
                <a:off x="3324060" y="3726728"/>
                <a:ext cx="52565" cy="77628"/>
              </a:xfrm>
              <a:custGeom>
                <a:avLst/>
                <a:gdLst/>
                <a:ahLst/>
                <a:cxnLst/>
                <a:rect l="l" t="t" r="r" b="b"/>
                <a:pathLst>
                  <a:path w="1336" h="1973" extrusionOk="0">
                    <a:moveTo>
                      <a:pt x="49" y="1275"/>
                    </a:moveTo>
                    <a:cubicBezTo>
                      <a:pt x="1" y="977"/>
                      <a:pt x="52" y="600"/>
                      <a:pt x="192" y="331"/>
                    </a:cubicBezTo>
                    <a:cubicBezTo>
                      <a:pt x="250" y="218"/>
                      <a:pt x="349" y="117"/>
                      <a:pt x="463" y="59"/>
                    </a:cubicBezTo>
                    <a:cubicBezTo>
                      <a:pt x="545" y="17"/>
                      <a:pt x="645" y="1"/>
                      <a:pt x="732" y="32"/>
                    </a:cubicBezTo>
                    <a:cubicBezTo>
                      <a:pt x="1336" y="241"/>
                      <a:pt x="895" y="1285"/>
                      <a:pt x="641" y="1592"/>
                    </a:cubicBezTo>
                    <a:cubicBezTo>
                      <a:pt x="576" y="1671"/>
                      <a:pt x="324" y="1972"/>
                      <a:pt x="205" y="1934"/>
                    </a:cubicBezTo>
                    <a:cubicBezTo>
                      <a:pt x="98" y="1899"/>
                      <a:pt x="67" y="1385"/>
                      <a:pt x="49" y="12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5" name="Google Shape;1095;p27"/>
              <p:cNvSpPr/>
              <p:nvPr/>
            </p:nvSpPr>
            <p:spPr>
              <a:xfrm>
                <a:off x="3253988" y="3776421"/>
                <a:ext cx="79005" cy="41234"/>
              </a:xfrm>
              <a:custGeom>
                <a:avLst/>
                <a:gdLst/>
                <a:ahLst/>
                <a:cxnLst/>
                <a:rect l="l" t="t" r="r" b="b"/>
                <a:pathLst>
                  <a:path w="2008" h="1048" extrusionOk="0">
                    <a:moveTo>
                      <a:pt x="1450" y="258"/>
                    </a:moveTo>
                    <a:cubicBezTo>
                      <a:pt x="1193" y="99"/>
                      <a:pt x="826" y="1"/>
                      <a:pt x="524" y="27"/>
                    </a:cubicBezTo>
                    <a:cubicBezTo>
                      <a:pt x="396" y="37"/>
                      <a:pt x="266" y="89"/>
                      <a:pt x="168" y="172"/>
                    </a:cubicBezTo>
                    <a:cubicBezTo>
                      <a:pt x="98" y="231"/>
                      <a:pt x="45" y="317"/>
                      <a:pt x="40" y="410"/>
                    </a:cubicBezTo>
                    <a:cubicBezTo>
                      <a:pt x="0" y="1047"/>
                      <a:pt x="1133" y="1044"/>
                      <a:pt x="1514" y="927"/>
                    </a:cubicBezTo>
                    <a:cubicBezTo>
                      <a:pt x="1612" y="897"/>
                      <a:pt x="1986" y="781"/>
                      <a:pt x="1997" y="657"/>
                    </a:cubicBezTo>
                    <a:cubicBezTo>
                      <a:pt x="2007" y="544"/>
                      <a:pt x="1545" y="318"/>
                      <a:pt x="1450" y="258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6" name="Google Shape;1096;p27"/>
              <p:cNvSpPr/>
              <p:nvPr/>
            </p:nvSpPr>
            <p:spPr>
              <a:xfrm>
                <a:off x="3281411" y="3675934"/>
                <a:ext cx="44066" cy="59804"/>
              </a:xfrm>
              <a:custGeom>
                <a:avLst/>
                <a:gdLst/>
                <a:ahLst/>
                <a:cxnLst/>
                <a:rect l="l" t="t" r="r" b="b"/>
                <a:pathLst>
                  <a:path w="1120" h="1520" extrusionOk="0">
                    <a:moveTo>
                      <a:pt x="18" y="948"/>
                    </a:moveTo>
                    <a:cubicBezTo>
                      <a:pt x="6" y="709"/>
                      <a:pt x="79" y="419"/>
                      <a:pt x="213" y="219"/>
                    </a:cubicBezTo>
                    <a:cubicBezTo>
                      <a:pt x="269" y="137"/>
                      <a:pt x="356" y="66"/>
                      <a:pt x="450" y="30"/>
                    </a:cubicBezTo>
                    <a:cubicBezTo>
                      <a:pt x="518" y="4"/>
                      <a:pt x="597" y="0"/>
                      <a:pt x="664" y="33"/>
                    </a:cubicBezTo>
                    <a:cubicBezTo>
                      <a:pt x="1120" y="250"/>
                      <a:pt x="680" y="1031"/>
                      <a:pt x="453" y="1250"/>
                    </a:cubicBezTo>
                    <a:cubicBezTo>
                      <a:pt x="395" y="1305"/>
                      <a:pt x="171" y="1520"/>
                      <a:pt x="82" y="1479"/>
                    </a:cubicBezTo>
                    <a:cubicBezTo>
                      <a:pt x="0" y="1443"/>
                      <a:pt x="21" y="1037"/>
                      <a:pt x="16" y="948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7" name="Google Shape;1097;p27"/>
              <p:cNvSpPr/>
              <p:nvPr/>
            </p:nvSpPr>
            <p:spPr>
              <a:xfrm>
                <a:off x="3246040" y="3632026"/>
                <a:ext cx="32735" cy="62952"/>
              </a:xfrm>
              <a:custGeom>
                <a:avLst/>
                <a:gdLst/>
                <a:ahLst/>
                <a:cxnLst/>
                <a:rect l="l" t="t" r="r" b="b"/>
                <a:pathLst>
                  <a:path w="832" h="1600" extrusionOk="0">
                    <a:moveTo>
                      <a:pt x="219" y="1167"/>
                    </a:moveTo>
                    <a:cubicBezTo>
                      <a:pt x="87" y="968"/>
                      <a:pt x="0" y="682"/>
                      <a:pt x="11" y="441"/>
                    </a:cubicBezTo>
                    <a:cubicBezTo>
                      <a:pt x="16" y="341"/>
                      <a:pt x="53" y="237"/>
                      <a:pt x="117" y="158"/>
                    </a:cubicBezTo>
                    <a:cubicBezTo>
                      <a:pt x="162" y="100"/>
                      <a:pt x="228" y="55"/>
                      <a:pt x="301" y="49"/>
                    </a:cubicBezTo>
                    <a:cubicBezTo>
                      <a:pt x="804" y="1"/>
                      <a:pt x="831" y="895"/>
                      <a:pt x="749" y="1199"/>
                    </a:cubicBezTo>
                    <a:cubicBezTo>
                      <a:pt x="728" y="1277"/>
                      <a:pt x="648" y="1576"/>
                      <a:pt x="550" y="1588"/>
                    </a:cubicBezTo>
                    <a:cubicBezTo>
                      <a:pt x="461" y="1599"/>
                      <a:pt x="269" y="1240"/>
                      <a:pt x="219" y="1167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8" name="Google Shape;1098;p27"/>
              <p:cNvSpPr/>
              <p:nvPr/>
            </p:nvSpPr>
            <p:spPr>
              <a:xfrm>
                <a:off x="3221922" y="3709023"/>
                <a:ext cx="63818" cy="33640"/>
              </a:xfrm>
              <a:custGeom>
                <a:avLst/>
                <a:gdLst/>
                <a:ahLst/>
                <a:cxnLst/>
                <a:rect l="l" t="t" r="r" b="b"/>
                <a:pathLst>
                  <a:path w="1622" h="855" extrusionOk="0">
                    <a:moveTo>
                      <a:pt x="1209" y="268"/>
                    </a:moveTo>
                    <a:cubicBezTo>
                      <a:pt x="1021" y="119"/>
                      <a:pt x="742" y="10"/>
                      <a:pt x="503" y="3"/>
                    </a:cubicBezTo>
                    <a:cubicBezTo>
                      <a:pt x="401" y="0"/>
                      <a:pt x="295" y="29"/>
                      <a:pt x="211" y="86"/>
                    </a:cubicBezTo>
                    <a:cubicBezTo>
                      <a:pt x="150" y="125"/>
                      <a:pt x="101" y="188"/>
                      <a:pt x="88" y="260"/>
                    </a:cubicBezTo>
                    <a:cubicBezTo>
                      <a:pt x="0" y="758"/>
                      <a:pt x="891" y="855"/>
                      <a:pt x="1200" y="798"/>
                    </a:cubicBezTo>
                    <a:cubicBezTo>
                      <a:pt x="1279" y="783"/>
                      <a:pt x="1584" y="725"/>
                      <a:pt x="1604" y="628"/>
                    </a:cubicBezTo>
                    <a:cubicBezTo>
                      <a:pt x="1621" y="540"/>
                      <a:pt x="1278" y="322"/>
                      <a:pt x="1209" y="266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9" name="Google Shape;1099;p27"/>
              <p:cNvSpPr/>
              <p:nvPr/>
            </p:nvSpPr>
            <p:spPr>
              <a:xfrm>
                <a:off x="3472468" y="4563199"/>
                <a:ext cx="52014" cy="21915"/>
              </a:xfrm>
              <a:custGeom>
                <a:avLst/>
                <a:gdLst/>
                <a:ahLst/>
                <a:cxnLst/>
                <a:rect l="l" t="t" r="r" b="b"/>
                <a:pathLst>
                  <a:path w="1322" h="557" extrusionOk="0">
                    <a:moveTo>
                      <a:pt x="1322" y="1"/>
                    </a:moveTo>
                    <a:lnTo>
                      <a:pt x="1322" y="1"/>
                    </a:lnTo>
                    <a:cubicBezTo>
                      <a:pt x="1206" y="32"/>
                      <a:pt x="1093" y="72"/>
                      <a:pt x="980" y="112"/>
                    </a:cubicBezTo>
                    <a:cubicBezTo>
                      <a:pt x="868" y="153"/>
                      <a:pt x="757" y="198"/>
                      <a:pt x="647" y="244"/>
                    </a:cubicBezTo>
                    <a:cubicBezTo>
                      <a:pt x="537" y="291"/>
                      <a:pt x="427" y="338"/>
                      <a:pt x="319" y="391"/>
                    </a:cubicBezTo>
                    <a:cubicBezTo>
                      <a:pt x="211" y="443"/>
                      <a:pt x="105" y="496"/>
                      <a:pt x="1" y="557"/>
                    </a:cubicBezTo>
                    <a:cubicBezTo>
                      <a:pt x="116" y="525"/>
                      <a:pt x="230" y="485"/>
                      <a:pt x="343" y="444"/>
                    </a:cubicBezTo>
                    <a:cubicBezTo>
                      <a:pt x="455" y="405"/>
                      <a:pt x="565" y="359"/>
                      <a:pt x="676" y="313"/>
                    </a:cubicBezTo>
                    <a:cubicBezTo>
                      <a:pt x="786" y="266"/>
                      <a:pt x="896" y="219"/>
                      <a:pt x="1003" y="167"/>
                    </a:cubicBezTo>
                    <a:cubicBezTo>
                      <a:pt x="1111" y="115"/>
                      <a:pt x="1218" y="62"/>
                      <a:pt x="132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0" name="Google Shape;1100;p27"/>
              <p:cNvSpPr/>
              <p:nvPr/>
            </p:nvSpPr>
            <p:spPr>
              <a:xfrm>
                <a:off x="3484429" y="4491985"/>
                <a:ext cx="48316" cy="21050"/>
              </a:xfrm>
              <a:custGeom>
                <a:avLst/>
                <a:gdLst/>
                <a:ahLst/>
                <a:cxnLst/>
                <a:rect l="l" t="t" r="r" b="b"/>
                <a:pathLst>
                  <a:path w="1228" h="535" extrusionOk="0">
                    <a:moveTo>
                      <a:pt x="1227" y="1"/>
                    </a:moveTo>
                    <a:cubicBezTo>
                      <a:pt x="1012" y="62"/>
                      <a:pt x="804" y="144"/>
                      <a:pt x="599" y="232"/>
                    </a:cubicBezTo>
                    <a:cubicBezTo>
                      <a:pt x="395" y="323"/>
                      <a:pt x="193" y="418"/>
                      <a:pt x="0" y="534"/>
                    </a:cubicBezTo>
                    <a:cubicBezTo>
                      <a:pt x="217" y="472"/>
                      <a:pt x="424" y="389"/>
                      <a:pt x="629" y="301"/>
                    </a:cubicBezTo>
                    <a:cubicBezTo>
                      <a:pt x="833" y="212"/>
                      <a:pt x="1035" y="117"/>
                      <a:pt x="122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1" name="Google Shape;1101;p27"/>
              <p:cNvSpPr/>
              <p:nvPr/>
            </p:nvSpPr>
            <p:spPr>
              <a:xfrm>
                <a:off x="3483917" y="4400351"/>
                <a:ext cx="49339" cy="40132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020" extrusionOk="0">
                    <a:moveTo>
                      <a:pt x="1254" y="0"/>
                    </a:moveTo>
                    <a:lnTo>
                      <a:pt x="1254" y="0"/>
                    </a:lnTo>
                    <a:cubicBezTo>
                      <a:pt x="1140" y="73"/>
                      <a:pt x="1031" y="153"/>
                      <a:pt x="922" y="233"/>
                    </a:cubicBezTo>
                    <a:cubicBezTo>
                      <a:pt x="813" y="312"/>
                      <a:pt x="708" y="397"/>
                      <a:pt x="604" y="481"/>
                    </a:cubicBezTo>
                    <a:cubicBezTo>
                      <a:pt x="500" y="566"/>
                      <a:pt x="396" y="652"/>
                      <a:pt x="295" y="742"/>
                    </a:cubicBezTo>
                    <a:cubicBezTo>
                      <a:pt x="195" y="831"/>
                      <a:pt x="95" y="922"/>
                      <a:pt x="1" y="1019"/>
                    </a:cubicBezTo>
                    <a:cubicBezTo>
                      <a:pt x="115" y="946"/>
                      <a:pt x="224" y="867"/>
                      <a:pt x="333" y="787"/>
                    </a:cubicBezTo>
                    <a:cubicBezTo>
                      <a:pt x="440" y="707"/>
                      <a:pt x="546" y="623"/>
                      <a:pt x="651" y="539"/>
                    </a:cubicBezTo>
                    <a:cubicBezTo>
                      <a:pt x="755" y="454"/>
                      <a:pt x="859" y="368"/>
                      <a:pt x="959" y="278"/>
                    </a:cubicBezTo>
                    <a:cubicBezTo>
                      <a:pt x="1059" y="189"/>
                      <a:pt x="1160" y="98"/>
                      <a:pt x="125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2" name="Google Shape;1102;p27"/>
              <p:cNvSpPr/>
              <p:nvPr/>
            </p:nvSpPr>
            <p:spPr>
              <a:xfrm>
                <a:off x="3463891" y="4316901"/>
                <a:ext cx="29273" cy="52408"/>
              </a:xfrm>
              <a:custGeom>
                <a:avLst/>
                <a:gdLst/>
                <a:ahLst/>
                <a:cxnLst/>
                <a:rect l="l" t="t" r="r" b="b"/>
                <a:pathLst>
                  <a:path w="744" h="1332" extrusionOk="0">
                    <a:moveTo>
                      <a:pt x="744" y="0"/>
                    </a:moveTo>
                    <a:lnTo>
                      <a:pt x="744" y="0"/>
                    </a:lnTo>
                    <a:cubicBezTo>
                      <a:pt x="668" y="104"/>
                      <a:pt x="600" y="211"/>
                      <a:pt x="532" y="318"/>
                    </a:cubicBezTo>
                    <a:cubicBezTo>
                      <a:pt x="465" y="426"/>
                      <a:pt x="402" y="536"/>
                      <a:pt x="339" y="648"/>
                    </a:cubicBezTo>
                    <a:cubicBezTo>
                      <a:pt x="278" y="759"/>
                      <a:pt x="218" y="871"/>
                      <a:pt x="162" y="985"/>
                    </a:cubicBezTo>
                    <a:cubicBezTo>
                      <a:pt x="105" y="1099"/>
                      <a:pt x="49" y="1212"/>
                      <a:pt x="1" y="1331"/>
                    </a:cubicBezTo>
                    <a:lnTo>
                      <a:pt x="2" y="1331"/>
                    </a:lnTo>
                    <a:cubicBezTo>
                      <a:pt x="78" y="1229"/>
                      <a:pt x="146" y="1121"/>
                      <a:pt x="213" y="1013"/>
                    </a:cubicBezTo>
                    <a:cubicBezTo>
                      <a:pt x="281" y="905"/>
                      <a:pt x="343" y="795"/>
                      <a:pt x="406" y="684"/>
                    </a:cubicBezTo>
                    <a:cubicBezTo>
                      <a:pt x="466" y="574"/>
                      <a:pt x="527" y="462"/>
                      <a:pt x="584" y="347"/>
                    </a:cubicBezTo>
                    <a:cubicBezTo>
                      <a:pt x="640" y="233"/>
                      <a:pt x="695" y="119"/>
                      <a:pt x="74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3" name="Google Shape;1103;p27"/>
              <p:cNvSpPr/>
              <p:nvPr/>
            </p:nvSpPr>
            <p:spPr>
              <a:xfrm>
                <a:off x="3408691" y="4219207"/>
                <a:ext cx="21246" cy="68342"/>
              </a:xfrm>
              <a:custGeom>
                <a:avLst/>
                <a:gdLst/>
                <a:ahLst/>
                <a:cxnLst/>
                <a:rect l="l" t="t" r="r" b="b"/>
                <a:pathLst>
                  <a:path w="540" h="1737" extrusionOk="0">
                    <a:moveTo>
                      <a:pt x="539" y="0"/>
                    </a:moveTo>
                    <a:cubicBezTo>
                      <a:pt x="480" y="140"/>
                      <a:pt x="428" y="283"/>
                      <a:pt x="377" y="426"/>
                    </a:cubicBezTo>
                    <a:cubicBezTo>
                      <a:pt x="325" y="569"/>
                      <a:pt x="279" y="712"/>
                      <a:pt x="234" y="857"/>
                    </a:cubicBezTo>
                    <a:cubicBezTo>
                      <a:pt x="190" y="1002"/>
                      <a:pt x="146" y="1147"/>
                      <a:pt x="109" y="1294"/>
                    </a:cubicBezTo>
                    <a:cubicBezTo>
                      <a:pt x="69" y="1441"/>
                      <a:pt x="31" y="1587"/>
                      <a:pt x="1" y="1736"/>
                    </a:cubicBezTo>
                    <a:cubicBezTo>
                      <a:pt x="60" y="1597"/>
                      <a:pt x="112" y="1454"/>
                      <a:pt x="163" y="1311"/>
                    </a:cubicBezTo>
                    <a:cubicBezTo>
                      <a:pt x="215" y="1168"/>
                      <a:pt x="261" y="1024"/>
                      <a:pt x="307" y="880"/>
                    </a:cubicBezTo>
                    <a:cubicBezTo>
                      <a:pt x="350" y="735"/>
                      <a:pt x="395" y="590"/>
                      <a:pt x="433" y="444"/>
                    </a:cubicBezTo>
                    <a:cubicBezTo>
                      <a:pt x="471" y="296"/>
                      <a:pt x="510" y="150"/>
                      <a:pt x="53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4" name="Google Shape;1104;p27"/>
              <p:cNvSpPr/>
              <p:nvPr/>
            </p:nvSpPr>
            <p:spPr>
              <a:xfrm>
                <a:off x="3355733" y="4153777"/>
                <a:ext cx="22112" cy="64604"/>
              </a:xfrm>
              <a:custGeom>
                <a:avLst/>
                <a:gdLst/>
                <a:ahLst/>
                <a:cxnLst/>
                <a:rect l="l" t="t" r="r" b="b"/>
                <a:pathLst>
                  <a:path w="562" h="1642" extrusionOk="0">
                    <a:moveTo>
                      <a:pt x="562" y="0"/>
                    </a:moveTo>
                    <a:cubicBezTo>
                      <a:pt x="500" y="133"/>
                      <a:pt x="447" y="267"/>
                      <a:pt x="393" y="402"/>
                    </a:cubicBezTo>
                    <a:cubicBezTo>
                      <a:pt x="340" y="535"/>
                      <a:pt x="293" y="673"/>
                      <a:pt x="245" y="809"/>
                    </a:cubicBezTo>
                    <a:cubicBezTo>
                      <a:pt x="199" y="945"/>
                      <a:pt x="153" y="1083"/>
                      <a:pt x="114" y="1221"/>
                    </a:cubicBezTo>
                    <a:cubicBezTo>
                      <a:pt x="73" y="1360"/>
                      <a:pt x="33" y="1500"/>
                      <a:pt x="1" y="1641"/>
                    </a:cubicBezTo>
                    <a:cubicBezTo>
                      <a:pt x="63" y="1510"/>
                      <a:pt x="116" y="1375"/>
                      <a:pt x="168" y="1241"/>
                    </a:cubicBezTo>
                    <a:cubicBezTo>
                      <a:pt x="221" y="1106"/>
                      <a:pt x="270" y="970"/>
                      <a:pt x="317" y="834"/>
                    </a:cubicBezTo>
                    <a:cubicBezTo>
                      <a:pt x="364" y="696"/>
                      <a:pt x="409" y="559"/>
                      <a:pt x="449" y="420"/>
                    </a:cubicBezTo>
                    <a:cubicBezTo>
                      <a:pt x="490" y="281"/>
                      <a:pt x="530" y="143"/>
                      <a:pt x="56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5" name="Google Shape;1105;p27"/>
              <p:cNvSpPr/>
              <p:nvPr/>
            </p:nvSpPr>
            <p:spPr>
              <a:xfrm>
                <a:off x="3335628" y="4070366"/>
                <a:ext cx="41194" cy="49378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1255" extrusionOk="0">
                    <a:moveTo>
                      <a:pt x="1047" y="0"/>
                    </a:moveTo>
                    <a:lnTo>
                      <a:pt x="1047" y="0"/>
                    </a:lnTo>
                    <a:cubicBezTo>
                      <a:pt x="948" y="95"/>
                      <a:pt x="855" y="195"/>
                      <a:pt x="763" y="295"/>
                    </a:cubicBezTo>
                    <a:cubicBezTo>
                      <a:pt x="670" y="395"/>
                      <a:pt x="582" y="499"/>
                      <a:pt x="494" y="604"/>
                    </a:cubicBezTo>
                    <a:cubicBezTo>
                      <a:pt x="408" y="709"/>
                      <a:pt x="321" y="814"/>
                      <a:pt x="239" y="923"/>
                    </a:cubicBezTo>
                    <a:cubicBezTo>
                      <a:pt x="156" y="1031"/>
                      <a:pt x="75" y="1141"/>
                      <a:pt x="0" y="1255"/>
                    </a:cubicBezTo>
                    <a:cubicBezTo>
                      <a:pt x="99" y="1161"/>
                      <a:pt x="192" y="1060"/>
                      <a:pt x="284" y="960"/>
                    </a:cubicBezTo>
                    <a:cubicBezTo>
                      <a:pt x="377" y="860"/>
                      <a:pt x="465" y="756"/>
                      <a:pt x="553" y="652"/>
                    </a:cubicBezTo>
                    <a:cubicBezTo>
                      <a:pt x="639" y="547"/>
                      <a:pt x="726" y="441"/>
                      <a:pt x="808" y="332"/>
                    </a:cubicBezTo>
                    <a:cubicBezTo>
                      <a:pt x="890" y="225"/>
                      <a:pt x="971" y="116"/>
                      <a:pt x="104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6" name="Google Shape;1106;p27"/>
              <p:cNvSpPr/>
              <p:nvPr/>
            </p:nvSpPr>
            <p:spPr>
              <a:xfrm>
                <a:off x="3346054" y="3963073"/>
                <a:ext cx="38755" cy="42493"/>
              </a:xfrm>
              <a:custGeom>
                <a:avLst/>
                <a:gdLst/>
                <a:ahLst/>
                <a:cxnLst/>
                <a:rect l="l" t="t" r="r" b="b"/>
                <a:pathLst>
                  <a:path w="985" h="1080" extrusionOk="0">
                    <a:moveTo>
                      <a:pt x="985" y="1"/>
                    </a:moveTo>
                    <a:cubicBezTo>
                      <a:pt x="891" y="80"/>
                      <a:pt x="804" y="165"/>
                      <a:pt x="717" y="251"/>
                    </a:cubicBezTo>
                    <a:cubicBezTo>
                      <a:pt x="629" y="336"/>
                      <a:pt x="548" y="425"/>
                      <a:pt x="465" y="515"/>
                    </a:cubicBezTo>
                    <a:cubicBezTo>
                      <a:pt x="383" y="605"/>
                      <a:pt x="301" y="695"/>
                      <a:pt x="225" y="790"/>
                    </a:cubicBezTo>
                    <a:cubicBezTo>
                      <a:pt x="148" y="884"/>
                      <a:pt x="71" y="979"/>
                      <a:pt x="0" y="1079"/>
                    </a:cubicBezTo>
                    <a:cubicBezTo>
                      <a:pt x="93" y="1000"/>
                      <a:pt x="181" y="915"/>
                      <a:pt x="268" y="829"/>
                    </a:cubicBezTo>
                    <a:cubicBezTo>
                      <a:pt x="355" y="744"/>
                      <a:pt x="438" y="655"/>
                      <a:pt x="520" y="565"/>
                    </a:cubicBezTo>
                    <a:cubicBezTo>
                      <a:pt x="602" y="475"/>
                      <a:pt x="683" y="385"/>
                      <a:pt x="759" y="291"/>
                    </a:cubicBezTo>
                    <a:cubicBezTo>
                      <a:pt x="837" y="196"/>
                      <a:pt x="914" y="102"/>
                      <a:pt x="98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7" name="Google Shape;1107;p27"/>
              <p:cNvSpPr/>
              <p:nvPr/>
            </p:nvSpPr>
            <p:spPr>
              <a:xfrm>
                <a:off x="3365726" y="3863609"/>
                <a:ext cx="33719" cy="36670"/>
              </a:xfrm>
              <a:custGeom>
                <a:avLst/>
                <a:gdLst/>
                <a:ahLst/>
                <a:cxnLst/>
                <a:rect l="l" t="t" r="r" b="b"/>
                <a:pathLst>
                  <a:path w="857" h="932" extrusionOk="0">
                    <a:moveTo>
                      <a:pt x="856" y="0"/>
                    </a:moveTo>
                    <a:lnTo>
                      <a:pt x="856" y="0"/>
                    </a:lnTo>
                    <a:cubicBezTo>
                      <a:pt x="692" y="135"/>
                      <a:pt x="543" y="286"/>
                      <a:pt x="401" y="440"/>
                    </a:cubicBezTo>
                    <a:cubicBezTo>
                      <a:pt x="258" y="596"/>
                      <a:pt x="121" y="756"/>
                      <a:pt x="1" y="931"/>
                    </a:cubicBezTo>
                    <a:cubicBezTo>
                      <a:pt x="165" y="796"/>
                      <a:pt x="313" y="645"/>
                      <a:pt x="456" y="492"/>
                    </a:cubicBezTo>
                    <a:cubicBezTo>
                      <a:pt x="598" y="336"/>
                      <a:pt x="735" y="176"/>
                      <a:pt x="85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8" name="Google Shape;1108;p27"/>
              <p:cNvSpPr/>
              <p:nvPr/>
            </p:nvSpPr>
            <p:spPr>
              <a:xfrm>
                <a:off x="3332559" y="3747463"/>
                <a:ext cx="14164" cy="54847"/>
              </a:xfrm>
              <a:custGeom>
                <a:avLst/>
                <a:gdLst/>
                <a:ahLst/>
                <a:cxnLst/>
                <a:rect l="l" t="t" r="r" b="b"/>
                <a:pathLst>
                  <a:path w="360" h="1394" extrusionOk="0">
                    <a:moveTo>
                      <a:pt x="360" y="0"/>
                    </a:moveTo>
                    <a:lnTo>
                      <a:pt x="360" y="0"/>
                    </a:lnTo>
                    <a:cubicBezTo>
                      <a:pt x="314" y="113"/>
                      <a:pt x="277" y="227"/>
                      <a:pt x="242" y="341"/>
                    </a:cubicBezTo>
                    <a:cubicBezTo>
                      <a:pt x="205" y="456"/>
                      <a:pt x="174" y="571"/>
                      <a:pt x="143" y="687"/>
                    </a:cubicBezTo>
                    <a:cubicBezTo>
                      <a:pt x="114" y="804"/>
                      <a:pt x="86" y="920"/>
                      <a:pt x="62" y="1038"/>
                    </a:cubicBezTo>
                    <a:cubicBezTo>
                      <a:pt x="38" y="1155"/>
                      <a:pt x="15" y="1273"/>
                      <a:pt x="0" y="1393"/>
                    </a:cubicBezTo>
                    <a:cubicBezTo>
                      <a:pt x="45" y="1282"/>
                      <a:pt x="82" y="1167"/>
                      <a:pt x="118" y="1053"/>
                    </a:cubicBezTo>
                    <a:cubicBezTo>
                      <a:pt x="155" y="937"/>
                      <a:pt x="186" y="822"/>
                      <a:pt x="217" y="706"/>
                    </a:cubicBezTo>
                    <a:cubicBezTo>
                      <a:pt x="246" y="590"/>
                      <a:pt x="274" y="473"/>
                      <a:pt x="298" y="355"/>
                    </a:cubicBezTo>
                    <a:cubicBezTo>
                      <a:pt x="322" y="238"/>
                      <a:pt x="345" y="120"/>
                      <a:pt x="36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9" name="Google Shape;1109;p27"/>
              <p:cNvSpPr/>
              <p:nvPr/>
            </p:nvSpPr>
            <p:spPr>
              <a:xfrm>
                <a:off x="3284991" y="3693797"/>
                <a:ext cx="14361" cy="40014"/>
              </a:xfrm>
              <a:custGeom>
                <a:avLst/>
                <a:gdLst/>
                <a:ahLst/>
                <a:cxnLst/>
                <a:rect l="l" t="t" r="r" b="b"/>
                <a:pathLst>
                  <a:path w="365" h="1017" extrusionOk="0">
                    <a:moveTo>
                      <a:pt x="365" y="1"/>
                    </a:moveTo>
                    <a:cubicBezTo>
                      <a:pt x="276" y="160"/>
                      <a:pt x="209" y="326"/>
                      <a:pt x="147" y="496"/>
                    </a:cubicBezTo>
                    <a:cubicBezTo>
                      <a:pt x="88" y="664"/>
                      <a:pt x="33" y="837"/>
                      <a:pt x="1" y="1016"/>
                    </a:cubicBezTo>
                    <a:cubicBezTo>
                      <a:pt x="89" y="856"/>
                      <a:pt x="157" y="690"/>
                      <a:pt x="218" y="521"/>
                    </a:cubicBezTo>
                    <a:cubicBezTo>
                      <a:pt x="278" y="351"/>
                      <a:pt x="331" y="180"/>
                      <a:pt x="36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0" name="Google Shape;1110;p27"/>
              <p:cNvSpPr/>
              <p:nvPr/>
            </p:nvSpPr>
            <p:spPr>
              <a:xfrm>
                <a:off x="3257371" y="3652327"/>
                <a:ext cx="10348" cy="42217"/>
              </a:xfrm>
              <a:custGeom>
                <a:avLst/>
                <a:gdLst/>
                <a:ahLst/>
                <a:cxnLst/>
                <a:rect l="l" t="t" r="r" b="b"/>
                <a:pathLst>
                  <a:path w="263" h="1073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4" y="187"/>
                      <a:pt x="52" y="368"/>
                      <a:pt x="94" y="546"/>
                    </a:cubicBezTo>
                    <a:cubicBezTo>
                      <a:pt x="139" y="724"/>
                      <a:pt x="189" y="901"/>
                      <a:pt x="262" y="1072"/>
                    </a:cubicBezTo>
                    <a:cubicBezTo>
                      <a:pt x="247" y="886"/>
                      <a:pt x="210" y="707"/>
                      <a:pt x="168" y="527"/>
                    </a:cubicBezTo>
                    <a:cubicBezTo>
                      <a:pt x="123" y="349"/>
                      <a:pt x="73" y="173"/>
                      <a:pt x="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1" name="Google Shape;1111;p27"/>
              <p:cNvSpPr/>
              <p:nvPr/>
            </p:nvSpPr>
            <p:spPr>
              <a:xfrm>
                <a:off x="3240296" y="3720709"/>
                <a:ext cx="40801" cy="14204"/>
              </a:xfrm>
              <a:custGeom>
                <a:avLst/>
                <a:gdLst/>
                <a:ahLst/>
                <a:cxnLst/>
                <a:rect l="l" t="t" r="r" b="b"/>
                <a:pathLst>
                  <a:path w="1037" h="361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164" y="88"/>
                      <a:pt x="333" y="155"/>
                      <a:pt x="505" y="216"/>
                    </a:cubicBezTo>
                    <a:cubicBezTo>
                      <a:pt x="679" y="275"/>
                      <a:pt x="853" y="328"/>
                      <a:pt x="1037" y="361"/>
                    </a:cubicBezTo>
                    <a:cubicBezTo>
                      <a:pt x="873" y="271"/>
                      <a:pt x="703" y="206"/>
                      <a:pt x="530" y="144"/>
                    </a:cubicBezTo>
                    <a:cubicBezTo>
                      <a:pt x="358" y="86"/>
                      <a:pt x="183" y="32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2" name="Google Shape;1112;p27"/>
              <p:cNvSpPr/>
              <p:nvPr/>
            </p:nvSpPr>
            <p:spPr>
              <a:xfrm>
                <a:off x="3275666" y="3799949"/>
                <a:ext cx="50637" cy="4407"/>
              </a:xfrm>
              <a:custGeom>
                <a:avLst/>
                <a:gdLst/>
                <a:ahLst/>
                <a:cxnLst/>
                <a:rect l="l" t="t" r="r" b="b"/>
                <a:pathLst>
                  <a:path w="1287" h="112" extrusionOk="0">
                    <a:moveTo>
                      <a:pt x="216" y="1"/>
                    </a:moveTo>
                    <a:cubicBezTo>
                      <a:pt x="144" y="1"/>
                      <a:pt x="72" y="3"/>
                      <a:pt x="0" y="7"/>
                    </a:cubicBezTo>
                    <a:cubicBezTo>
                      <a:pt x="212" y="53"/>
                      <a:pt x="426" y="77"/>
                      <a:pt x="640" y="94"/>
                    </a:cubicBezTo>
                    <a:cubicBezTo>
                      <a:pt x="784" y="104"/>
                      <a:pt x="927" y="111"/>
                      <a:pt x="1071" y="111"/>
                    </a:cubicBezTo>
                    <a:cubicBezTo>
                      <a:pt x="1142" y="111"/>
                      <a:pt x="1214" y="110"/>
                      <a:pt x="1287" y="105"/>
                    </a:cubicBezTo>
                    <a:cubicBezTo>
                      <a:pt x="1075" y="59"/>
                      <a:pt x="861" y="36"/>
                      <a:pt x="646" y="18"/>
                    </a:cubicBezTo>
                    <a:cubicBezTo>
                      <a:pt x="504" y="8"/>
                      <a:pt x="360" y="1"/>
                      <a:pt x="21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3" name="Google Shape;1113;p27"/>
              <p:cNvSpPr/>
              <p:nvPr/>
            </p:nvSpPr>
            <p:spPr>
              <a:xfrm>
                <a:off x="3319142" y="3865458"/>
                <a:ext cx="45522" cy="30925"/>
              </a:xfrm>
              <a:custGeom>
                <a:avLst/>
                <a:gdLst/>
                <a:ahLst/>
                <a:cxnLst/>
                <a:rect l="l" t="t" r="r" b="b"/>
                <a:pathLst>
                  <a:path w="1157" h="786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177" y="156"/>
                      <a:pt x="365" y="292"/>
                      <a:pt x="557" y="424"/>
                    </a:cubicBezTo>
                    <a:cubicBezTo>
                      <a:pt x="750" y="554"/>
                      <a:pt x="947" y="679"/>
                      <a:pt x="1156" y="785"/>
                    </a:cubicBezTo>
                    <a:cubicBezTo>
                      <a:pt x="980" y="629"/>
                      <a:pt x="792" y="493"/>
                      <a:pt x="600" y="362"/>
                    </a:cubicBezTo>
                    <a:cubicBezTo>
                      <a:pt x="406" y="232"/>
                      <a:pt x="210" y="107"/>
                      <a:pt x="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4" name="Google Shape;1114;p27"/>
              <p:cNvSpPr/>
              <p:nvPr/>
            </p:nvSpPr>
            <p:spPr>
              <a:xfrm>
                <a:off x="3291640" y="3970470"/>
                <a:ext cx="51739" cy="40093"/>
              </a:xfrm>
              <a:custGeom>
                <a:avLst/>
                <a:gdLst/>
                <a:ahLst/>
                <a:cxnLst/>
                <a:rect l="l" t="t" r="r" b="b"/>
                <a:pathLst>
                  <a:path w="1315" h="1019" extrusionOk="0">
                    <a:moveTo>
                      <a:pt x="0" y="1"/>
                    </a:moveTo>
                    <a:cubicBezTo>
                      <a:pt x="99" y="99"/>
                      <a:pt x="205" y="189"/>
                      <a:pt x="310" y="278"/>
                    </a:cubicBezTo>
                    <a:cubicBezTo>
                      <a:pt x="416" y="369"/>
                      <a:pt x="524" y="454"/>
                      <a:pt x="633" y="540"/>
                    </a:cubicBezTo>
                    <a:cubicBezTo>
                      <a:pt x="743" y="624"/>
                      <a:pt x="853" y="708"/>
                      <a:pt x="967" y="787"/>
                    </a:cubicBezTo>
                    <a:cubicBezTo>
                      <a:pt x="1080" y="867"/>
                      <a:pt x="1194" y="946"/>
                      <a:pt x="1314" y="1019"/>
                    </a:cubicBezTo>
                    <a:cubicBezTo>
                      <a:pt x="1214" y="921"/>
                      <a:pt x="1109" y="831"/>
                      <a:pt x="1003" y="741"/>
                    </a:cubicBezTo>
                    <a:cubicBezTo>
                      <a:pt x="898" y="651"/>
                      <a:pt x="789" y="566"/>
                      <a:pt x="680" y="480"/>
                    </a:cubicBezTo>
                    <a:cubicBezTo>
                      <a:pt x="570" y="396"/>
                      <a:pt x="460" y="312"/>
                      <a:pt x="346" y="233"/>
                    </a:cubicBezTo>
                    <a:cubicBezTo>
                      <a:pt x="233" y="152"/>
                      <a:pt x="119" y="74"/>
                      <a:pt x="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5" name="Google Shape;1115;p27"/>
              <p:cNvSpPr/>
              <p:nvPr/>
            </p:nvSpPr>
            <p:spPr>
              <a:xfrm>
                <a:off x="3280624" y="4082681"/>
                <a:ext cx="54414" cy="34820"/>
              </a:xfrm>
              <a:custGeom>
                <a:avLst/>
                <a:gdLst/>
                <a:ahLst/>
                <a:cxnLst/>
                <a:rect l="l" t="t" r="r" b="b"/>
                <a:pathLst>
                  <a:path w="1383" h="885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107" y="87"/>
                      <a:pt x="218" y="167"/>
                      <a:pt x="330" y="246"/>
                    </a:cubicBezTo>
                    <a:cubicBezTo>
                      <a:pt x="441" y="325"/>
                      <a:pt x="556" y="401"/>
                      <a:pt x="670" y="475"/>
                    </a:cubicBezTo>
                    <a:cubicBezTo>
                      <a:pt x="787" y="548"/>
                      <a:pt x="902" y="621"/>
                      <a:pt x="1021" y="688"/>
                    </a:cubicBezTo>
                    <a:cubicBezTo>
                      <a:pt x="1140" y="757"/>
                      <a:pt x="1258" y="824"/>
                      <a:pt x="1382" y="885"/>
                    </a:cubicBezTo>
                    <a:cubicBezTo>
                      <a:pt x="1276" y="798"/>
                      <a:pt x="1164" y="718"/>
                      <a:pt x="1052" y="640"/>
                    </a:cubicBezTo>
                    <a:cubicBezTo>
                      <a:pt x="940" y="560"/>
                      <a:pt x="826" y="485"/>
                      <a:pt x="711" y="411"/>
                    </a:cubicBezTo>
                    <a:cubicBezTo>
                      <a:pt x="596" y="338"/>
                      <a:pt x="481" y="265"/>
                      <a:pt x="362" y="198"/>
                    </a:cubicBezTo>
                    <a:cubicBezTo>
                      <a:pt x="243" y="128"/>
                      <a:pt x="124" y="61"/>
                      <a:pt x="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6" name="Google Shape;1116;p27"/>
              <p:cNvSpPr/>
              <p:nvPr/>
            </p:nvSpPr>
            <p:spPr>
              <a:xfrm>
                <a:off x="3293293" y="4195168"/>
                <a:ext cx="60198" cy="23882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607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122" y="65"/>
                      <a:pt x="247" y="122"/>
                      <a:pt x="372" y="179"/>
                    </a:cubicBezTo>
                    <a:cubicBezTo>
                      <a:pt x="497" y="236"/>
                      <a:pt x="623" y="287"/>
                      <a:pt x="751" y="339"/>
                    </a:cubicBezTo>
                    <a:cubicBezTo>
                      <a:pt x="878" y="389"/>
                      <a:pt x="1006" y="438"/>
                      <a:pt x="1136" y="481"/>
                    </a:cubicBezTo>
                    <a:cubicBezTo>
                      <a:pt x="1266" y="526"/>
                      <a:pt x="1396" y="571"/>
                      <a:pt x="1530" y="606"/>
                    </a:cubicBezTo>
                    <a:cubicBezTo>
                      <a:pt x="1407" y="541"/>
                      <a:pt x="1283" y="484"/>
                      <a:pt x="1158" y="428"/>
                    </a:cubicBezTo>
                    <a:cubicBezTo>
                      <a:pt x="1033" y="371"/>
                      <a:pt x="906" y="319"/>
                      <a:pt x="778" y="268"/>
                    </a:cubicBezTo>
                    <a:cubicBezTo>
                      <a:pt x="650" y="219"/>
                      <a:pt x="523" y="169"/>
                      <a:pt x="393" y="125"/>
                    </a:cubicBezTo>
                    <a:cubicBezTo>
                      <a:pt x="263" y="80"/>
                      <a:pt x="133" y="37"/>
                      <a:pt x="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7" name="Google Shape;1117;p27"/>
              <p:cNvSpPr/>
              <p:nvPr/>
            </p:nvSpPr>
            <p:spPr>
              <a:xfrm>
                <a:off x="3348061" y="4281412"/>
                <a:ext cx="58978" cy="8971"/>
              </a:xfrm>
              <a:custGeom>
                <a:avLst/>
                <a:gdLst/>
                <a:ahLst/>
                <a:cxnLst/>
                <a:rect l="l" t="t" r="r" b="b"/>
                <a:pathLst>
                  <a:path w="1499" h="228" extrusionOk="0">
                    <a:moveTo>
                      <a:pt x="0" y="1"/>
                    </a:moveTo>
                    <a:cubicBezTo>
                      <a:pt x="123" y="35"/>
                      <a:pt x="247" y="61"/>
                      <a:pt x="370" y="86"/>
                    </a:cubicBezTo>
                    <a:cubicBezTo>
                      <a:pt x="494" y="112"/>
                      <a:pt x="619" y="132"/>
                      <a:pt x="744" y="152"/>
                    </a:cubicBezTo>
                    <a:cubicBezTo>
                      <a:pt x="868" y="170"/>
                      <a:pt x="993" y="188"/>
                      <a:pt x="1120" y="200"/>
                    </a:cubicBezTo>
                    <a:cubicBezTo>
                      <a:pt x="1245" y="212"/>
                      <a:pt x="1371" y="225"/>
                      <a:pt x="1499" y="227"/>
                    </a:cubicBezTo>
                    <a:cubicBezTo>
                      <a:pt x="1376" y="193"/>
                      <a:pt x="1252" y="167"/>
                      <a:pt x="1128" y="142"/>
                    </a:cubicBezTo>
                    <a:cubicBezTo>
                      <a:pt x="1004" y="116"/>
                      <a:pt x="879" y="96"/>
                      <a:pt x="756" y="76"/>
                    </a:cubicBezTo>
                    <a:cubicBezTo>
                      <a:pt x="630" y="59"/>
                      <a:pt x="505" y="40"/>
                      <a:pt x="379" y="29"/>
                    </a:cubicBezTo>
                    <a:cubicBezTo>
                      <a:pt x="254" y="16"/>
                      <a:pt x="128" y="4"/>
                      <a:pt x="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8" name="Google Shape;1118;p27"/>
              <p:cNvSpPr/>
              <p:nvPr/>
            </p:nvSpPr>
            <p:spPr>
              <a:xfrm>
                <a:off x="3399405" y="4346134"/>
                <a:ext cx="59136" cy="21443"/>
              </a:xfrm>
              <a:custGeom>
                <a:avLst/>
                <a:gdLst/>
                <a:ahLst/>
                <a:cxnLst/>
                <a:rect l="l" t="t" r="r" b="b"/>
                <a:pathLst>
                  <a:path w="1503" h="545" extrusionOk="0">
                    <a:moveTo>
                      <a:pt x="0" y="0"/>
                    </a:moveTo>
                    <a:cubicBezTo>
                      <a:pt x="120" y="60"/>
                      <a:pt x="243" y="113"/>
                      <a:pt x="367" y="164"/>
                    </a:cubicBezTo>
                    <a:cubicBezTo>
                      <a:pt x="489" y="216"/>
                      <a:pt x="615" y="261"/>
                      <a:pt x="738" y="308"/>
                    </a:cubicBezTo>
                    <a:cubicBezTo>
                      <a:pt x="865" y="353"/>
                      <a:pt x="990" y="398"/>
                      <a:pt x="1117" y="436"/>
                    </a:cubicBezTo>
                    <a:cubicBezTo>
                      <a:pt x="1245" y="476"/>
                      <a:pt x="1372" y="514"/>
                      <a:pt x="1502" y="545"/>
                    </a:cubicBezTo>
                    <a:cubicBezTo>
                      <a:pt x="1382" y="484"/>
                      <a:pt x="1260" y="432"/>
                      <a:pt x="1137" y="382"/>
                    </a:cubicBezTo>
                    <a:cubicBezTo>
                      <a:pt x="1014" y="330"/>
                      <a:pt x="889" y="284"/>
                      <a:pt x="764" y="237"/>
                    </a:cubicBezTo>
                    <a:cubicBezTo>
                      <a:pt x="639" y="192"/>
                      <a:pt x="514" y="148"/>
                      <a:pt x="387" y="109"/>
                    </a:cubicBezTo>
                    <a:cubicBezTo>
                      <a:pt x="259" y="70"/>
                      <a:pt x="132" y="31"/>
                      <a:pt x="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9" name="Google Shape;1119;p27"/>
              <p:cNvSpPr/>
              <p:nvPr/>
            </p:nvSpPr>
            <p:spPr>
              <a:xfrm>
                <a:off x="3424035" y="4411131"/>
                <a:ext cx="54532" cy="26164"/>
              </a:xfrm>
              <a:custGeom>
                <a:avLst/>
                <a:gdLst/>
                <a:ahLst/>
                <a:cxnLst/>
                <a:rect l="l" t="t" r="r" b="b"/>
                <a:pathLst>
                  <a:path w="1386" h="665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109" y="71"/>
                      <a:pt x="221" y="133"/>
                      <a:pt x="334" y="193"/>
                    </a:cubicBezTo>
                    <a:cubicBezTo>
                      <a:pt x="447" y="254"/>
                      <a:pt x="562" y="311"/>
                      <a:pt x="677" y="367"/>
                    </a:cubicBezTo>
                    <a:cubicBezTo>
                      <a:pt x="792" y="421"/>
                      <a:pt x="909" y="476"/>
                      <a:pt x="1026" y="525"/>
                    </a:cubicBezTo>
                    <a:cubicBezTo>
                      <a:pt x="1144" y="575"/>
                      <a:pt x="1263" y="624"/>
                      <a:pt x="1385" y="665"/>
                    </a:cubicBezTo>
                    <a:cubicBezTo>
                      <a:pt x="1276" y="596"/>
                      <a:pt x="1165" y="534"/>
                      <a:pt x="1052" y="472"/>
                    </a:cubicBezTo>
                    <a:cubicBezTo>
                      <a:pt x="940" y="411"/>
                      <a:pt x="824" y="354"/>
                      <a:pt x="709" y="298"/>
                    </a:cubicBezTo>
                    <a:cubicBezTo>
                      <a:pt x="593" y="244"/>
                      <a:pt x="478" y="189"/>
                      <a:pt x="359" y="140"/>
                    </a:cubicBezTo>
                    <a:cubicBezTo>
                      <a:pt x="241" y="90"/>
                      <a:pt x="122" y="42"/>
                      <a:pt x="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0" name="Google Shape;1120;p27"/>
              <p:cNvSpPr/>
              <p:nvPr/>
            </p:nvSpPr>
            <p:spPr>
              <a:xfrm>
                <a:off x="3434146" y="4483054"/>
                <a:ext cx="48748" cy="26951"/>
              </a:xfrm>
              <a:custGeom>
                <a:avLst/>
                <a:gdLst/>
                <a:ahLst/>
                <a:cxnLst/>
                <a:rect l="l" t="t" r="r" b="b"/>
                <a:pathLst>
                  <a:path w="1239" h="685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96" y="72"/>
                      <a:pt x="196" y="135"/>
                      <a:pt x="296" y="198"/>
                    </a:cubicBezTo>
                    <a:cubicBezTo>
                      <a:pt x="395" y="261"/>
                      <a:pt x="498" y="318"/>
                      <a:pt x="601" y="376"/>
                    </a:cubicBezTo>
                    <a:cubicBezTo>
                      <a:pt x="705" y="432"/>
                      <a:pt x="808" y="489"/>
                      <a:pt x="914" y="540"/>
                    </a:cubicBezTo>
                    <a:cubicBezTo>
                      <a:pt x="1021" y="592"/>
                      <a:pt x="1127" y="641"/>
                      <a:pt x="1239" y="685"/>
                    </a:cubicBezTo>
                    <a:cubicBezTo>
                      <a:pt x="1143" y="614"/>
                      <a:pt x="1043" y="551"/>
                      <a:pt x="943" y="489"/>
                    </a:cubicBezTo>
                    <a:cubicBezTo>
                      <a:pt x="843" y="426"/>
                      <a:pt x="741" y="368"/>
                      <a:pt x="638" y="309"/>
                    </a:cubicBezTo>
                    <a:cubicBezTo>
                      <a:pt x="534" y="254"/>
                      <a:pt x="430" y="198"/>
                      <a:pt x="323" y="147"/>
                    </a:cubicBezTo>
                    <a:cubicBezTo>
                      <a:pt x="217" y="95"/>
                      <a:pt x="110" y="44"/>
                      <a:pt x="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1" name="Google Shape;1121;p27"/>
              <p:cNvSpPr/>
              <p:nvPr/>
            </p:nvSpPr>
            <p:spPr>
              <a:xfrm>
                <a:off x="3429740" y="4542937"/>
                <a:ext cx="41155" cy="39188"/>
              </a:xfrm>
              <a:custGeom>
                <a:avLst/>
                <a:gdLst/>
                <a:ahLst/>
                <a:cxnLst/>
                <a:rect l="l" t="t" r="r" b="b"/>
                <a:pathLst>
                  <a:path w="1046" h="996" extrusionOk="0">
                    <a:moveTo>
                      <a:pt x="1" y="1"/>
                    </a:moveTo>
                    <a:cubicBezTo>
                      <a:pt x="78" y="95"/>
                      <a:pt x="159" y="183"/>
                      <a:pt x="242" y="271"/>
                    </a:cubicBezTo>
                    <a:cubicBezTo>
                      <a:pt x="325" y="359"/>
                      <a:pt x="411" y="442"/>
                      <a:pt x="497" y="526"/>
                    </a:cubicBezTo>
                    <a:cubicBezTo>
                      <a:pt x="585" y="608"/>
                      <a:pt x="673" y="689"/>
                      <a:pt x="765" y="767"/>
                    </a:cubicBezTo>
                    <a:cubicBezTo>
                      <a:pt x="856" y="845"/>
                      <a:pt x="948" y="923"/>
                      <a:pt x="1046" y="995"/>
                    </a:cubicBezTo>
                    <a:cubicBezTo>
                      <a:pt x="970" y="901"/>
                      <a:pt x="887" y="812"/>
                      <a:pt x="804" y="725"/>
                    </a:cubicBezTo>
                    <a:cubicBezTo>
                      <a:pt x="723" y="637"/>
                      <a:pt x="636" y="554"/>
                      <a:pt x="549" y="470"/>
                    </a:cubicBezTo>
                    <a:cubicBezTo>
                      <a:pt x="463" y="388"/>
                      <a:pt x="375" y="307"/>
                      <a:pt x="283" y="229"/>
                    </a:cubicBezTo>
                    <a:cubicBezTo>
                      <a:pt x="191" y="149"/>
                      <a:pt x="100" y="73"/>
                      <a:pt x="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22" name="Google Shape;1122;p27"/>
            <p:cNvGrpSpPr/>
            <p:nvPr/>
          </p:nvGrpSpPr>
          <p:grpSpPr>
            <a:xfrm rot="10800000">
              <a:off x="-7" y="8"/>
              <a:ext cx="1772825" cy="945955"/>
              <a:chOff x="7373568" y="4201833"/>
              <a:chExt cx="1772825" cy="945955"/>
            </a:xfrm>
          </p:grpSpPr>
          <p:sp>
            <p:nvSpPr>
              <p:cNvPr id="1123" name="Google Shape;1123;p27"/>
              <p:cNvSpPr/>
              <p:nvPr/>
            </p:nvSpPr>
            <p:spPr>
              <a:xfrm rot="10800000">
                <a:off x="7373568" y="4201833"/>
                <a:ext cx="1772825" cy="945955"/>
              </a:xfrm>
              <a:custGeom>
                <a:avLst/>
                <a:gdLst/>
                <a:ahLst/>
                <a:cxnLst/>
                <a:rect l="l" t="t" r="r" b="b"/>
                <a:pathLst>
                  <a:path w="26618" h="14203" extrusionOk="0">
                    <a:moveTo>
                      <a:pt x="26618" y="1"/>
                    </a:moveTo>
                    <a:cubicBezTo>
                      <a:pt x="25545" y="1185"/>
                      <a:pt x="24243" y="2181"/>
                      <a:pt x="22847" y="2964"/>
                    </a:cubicBezTo>
                    <a:cubicBezTo>
                      <a:pt x="20286" y="4402"/>
                      <a:pt x="17414" y="5188"/>
                      <a:pt x="14537" y="5775"/>
                    </a:cubicBezTo>
                    <a:cubicBezTo>
                      <a:pt x="11964" y="6301"/>
                      <a:pt x="9321" y="6692"/>
                      <a:pt x="6951" y="7823"/>
                    </a:cubicBezTo>
                    <a:cubicBezTo>
                      <a:pt x="4024" y="9221"/>
                      <a:pt x="1855" y="11534"/>
                      <a:pt x="1" y="14203"/>
                    </a:cubicBezTo>
                    <a:lnTo>
                      <a:pt x="1" y="1"/>
                    </a:lnTo>
                    <a:lnTo>
                      <a:pt x="26618" y="1"/>
                    </a:lnTo>
                    <a:close/>
                  </a:path>
                </a:pathLst>
              </a:custGeom>
              <a:solidFill>
                <a:srgbClr val="518EE9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4" name="Google Shape;1124;p27"/>
              <p:cNvSpPr/>
              <p:nvPr/>
            </p:nvSpPr>
            <p:spPr>
              <a:xfrm rot="10800000">
                <a:off x="8083950" y="4488824"/>
                <a:ext cx="1062443" cy="658965"/>
              </a:xfrm>
              <a:custGeom>
                <a:avLst/>
                <a:gdLst/>
                <a:ahLst/>
                <a:cxnLst/>
                <a:rect l="l" t="t" r="r" b="b"/>
                <a:pathLst>
                  <a:path w="15952" h="9894" extrusionOk="0">
                    <a:moveTo>
                      <a:pt x="10061" y="0"/>
                    </a:moveTo>
                    <a:cubicBezTo>
                      <a:pt x="8081" y="2322"/>
                      <a:pt x="4779" y="2011"/>
                      <a:pt x="2181" y="3127"/>
                    </a:cubicBezTo>
                    <a:cubicBezTo>
                      <a:pt x="1638" y="3360"/>
                      <a:pt x="1136" y="3702"/>
                      <a:pt x="783" y="4182"/>
                    </a:cubicBezTo>
                    <a:cubicBezTo>
                      <a:pt x="1241" y="2826"/>
                      <a:pt x="2329" y="1926"/>
                      <a:pt x="3299" y="940"/>
                    </a:cubicBezTo>
                    <a:cubicBezTo>
                      <a:pt x="3594" y="642"/>
                      <a:pt x="3865" y="326"/>
                      <a:pt x="4125" y="0"/>
                    </a:cubicBezTo>
                    <a:lnTo>
                      <a:pt x="0" y="0"/>
                    </a:lnTo>
                    <a:lnTo>
                      <a:pt x="0" y="9893"/>
                    </a:lnTo>
                    <a:cubicBezTo>
                      <a:pt x="1195" y="7972"/>
                      <a:pt x="2651" y="6276"/>
                      <a:pt x="4556" y="4980"/>
                    </a:cubicBezTo>
                    <a:cubicBezTo>
                      <a:pt x="6726" y="3501"/>
                      <a:pt x="9277" y="2712"/>
                      <a:pt x="11742" y="1801"/>
                    </a:cubicBezTo>
                    <a:cubicBezTo>
                      <a:pt x="13170" y="1272"/>
                      <a:pt x="14592" y="691"/>
                      <a:pt x="15952" y="0"/>
                    </a:cubicBezTo>
                    <a:lnTo>
                      <a:pt x="10061" y="0"/>
                    </a:lnTo>
                    <a:close/>
                  </a:path>
                </a:pathLst>
              </a:custGeom>
              <a:solidFill>
                <a:srgbClr val="518EE9">
                  <a:alpha val="20000"/>
                </a:srgbClr>
              </a:solidFill>
              <a:ln>
                <a:noFill/>
              </a:ln>
              <a:effectLst>
                <a:outerShdw blurRad="142875" dist="114300" dir="1326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25" name="Google Shape;1125;p27"/>
            <p:cNvGrpSpPr/>
            <p:nvPr/>
          </p:nvGrpSpPr>
          <p:grpSpPr>
            <a:xfrm>
              <a:off x="8762778" y="2007235"/>
              <a:ext cx="312152" cy="1409160"/>
              <a:chOff x="3969875" y="1708525"/>
              <a:chExt cx="94175" cy="425150"/>
            </a:xfrm>
          </p:grpSpPr>
          <p:sp>
            <p:nvSpPr>
              <p:cNvPr id="1126" name="Google Shape;1126;p27"/>
              <p:cNvSpPr/>
              <p:nvPr/>
            </p:nvSpPr>
            <p:spPr>
              <a:xfrm>
                <a:off x="3969875" y="1708525"/>
                <a:ext cx="48350" cy="48350"/>
              </a:xfrm>
              <a:custGeom>
                <a:avLst/>
                <a:gdLst/>
                <a:ahLst/>
                <a:cxnLst/>
                <a:rect l="l" t="t" r="r" b="b"/>
                <a:pathLst>
                  <a:path w="1934" h="1934" extrusionOk="0">
                    <a:moveTo>
                      <a:pt x="966" y="0"/>
                    </a:moveTo>
                    <a:cubicBezTo>
                      <a:pt x="432" y="0"/>
                      <a:pt x="0" y="432"/>
                      <a:pt x="0" y="967"/>
                    </a:cubicBezTo>
                    <a:cubicBezTo>
                      <a:pt x="0" y="1501"/>
                      <a:pt x="432" y="1933"/>
                      <a:pt x="966" y="1933"/>
                    </a:cubicBezTo>
                    <a:cubicBezTo>
                      <a:pt x="1500" y="1933"/>
                      <a:pt x="1933" y="1501"/>
                      <a:pt x="1933" y="967"/>
                    </a:cubicBezTo>
                    <a:cubicBezTo>
                      <a:pt x="1933" y="432"/>
                      <a:pt x="1500" y="0"/>
                      <a:pt x="96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7" name="Google Shape;1127;p27"/>
              <p:cNvSpPr/>
              <p:nvPr/>
            </p:nvSpPr>
            <p:spPr>
              <a:xfrm>
                <a:off x="4031375" y="1847950"/>
                <a:ext cx="24175" cy="24175"/>
              </a:xfrm>
              <a:custGeom>
                <a:avLst/>
                <a:gdLst/>
                <a:ahLst/>
                <a:cxnLst/>
                <a:rect l="l" t="t" r="r" b="b"/>
                <a:pathLst>
                  <a:path w="967" h="967" extrusionOk="0">
                    <a:moveTo>
                      <a:pt x="483" y="0"/>
                    </a:moveTo>
                    <a:cubicBezTo>
                      <a:pt x="216" y="0"/>
                      <a:pt x="1" y="216"/>
                      <a:pt x="1" y="483"/>
                    </a:cubicBezTo>
                    <a:cubicBezTo>
                      <a:pt x="1" y="749"/>
                      <a:pt x="216" y="966"/>
                      <a:pt x="483" y="966"/>
                    </a:cubicBezTo>
                    <a:cubicBezTo>
                      <a:pt x="750" y="966"/>
                      <a:pt x="966" y="749"/>
                      <a:pt x="966" y="483"/>
                    </a:cubicBezTo>
                    <a:cubicBezTo>
                      <a:pt x="966" y="216"/>
                      <a:pt x="750" y="0"/>
                      <a:pt x="48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8" name="Google Shape;1128;p27"/>
              <p:cNvSpPr/>
              <p:nvPr/>
            </p:nvSpPr>
            <p:spPr>
              <a:xfrm>
                <a:off x="4022425" y="1748075"/>
                <a:ext cx="8550" cy="8550"/>
              </a:xfrm>
              <a:custGeom>
                <a:avLst/>
                <a:gdLst/>
                <a:ahLst/>
                <a:cxnLst/>
                <a:rect l="l" t="t" r="r" b="b"/>
                <a:pathLst>
                  <a:path w="342" h="342" extrusionOk="0">
                    <a:moveTo>
                      <a:pt x="172" y="1"/>
                    </a:moveTo>
                    <a:cubicBezTo>
                      <a:pt x="77" y="1"/>
                      <a:pt x="1" y="77"/>
                      <a:pt x="1" y="171"/>
                    </a:cubicBezTo>
                    <a:cubicBezTo>
                      <a:pt x="1" y="266"/>
                      <a:pt x="77" y="341"/>
                      <a:pt x="172" y="341"/>
                    </a:cubicBezTo>
                    <a:cubicBezTo>
                      <a:pt x="266" y="341"/>
                      <a:pt x="341" y="266"/>
                      <a:pt x="341" y="171"/>
                    </a:cubicBezTo>
                    <a:cubicBezTo>
                      <a:pt x="341" y="77"/>
                      <a:pt x="266" y="1"/>
                      <a:pt x="17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9" name="Google Shape;1129;p27"/>
              <p:cNvSpPr/>
              <p:nvPr/>
            </p:nvSpPr>
            <p:spPr>
              <a:xfrm>
                <a:off x="4043450" y="1925425"/>
                <a:ext cx="8550" cy="8550"/>
              </a:xfrm>
              <a:custGeom>
                <a:avLst/>
                <a:gdLst/>
                <a:ahLst/>
                <a:cxnLst/>
                <a:rect l="l" t="t" r="r" b="b"/>
                <a:pathLst>
                  <a:path w="342" h="342" extrusionOk="0">
                    <a:moveTo>
                      <a:pt x="170" y="1"/>
                    </a:moveTo>
                    <a:cubicBezTo>
                      <a:pt x="76" y="1"/>
                      <a:pt x="0" y="76"/>
                      <a:pt x="0" y="170"/>
                    </a:cubicBezTo>
                    <a:cubicBezTo>
                      <a:pt x="0" y="264"/>
                      <a:pt x="76" y="341"/>
                      <a:pt x="170" y="341"/>
                    </a:cubicBezTo>
                    <a:cubicBezTo>
                      <a:pt x="264" y="341"/>
                      <a:pt x="341" y="264"/>
                      <a:pt x="341" y="170"/>
                    </a:cubicBezTo>
                    <a:cubicBezTo>
                      <a:pt x="341" y="76"/>
                      <a:pt x="264" y="1"/>
                      <a:pt x="17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0" name="Google Shape;1130;p27"/>
              <p:cNvSpPr/>
              <p:nvPr/>
            </p:nvSpPr>
            <p:spPr>
              <a:xfrm>
                <a:off x="4055525" y="2125125"/>
                <a:ext cx="8525" cy="8550"/>
              </a:xfrm>
              <a:custGeom>
                <a:avLst/>
                <a:gdLst/>
                <a:ahLst/>
                <a:cxnLst/>
                <a:rect l="l" t="t" r="r" b="b"/>
                <a:pathLst>
                  <a:path w="341" h="342" extrusionOk="0">
                    <a:moveTo>
                      <a:pt x="170" y="1"/>
                    </a:moveTo>
                    <a:cubicBezTo>
                      <a:pt x="77" y="1"/>
                      <a:pt x="0" y="76"/>
                      <a:pt x="0" y="171"/>
                    </a:cubicBezTo>
                    <a:cubicBezTo>
                      <a:pt x="0" y="265"/>
                      <a:pt x="77" y="341"/>
                      <a:pt x="170" y="341"/>
                    </a:cubicBezTo>
                    <a:cubicBezTo>
                      <a:pt x="264" y="341"/>
                      <a:pt x="341" y="265"/>
                      <a:pt x="341" y="171"/>
                    </a:cubicBezTo>
                    <a:cubicBezTo>
                      <a:pt x="341" y="76"/>
                      <a:pt x="264" y="1"/>
                      <a:pt x="17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1" name="Google Shape;1131;p27"/>
              <p:cNvSpPr/>
              <p:nvPr/>
            </p:nvSpPr>
            <p:spPr>
              <a:xfrm>
                <a:off x="4018200" y="1899375"/>
                <a:ext cx="17050" cy="17000"/>
              </a:xfrm>
              <a:custGeom>
                <a:avLst/>
                <a:gdLst/>
                <a:ahLst/>
                <a:cxnLst/>
                <a:rect l="l" t="t" r="r" b="b"/>
                <a:pathLst>
                  <a:path w="682" h="680" extrusionOk="0">
                    <a:moveTo>
                      <a:pt x="341" y="0"/>
                    </a:moveTo>
                    <a:cubicBezTo>
                      <a:pt x="152" y="0"/>
                      <a:pt x="0" y="152"/>
                      <a:pt x="0" y="341"/>
                    </a:cubicBezTo>
                    <a:cubicBezTo>
                      <a:pt x="0" y="528"/>
                      <a:pt x="152" y="680"/>
                      <a:pt x="341" y="680"/>
                    </a:cubicBezTo>
                    <a:cubicBezTo>
                      <a:pt x="529" y="680"/>
                      <a:pt x="681" y="528"/>
                      <a:pt x="681" y="341"/>
                    </a:cubicBezTo>
                    <a:cubicBezTo>
                      <a:pt x="681" y="152"/>
                      <a:pt x="529" y="0"/>
                      <a:pt x="34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2" name="Google Shape;1132;p27"/>
              <p:cNvSpPr/>
              <p:nvPr/>
            </p:nvSpPr>
            <p:spPr>
              <a:xfrm>
                <a:off x="3994000" y="1801550"/>
                <a:ext cx="17075" cy="17050"/>
              </a:xfrm>
              <a:custGeom>
                <a:avLst/>
                <a:gdLst/>
                <a:ahLst/>
                <a:cxnLst/>
                <a:rect l="l" t="t" r="r" b="b"/>
                <a:pathLst>
                  <a:path w="683" h="682" extrusionOk="0">
                    <a:moveTo>
                      <a:pt x="341" y="0"/>
                    </a:moveTo>
                    <a:cubicBezTo>
                      <a:pt x="155" y="0"/>
                      <a:pt x="1" y="152"/>
                      <a:pt x="1" y="341"/>
                    </a:cubicBezTo>
                    <a:cubicBezTo>
                      <a:pt x="1" y="529"/>
                      <a:pt x="155" y="681"/>
                      <a:pt x="341" y="681"/>
                    </a:cubicBezTo>
                    <a:cubicBezTo>
                      <a:pt x="530" y="681"/>
                      <a:pt x="682" y="529"/>
                      <a:pt x="682" y="341"/>
                    </a:cubicBezTo>
                    <a:cubicBezTo>
                      <a:pt x="682" y="152"/>
                      <a:pt x="530" y="0"/>
                      <a:pt x="34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33" name="Google Shape;1133;p27"/>
            <p:cNvGrpSpPr/>
            <p:nvPr/>
          </p:nvGrpSpPr>
          <p:grpSpPr>
            <a:xfrm rot="-896081" flipH="1">
              <a:off x="-192154" y="2956231"/>
              <a:ext cx="748876" cy="2264877"/>
              <a:chOff x="3221922" y="3632026"/>
              <a:chExt cx="349066" cy="1055705"/>
            </a:xfrm>
          </p:grpSpPr>
          <p:sp>
            <p:nvSpPr>
              <p:cNvPr id="1134" name="Google Shape;1134;p27"/>
              <p:cNvSpPr/>
              <p:nvPr/>
            </p:nvSpPr>
            <p:spPr>
              <a:xfrm>
                <a:off x="3266263" y="3688839"/>
                <a:ext cx="223755" cy="998891"/>
              </a:xfrm>
              <a:custGeom>
                <a:avLst/>
                <a:gdLst/>
                <a:ahLst/>
                <a:cxnLst/>
                <a:rect l="l" t="t" r="r" b="b"/>
                <a:pathLst>
                  <a:path w="5687" h="25388" extrusionOk="0">
                    <a:moveTo>
                      <a:pt x="65" y="0"/>
                    </a:moveTo>
                    <a:lnTo>
                      <a:pt x="0" y="12"/>
                    </a:lnTo>
                    <a:cubicBezTo>
                      <a:pt x="58" y="294"/>
                      <a:pt x="141" y="570"/>
                      <a:pt x="255" y="835"/>
                    </a:cubicBezTo>
                    <a:cubicBezTo>
                      <a:pt x="370" y="1099"/>
                      <a:pt x="515" y="1348"/>
                      <a:pt x="674" y="1587"/>
                    </a:cubicBezTo>
                    <a:cubicBezTo>
                      <a:pt x="991" y="2065"/>
                      <a:pt x="1366" y="2497"/>
                      <a:pt x="1693" y="2961"/>
                    </a:cubicBezTo>
                    <a:cubicBezTo>
                      <a:pt x="1856" y="3194"/>
                      <a:pt x="2007" y="3434"/>
                      <a:pt x="2140" y="3684"/>
                    </a:cubicBezTo>
                    <a:cubicBezTo>
                      <a:pt x="2259" y="3938"/>
                      <a:pt x="2368" y="4201"/>
                      <a:pt x="2414" y="4481"/>
                    </a:cubicBezTo>
                    <a:cubicBezTo>
                      <a:pt x="2449" y="4617"/>
                      <a:pt x="2454" y="4759"/>
                      <a:pt x="2473" y="4898"/>
                    </a:cubicBezTo>
                    <a:cubicBezTo>
                      <a:pt x="2477" y="4968"/>
                      <a:pt x="2478" y="5039"/>
                      <a:pt x="2480" y="5110"/>
                    </a:cubicBezTo>
                    <a:cubicBezTo>
                      <a:pt x="2484" y="5180"/>
                      <a:pt x="2485" y="5251"/>
                      <a:pt x="2480" y="5321"/>
                    </a:cubicBezTo>
                    <a:lnTo>
                      <a:pt x="2472" y="5533"/>
                    </a:lnTo>
                    <a:lnTo>
                      <a:pt x="2452" y="5745"/>
                    </a:lnTo>
                    <a:cubicBezTo>
                      <a:pt x="2441" y="5886"/>
                      <a:pt x="2415" y="6026"/>
                      <a:pt x="2395" y="6166"/>
                    </a:cubicBezTo>
                    <a:cubicBezTo>
                      <a:pt x="2302" y="6727"/>
                      <a:pt x="2156" y="7278"/>
                      <a:pt x="2030" y="7835"/>
                    </a:cubicBezTo>
                    <a:cubicBezTo>
                      <a:pt x="1967" y="8114"/>
                      <a:pt x="1906" y="8394"/>
                      <a:pt x="1864" y="8677"/>
                    </a:cubicBezTo>
                    <a:cubicBezTo>
                      <a:pt x="1822" y="8961"/>
                      <a:pt x="1786" y="9244"/>
                      <a:pt x="1758" y="9529"/>
                    </a:cubicBezTo>
                    <a:cubicBezTo>
                      <a:pt x="1729" y="9814"/>
                      <a:pt x="1709" y="10099"/>
                      <a:pt x="1700" y="10386"/>
                    </a:cubicBezTo>
                    <a:cubicBezTo>
                      <a:pt x="1690" y="10672"/>
                      <a:pt x="1694" y="10959"/>
                      <a:pt x="1713" y="11245"/>
                    </a:cubicBezTo>
                    <a:cubicBezTo>
                      <a:pt x="1746" y="11819"/>
                      <a:pt x="1848" y="12388"/>
                      <a:pt x="2023" y="12937"/>
                    </a:cubicBezTo>
                    <a:cubicBezTo>
                      <a:pt x="2069" y="13073"/>
                      <a:pt x="2114" y="13209"/>
                      <a:pt x="2170" y="13342"/>
                    </a:cubicBezTo>
                    <a:cubicBezTo>
                      <a:pt x="2220" y="13477"/>
                      <a:pt x="2284" y="13608"/>
                      <a:pt x="2349" y="13737"/>
                    </a:cubicBezTo>
                    <a:cubicBezTo>
                      <a:pt x="2483" y="13994"/>
                      <a:pt x="2651" y="14230"/>
                      <a:pt x="2828" y="14456"/>
                    </a:cubicBezTo>
                    <a:cubicBezTo>
                      <a:pt x="3185" y="14908"/>
                      <a:pt x="3592" y="15311"/>
                      <a:pt x="3963" y="15740"/>
                    </a:cubicBezTo>
                    <a:cubicBezTo>
                      <a:pt x="4148" y="15955"/>
                      <a:pt x="4323" y="16177"/>
                      <a:pt x="4478" y="16413"/>
                    </a:cubicBezTo>
                    <a:cubicBezTo>
                      <a:pt x="4633" y="16647"/>
                      <a:pt x="4764" y="16897"/>
                      <a:pt x="4880" y="17156"/>
                    </a:cubicBezTo>
                    <a:cubicBezTo>
                      <a:pt x="5112" y="17672"/>
                      <a:pt x="5288" y="18213"/>
                      <a:pt x="5397" y="18768"/>
                    </a:cubicBezTo>
                    <a:cubicBezTo>
                      <a:pt x="5504" y="19323"/>
                      <a:pt x="5553" y="19890"/>
                      <a:pt x="5525" y="20454"/>
                    </a:cubicBezTo>
                    <a:cubicBezTo>
                      <a:pt x="5497" y="21019"/>
                      <a:pt x="5415" y="21581"/>
                      <a:pt x="5289" y="22134"/>
                    </a:cubicBezTo>
                    <a:cubicBezTo>
                      <a:pt x="5036" y="23241"/>
                      <a:pt x="4610" y="24302"/>
                      <a:pt x="4114" y="25322"/>
                    </a:cubicBezTo>
                    <a:lnTo>
                      <a:pt x="4249" y="25388"/>
                    </a:lnTo>
                    <a:cubicBezTo>
                      <a:pt x="4745" y="24358"/>
                      <a:pt x="5172" y="23285"/>
                      <a:pt x="5425" y="22165"/>
                    </a:cubicBezTo>
                    <a:cubicBezTo>
                      <a:pt x="5551" y="21605"/>
                      <a:pt x="5633" y="21034"/>
                      <a:pt x="5659" y="20459"/>
                    </a:cubicBezTo>
                    <a:cubicBezTo>
                      <a:pt x="5686" y="19884"/>
                      <a:pt x="5634" y="19307"/>
                      <a:pt x="5523" y="18742"/>
                    </a:cubicBezTo>
                    <a:cubicBezTo>
                      <a:pt x="5410" y="18178"/>
                      <a:pt x="5229" y="17627"/>
                      <a:pt x="4992" y="17104"/>
                    </a:cubicBezTo>
                    <a:cubicBezTo>
                      <a:pt x="4874" y="16842"/>
                      <a:pt x="4739" y="16586"/>
                      <a:pt x="4579" y="16346"/>
                    </a:cubicBezTo>
                    <a:cubicBezTo>
                      <a:pt x="4420" y="16104"/>
                      <a:pt x="4240" y="15878"/>
                      <a:pt x="4052" y="15662"/>
                    </a:cubicBezTo>
                    <a:cubicBezTo>
                      <a:pt x="3677" y="15230"/>
                      <a:pt x="3269" y="14829"/>
                      <a:pt x="2916" y="14386"/>
                    </a:cubicBezTo>
                    <a:cubicBezTo>
                      <a:pt x="2742" y="14164"/>
                      <a:pt x="2577" y="13934"/>
                      <a:pt x="2446" y="13685"/>
                    </a:cubicBezTo>
                    <a:cubicBezTo>
                      <a:pt x="2383" y="13560"/>
                      <a:pt x="2321" y="13435"/>
                      <a:pt x="2271" y="13302"/>
                    </a:cubicBezTo>
                    <a:cubicBezTo>
                      <a:pt x="2215" y="13171"/>
                      <a:pt x="2171" y="13037"/>
                      <a:pt x="2125" y="12903"/>
                    </a:cubicBezTo>
                    <a:cubicBezTo>
                      <a:pt x="1952" y="12366"/>
                      <a:pt x="1849" y="11805"/>
                      <a:pt x="1814" y="11239"/>
                    </a:cubicBezTo>
                    <a:cubicBezTo>
                      <a:pt x="1796" y="10956"/>
                      <a:pt x="1791" y="10672"/>
                      <a:pt x="1799" y="10388"/>
                    </a:cubicBezTo>
                    <a:cubicBezTo>
                      <a:pt x="1807" y="10105"/>
                      <a:pt x="1827" y="9821"/>
                      <a:pt x="1854" y="9538"/>
                    </a:cubicBezTo>
                    <a:cubicBezTo>
                      <a:pt x="1881" y="9255"/>
                      <a:pt x="1916" y="8973"/>
                      <a:pt x="1957" y="8692"/>
                    </a:cubicBezTo>
                    <a:cubicBezTo>
                      <a:pt x="1997" y="8411"/>
                      <a:pt x="2057" y="8132"/>
                      <a:pt x="2119" y="7855"/>
                    </a:cubicBezTo>
                    <a:cubicBezTo>
                      <a:pt x="2244" y="7299"/>
                      <a:pt x="2388" y="6745"/>
                      <a:pt x="2480" y="6179"/>
                    </a:cubicBezTo>
                    <a:cubicBezTo>
                      <a:pt x="2499" y="6038"/>
                      <a:pt x="2525" y="5897"/>
                      <a:pt x="2536" y="5754"/>
                    </a:cubicBezTo>
                    <a:lnTo>
                      <a:pt x="2556" y="5539"/>
                    </a:lnTo>
                    <a:lnTo>
                      <a:pt x="2565" y="5324"/>
                    </a:lnTo>
                    <a:cubicBezTo>
                      <a:pt x="2568" y="5252"/>
                      <a:pt x="2567" y="5180"/>
                      <a:pt x="2563" y="5107"/>
                    </a:cubicBezTo>
                    <a:cubicBezTo>
                      <a:pt x="2561" y="5035"/>
                      <a:pt x="2560" y="4964"/>
                      <a:pt x="2555" y="4892"/>
                    </a:cubicBezTo>
                    <a:cubicBezTo>
                      <a:pt x="2535" y="4749"/>
                      <a:pt x="2530" y="4604"/>
                      <a:pt x="2493" y="4464"/>
                    </a:cubicBezTo>
                    <a:cubicBezTo>
                      <a:pt x="2444" y="4178"/>
                      <a:pt x="2333" y="3908"/>
                      <a:pt x="2209" y="3648"/>
                    </a:cubicBezTo>
                    <a:cubicBezTo>
                      <a:pt x="2074" y="3395"/>
                      <a:pt x="1919" y="3152"/>
                      <a:pt x="1755" y="2918"/>
                    </a:cubicBezTo>
                    <a:cubicBezTo>
                      <a:pt x="1424" y="2450"/>
                      <a:pt x="1048" y="2020"/>
                      <a:pt x="732" y="1548"/>
                    </a:cubicBezTo>
                    <a:cubicBezTo>
                      <a:pt x="575" y="1312"/>
                      <a:pt x="432" y="1067"/>
                      <a:pt x="317" y="808"/>
                    </a:cubicBezTo>
                    <a:cubicBezTo>
                      <a:pt x="204" y="548"/>
                      <a:pt x="121" y="277"/>
                      <a:pt x="6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5" name="Google Shape;1135;p27"/>
              <p:cNvSpPr/>
              <p:nvPr/>
            </p:nvSpPr>
            <p:spPr>
              <a:xfrm>
                <a:off x="3470225" y="4544353"/>
                <a:ext cx="83018" cy="46781"/>
              </a:xfrm>
              <a:custGeom>
                <a:avLst/>
                <a:gdLst/>
                <a:ahLst/>
                <a:cxnLst/>
                <a:rect l="l" t="t" r="r" b="b"/>
                <a:pathLst>
                  <a:path w="2110" h="1189" extrusionOk="0">
                    <a:moveTo>
                      <a:pt x="471" y="501"/>
                    </a:moveTo>
                    <a:cubicBezTo>
                      <a:pt x="682" y="276"/>
                      <a:pt x="1016" y="81"/>
                      <a:pt x="1320" y="24"/>
                    </a:cubicBezTo>
                    <a:cubicBezTo>
                      <a:pt x="1447" y="1"/>
                      <a:pt x="1590" y="17"/>
                      <a:pt x="1707" y="71"/>
                    </a:cubicBezTo>
                    <a:cubicBezTo>
                      <a:pt x="1794" y="111"/>
                      <a:pt x="1869" y="180"/>
                      <a:pt x="1899" y="271"/>
                    </a:cubicBezTo>
                    <a:cubicBezTo>
                      <a:pt x="2110" y="887"/>
                      <a:pt x="994" y="1188"/>
                      <a:pt x="588" y="1176"/>
                    </a:cubicBezTo>
                    <a:cubicBezTo>
                      <a:pt x="484" y="1173"/>
                      <a:pt x="85" y="1160"/>
                      <a:pt x="40" y="1041"/>
                    </a:cubicBezTo>
                    <a:cubicBezTo>
                      <a:pt x="1" y="932"/>
                      <a:pt x="393" y="585"/>
                      <a:pt x="471" y="50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6" name="Google Shape;1136;p27"/>
              <p:cNvSpPr/>
              <p:nvPr/>
            </p:nvSpPr>
            <p:spPr>
              <a:xfrm>
                <a:off x="3397635" y="4526884"/>
                <a:ext cx="77746" cy="62086"/>
              </a:xfrm>
              <a:custGeom>
                <a:avLst/>
                <a:gdLst/>
                <a:ahLst/>
                <a:cxnLst/>
                <a:rect l="l" t="t" r="r" b="b"/>
                <a:pathLst>
                  <a:path w="1976" h="1578" extrusionOk="0">
                    <a:moveTo>
                      <a:pt x="1674" y="829"/>
                    </a:moveTo>
                    <a:cubicBezTo>
                      <a:pt x="1551" y="546"/>
                      <a:pt x="1300" y="252"/>
                      <a:pt x="1032" y="97"/>
                    </a:cubicBezTo>
                    <a:cubicBezTo>
                      <a:pt x="920" y="32"/>
                      <a:pt x="780" y="0"/>
                      <a:pt x="650" y="14"/>
                    </a:cubicBezTo>
                    <a:cubicBezTo>
                      <a:pt x="556" y="22"/>
                      <a:pt x="461" y="63"/>
                      <a:pt x="403" y="138"/>
                    </a:cubicBezTo>
                    <a:cubicBezTo>
                      <a:pt x="1" y="650"/>
                      <a:pt x="953" y="1303"/>
                      <a:pt x="1341" y="1427"/>
                    </a:cubicBezTo>
                    <a:cubicBezTo>
                      <a:pt x="1440" y="1458"/>
                      <a:pt x="1821" y="1578"/>
                      <a:pt x="1903" y="1480"/>
                    </a:cubicBezTo>
                    <a:cubicBezTo>
                      <a:pt x="1976" y="1391"/>
                      <a:pt x="1719" y="933"/>
                      <a:pt x="1674" y="82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7" name="Google Shape;1137;p27"/>
              <p:cNvSpPr/>
              <p:nvPr/>
            </p:nvSpPr>
            <p:spPr>
              <a:xfrm>
                <a:off x="3482186" y="4472273"/>
                <a:ext cx="82979" cy="46742"/>
              </a:xfrm>
              <a:custGeom>
                <a:avLst/>
                <a:gdLst/>
                <a:ahLst/>
                <a:cxnLst/>
                <a:rect l="l" t="t" r="r" b="b"/>
                <a:pathLst>
                  <a:path w="2109" h="1188" extrusionOk="0">
                    <a:moveTo>
                      <a:pt x="472" y="502"/>
                    </a:moveTo>
                    <a:cubicBezTo>
                      <a:pt x="681" y="275"/>
                      <a:pt x="1016" y="81"/>
                      <a:pt x="1320" y="24"/>
                    </a:cubicBezTo>
                    <a:cubicBezTo>
                      <a:pt x="1448" y="0"/>
                      <a:pt x="1590" y="16"/>
                      <a:pt x="1708" y="71"/>
                    </a:cubicBezTo>
                    <a:cubicBezTo>
                      <a:pt x="1793" y="112"/>
                      <a:pt x="1869" y="181"/>
                      <a:pt x="1900" y="270"/>
                    </a:cubicBezTo>
                    <a:cubicBezTo>
                      <a:pt x="2109" y="887"/>
                      <a:pt x="995" y="1188"/>
                      <a:pt x="587" y="1176"/>
                    </a:cubicBezTo>
                    <a:cubicBezTo>
                      <a:pt x="483" y="1173"/>
                      <a:pt x="84" y="1159"/>
                      <a:pt x="40" y="1040"/>
                    </a:cubicBezTo>
                    <a:cubicBezTo>
                      <a:pt x="0" y="931"/>
                      <a:pt x="394" y="585"/>
                      <a:pt x="472" y="50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8" name="Google Shape;1138;p27"/>
              <p:cNvSpPr/>
              <p:nvPr/>
            </p:nvSpPr>
            <p:spPr>
              <a:xfrm>
                <a:off x="3405543" y="4462162"/>
                <a:ext cx="81247" cy="55162"/>
              </a:xfrm>
              <a:custGeom>
                <a:avLst/>
                <a:gdLst/>
                <a:ahLst/>
                <a:cxnLst/>
                <a:rect l="l" t="t" r="r" b="b"/>
                <a:pathLst>
                  <a:path w="2065" h="1402" extrusionOk="0">
                    <a:moveTo>
                      <a:pt x="1681" y="683"/>
                    </a:moveTo>
                    <a:cubicBezTo>
                      <a:pt x="1516" y="423"/>
                      <a:pt x="1223" y="169"/>
                      <a:pt x="935" y="59"/>
                    </a:cubicBezTo>
                    <a:cubicBezTo>
                      <a:pt x="814" y="12"/>
                      <a:pt x="670" y="1"/>
                      <a:pt x="544" y="33"/>
                    </a:cubicBezTo>
                    <a:cubicBezTo>
                      <a:pt x="452" y="58"/>
                      <a:pt x="366" y="111"/>
                      <a:pt x="320" y="194"/>
                    </a:cubicBezTo>
                    <a:cubicBezTo>
                      <a:pt x="0" y="761"/>
                      <a:pt x="1041" y="1261"/>
                      <a:pt x="1443" y="1326"/>
                    </a:cubicBezTo>
                    <a:cubicBezTo>
                      <a:pt x="1546" y="1342"/>
                      <a:pt x="1940" y="1401"/>
                      <a:pt x="2005" y="1292"/>
                    </a:cubicBezTo>
                    <a:cubicBezTo>
                      <a:pt x="2065" y="1193"/>
                      <a:pt x="1741" y="780"/>
                      <a:pt x="1681" y="68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9" name="Google Shape;1139;p27"/>
              <p:cNvSpPr/>
              <p:nvPr/>
            </p:nvSpPr>
            <p:spPr>
              <a:xfrm>
                <a:off x="3480219" y="4378554"/>
                <a:ext cx="90769" cy="66965"/>
              </a:xfrm>
              <a:custGeom>
                <a:avLst/>
                <a:gdLst/>
                <a:ahLst/>
                <a:cxnLst/>
                <a:rect l="l" t="t" r="r" b="b"/>
                <a:pathLst>
                  <a:path w="2307" h="1702" extrusionOk="0">
                    <a:moveTo>
                      <a:pt x="392" y="864"/>
                    </a:moveTo>
                    <a:cubicBezTo>
                      <a:pt x="557" y="553"/>
                      <a:pt x="867" y="241"/>
                      <a:pt x="1184" y="89"/>
                    </a:cubicBezTo>
                    <a:cubicBezTo>
                      <a:pt x="1317" y="26"/>
                      <a:pt x="1479" y="1"/>
                      <a:pt x="1624" y="27"/>
                    </a:cubicBezTo>
                    <a:cubicBezTo>
                      <a:pt x="1731" y="45"/>
                      <a:pt x="1833" y="100"/>
                      <a:pt x="1894" y="189"/>
                    </a:cubicBezTo>
                    <a:cubicBezTo>
                      <a:pt x="2306" y="805"/>
                      <a:pt x="1170" y="1463"/>
                      <a:pt x="719" y="1571"/>
                    </a:cubicBezTo>
                    <a:cubicBezTo>
                      <a:pt x="604" y="1598"/>
                      <a:pt x="160" y="1701"/>
                      <a:pt x="77" y="1583"/>
                    </a:cubicBezTo>
                    <a:cubicBezTo>
                      <a:pt x="1" y="1476"/>
                      <a:pt x="331" y="979"/>
                      <a:pt x="392" y="86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0" name="Google Shape;1140;p27"/>
              <p:cNvSpPr/>
              <p:nvPr/>
            </p:nvSpPr>
            <p:spPr>
              <a:xfrm>
                <a:off x="3392048" y="4389256"/>
                <a:ext cx="94074" cy="56381"/>
              </a:xfrm>
              <a:custGeom>
                <a:avLst/>
                <a:gdLst/>
                <a:ahLst/>
                <a:cxnLst/>
                <a:rect l="l" t="t" r="r" b="b"/>
                <a:pathLst>
                  <a:path w="2391" h="1433" extrusionOk="0">
                    <a:moveTo>
                      <a:pt x="1892" y="653"/>
                    </a:moveTo>
                    <a:cubicBezTo>
                      <a:pt x="1673" y="378"/>
                      <a:pt x="1310" y="128"/>
                      <a:pt x="971" y="37"/>
                    </a:cubicBezTo>
                    <a:cubicBezTo>
                      <a:pt x="829" y="0"/>
                      <a:pt x="665" y="5"/>
                      <a:pt x="527" y="58"/>
                    </a:cubicBezTo>
                    <a:cubicBezTo>
                      <a:pt x="426" y="95"/>
                      <a:pt x="335" y="168"/>
                      <a:pt x="293" y="268"/>
                    </a:cubicBezTo>
                    <a:cubicBezTo>
                      <a:pt x="0" y="949"/>
                      <a:pt x="1240" y="1386"/>
                      <a:pt x="1703" y="1408"/>
                    </a:cubicBezTo>
                    <a:cubicBezTo>
                      <a:pt x="1821" y="1413"/>
                      <a:pt x="2275" y="1433"/>
                      <a:pt x="2336" y="1301"/>
                    </a:cubicBezTo>
                    <a:cubicBezTo>
                      <a:pt x="2390" y="1181"/>
                      <a:pt x="1974" y="754"/>
                      <a:pt x="1892" y="65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1" name="Google Shape;1141;p27"/>
              <p:cNvSpPr/>
              <p:nvPr/>
            </p:nvSpPr>
            <p:spPr>
              <a:xfrm>
                <a:off x="3458934" y="4289084"/>
                <a:ext cx="71805" cy="83569"/>
              </a:xfrm>
              <a:custGeom>
                <a:avLst/>
                <a:gdLst/>
                <a:ahLst/>
                <a:cxnLst/>
                <a:rect l="l" t="t" r="r" b="b"/>
                <a:pathLst>
                  <a:path w="1825" h="2124" extrusionOk="0">
                    <a:moveTo>
                      <a:pt x="112" y="1273"/>
                    </a:moveTo>
                    <a:cubicBezTo>
                      <a:pt x="138" y="926"/>
                      <a:pt x="295" y="520"/>
                      <a:pt x="523" y="256"/>
                    </a:cubicBezTo>
                    <a:cubicBezTo>
                      <a:pt x="618" y="146"/>
                      <a:pt x="756" y="60"/>
                      <a:pt x="898" y="26"/>
                    </a:cubicBezTo>
                    <a:cubicBezTo>
                      <a:pt x="1001" y="0"/>
                      <a:pt x="1116" y="9"/>
                      <a:pt x="1207" y="66"/>
                    </a:cubicBezTo>
                    <a:cubicBezTo>
                      <a:pt x="1824" y="461"/>
                      <a:pt x="1054" y="1510"/>
                      <a:pt x="688" y="1784"/>
                    </a:cubicBezTo>
                    <a:cubicBezTo>
                      <a:pt x="595" y="1855"/>
                      <a:pt x="235" y="2124"/>
                      <a:pt x="112" y="2051"/>
                    </a:cubicBezTo>
                    <a:cubicBezTo>
                      <a:pt x="1" y="1983"/>
                      <a:pt x="102" y="1402"/>
                      <a:pt x="112" y="127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2" name="Google Shape;1142;p27"/>
              <p:cNvSpPr/>
              <p:nvPr/>
            </p:nvSpPr>
            <p:spPr>
              <a:xfrm>
                <a:off x="3372061" y="4325202"/>
                <a:ext cx="93484" cy="51975"/>
              </a:xfrm>
              <a:custGeom>
                <a:avLst/>
                <a:gdLst/>
                <a:ahLst/>
                <a:cxnLst/>
                <a:rect l="l" t="t" r="r" b="b"/>
                <a:pathLst>
                  <a:path w="2376" h="1321" extrusionOk="0">
                    <a:moveTo>
                      <a:pt x="1831" y="530"/>
                    </a:moveTo>
                    <a:cubicBezTo>
                      <a:pt x="1586" y="283"/>
                      <a:pt x="1202" y="75"/>
                      <a:pt x="858" y="23"/>
                    </a:cubicBezTo>
                    <a:cubicBezTo>
                      <a:pt x="714" y="1"/>
                      <a:pt x="554" y="24"/>
                      <a:pt x="423" y="91"/>
                    </a:cubicBezTo>
                    <a:cubicBezTo>
                      <a:pt x="328" y="140"/>
                      <a:pt x="246" y="220"/>
                      <a:pt x="215" y="322"/>
                    </a:cubicBezTo>
                    <a:cubicBezTo>
                      <a:pt x="1" y="1024"/>
                      <a:pt x="1266" y="1321"/>
                      <a:pt x="1724" y="1294"/>
                    </a:cubicBezTo>
                    <a:cubicBezTo>
                      <a:pt x="1842" y="1286"/>
                      <a:pt x="2290" y="1257"/>
                      <a:pt x="2335" y="1120"/>
                    </a:cubicBezTo>
                    <a:cubicBezTo>
                      <a:pt x="2376" y="997"/>
                      <a:pt x="1921" y="621"/>
                      <a:pt x="1831" y="53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3" name="Google Shape;1143;p27"/>
              <p:cNvSpPr/>
              <p:nvPr/>
            </p:nvSpPr>
            <p:spPr>
              <a:xfrm>
                <a:off x="3401727" y="4197056"/>
                <a:ext cx="67477" cy="97379"/>
              </a:xfrm>
              <a:custGeom>
                <a:avLst/>
                <a:gdLst/>
                <a:ahLst/>
                <a:cxnLst/>
                <a:rect l="l" t="t" r="r" b="b"/>
                <a:pathLst>
                  <a:path w="1715" h="2475" extrusionOk="0">
                    <a:moveTo>
                      <a:pt x="49" y="1584"/>
                    </a:moveTo>
                    <a:cubicBezTo>
                      <a:pt x="1" y="1205"/>
                      <a:pt x="80" y="732"/>
                      <a:pt x="267" y="399"/>
                    </a:cubicBezTo>
                    <a:cubicBezTo>
                      <a:pt x="346" y="259"/>
                      <a:pt x="474" y="135"/>
                      <a:pt x="620" y="67"/>
                    </a:cubicBezTo>
                    <a:cubicBezTo>
                      <a:pt x="726" y="17"/>
                      <a:pt x="851" y="0"/>
                      <a:pt x="962" y="42"/>
                    </a:cubicBezTo>
                    <a:cubicBezTo>
                      <a:pt x="1715" y="332"/>
                      <a:pt x="1116" y="1631"/>
                      <a:pt x="783" y="2009"/>
                    </a:cubicBezTo>
                    <a:cubicBezTo>
                      <a:pt x="698" y="2105"/>
                      <a:pt x="369" y="2474"/>
                      <a:pt x="220" y="2422"/>
                    </a:cubicBezTo>
                    <a:cubicBezTo>
                      <a:pt x="85" y="2374"/>
                      <a:pt x="68" y="1725"/>
                      <a:pt x="49" y="158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4" name="Google Shape;1144;p27"/>
              <p:cNvSpPr/>
              <p:nvPr/>
            </p:nvSpPr>
            <p:spPr>
              <a:xfrm>
                <a:off x="3311155" y="4257254"/>
                <a:ext cx="100448" cy="52250"/>
              </a:xfrm>
              <a:custGeom>
                <a:avLst/>
                <a:gdLst/>
                <a:ahLst/>
                <a:cxnLst/>
                <a:rect l="l" t="t" r="r" b="b"/>
                <a:pathLst>
                  <a:path w="2553" h="1328" extrusionOk="0">
                    <a:moveTo>
                      <a:pt x="1862" y="350"/>
                    </a:moveTo>
                    <a:cubicBezTo>
                      <a:pt x="1544" y="138"/>
                      <a:pt x="1084" y="1"/>
                      <a:pt x="703" y="20"/>
                    </a:cubicBezTo>
                    <a:cubicBezTo>
                      <a:pt x="542" y="28"/>
                      <a:pt x="375" y="88"/>
                      <a:pt x="250" y="189"/>
                    </a:cubicBezTo>
                    <a:cubicBezTo>
                      <a:pt x="158" y="262"/>
                      <a:pt x="86" y="367"/>
                      <a:pt x="76" y="483"/>
                    </a:cubicBezTo>
                    <a:cubicBezTo>
                      <a:pt x="1" y="1286"/>
                      <a:pt x="1430" y="1328"/>
                      <a:pt x="1916" y="1195"/>
                    </a:cubicBezTo>
                    <a:cubicBezTo>
                      <a:pt x="2041" y="1162"/>
                      <a:pt x="2518" y="1032"/>
                      <a:pt x="2537" y="875"/>
                    </a:cubicBezTo>
                    <a:cubicBezTo>
                      <a:pt x="2553" y="732"/>
                      <a:pt x="1980" y="429"/>
                      <a:pt x="1862" y="35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5" name="Google Shape;1145;p27"/>
              <p:cNvSpPr/>
              <p:nvPr/>
            </p:nvSpPr>
            <p:spPr>
              <a:xfrm>
                <a:off x="3346841" y="4125842"/>
                <a:ext cx="67437" cy="97379"/>
              </a:xfrm>
              <a:custGeom>
                <a:avLst/>
                <a:gdLst/>
                <a:ahLst/>
                <a:cxnLst/>
                <a:rect l="l" t="t" r="r" b="b"/>
                <a:pathLst>
                  <a:path w="1714" h="2475" extrusionOk="0">
                    <a:moveTo>
                      <a:pt x="49" y="1585"/>
                    </a:moveTo>
                    <a:cubicBezTo>
                      <a:pt x="0" y="1206"/>
                      <a:pt x="79" y="734"/>
                      <a:pt x="266" y="400"/>
                    </a:cubicBezTo>
                    <a:cubicBezTo>
                      <a:pt x="346" y="260"/>
                      <a:pt x="473" y="136"/>
                      <a:pt x="619" y="68"/>
                    </a:cubicBezTo>
                    <a:cubicBezTo>
                      <a:pt x="726" y="18"/>
                      <a:pt x="851" y="1"/>
                      <a:pt x="961" y="43"/>
                    </a:cubicBezTo>
                    <a:cubicBezTo>
                      <a:pt x="1714" y="333"/>
                      <a:pt x="1116" y="1632"/>
                      <a:pt x="782" y="2009"/>
                    </a:cubicBezTo>
                    <a:cubicBezTo>
                      <a:pt x="697" y="2106"/>
                      <a:pt x="368" y="2475"/>
                      <a:pt x="219" y="2423"/>
                    </a:cubicBezTo>
                    <a:cubicBezTo>
                      <a:pt x="84" y="2375"/>
                      <a:pt x="66" y="1726"/>
                      <a:pt x="49" y="158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6" name="Google Shape;1146;p27"/>
              <p:cNvSpPr/>
              <p:nvPr/>
            </p:nvSpPr>
            <p:spPr>
              <a:xfrm>
                <a:off x="3255286" y="4169279"/>
                <a:ext cx="102730" cy="58034"/>
              </a:xfrm>
              <a:custGeom>
                <a:avLst/>
                <a:gdLst/>
                <a:ahLst/>
                <a:cxnLst/>
                <a:rect l="l" t="t" r="r" b="b"/>
                <a:pathLst>
                  <a:path w="2611" h="1475" extrusionOk="0">
                    <a:moveTo>
                      <a:pt x="2033" y="630"/>
                    </a:moveTo>
                    <a:cubicBezTo>
                      <a:pt x="1775" y="348"/>
                      <a:pt x="1363" y="103"/>
                      <a:pt x="987" y="30"/>
                    </a:cubicBezTo>
                    <a:cubicBezTo>
                      <a:pt x="829" y="0"/>
                      <a:pt x="652" y="18"/>
                      <a:pt x="506" y="84"/>
                    </a:cubicBezTo>
                    <a:cubicBezTo>
                      <a:pt x="399" y="134"/>
                      <a:pt x="305" y="219"/>
                      <a:pt x="267" y="330"/>
                    </a:cubicBezTo>
                    <a:cubicBezTo>
                      <a:pt x="1" y="1091"/>
                      <a:pt x="1377" y="1475"/>
                      <a:pt x="1881" y="1465"/>
                    </a:cubicBezTo>
                    <a:cubicBezTo>
                      <a:pt x="2010" y="1461"/>
                      <a:pt x="2504" y="1450"/>
                      <a:pt x="2561" y="1303"/>
                    </a:cubicBezTo>
                    <a:cubicBezTo>
                      <a:pt x="2611" y="1168"/>
                      <a:pt x="2128" y="734"/>
                      <a:pt x="2033" y="63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7" name="Google Shape;1147;p27"/>
              <p:cNvSpPr/>
              <p:nvPr/>
            </p:nvSpPr>
            <p:spPr>
              <a:xfrm>
                <a:off x="3331103" y="4047074"/>
                <a:ext cx="82152" cy="76841"/>
              </a:xfrm>
              <a:custGeom>
                <a:avLst/>
                <a:gdLst/>
                <a:ahLst/>
                <a:cxnLst/>
                <a:rect l="l" t="t" r="r" b="b"/>
                <a:pathLst>
                  <a:path w="2088" h="1953" extrusionOk="0">
                    <a:moveTo>
                      <a:pt x="244" y="1089"/>
                    </a:moveTo>
                    <a:cubicBezTo>
                      <a:pt x="336" y="751"/>
                      <a:pt x="567" y="379"/>
                      <a:pt x="842" y="163"/>
                    </a:cubicBezTo>
                    <a:cubicBezTo>
                      <a:pt x="957" y="72"/>
                      <a:pt x="1109" y="13"/>
                      <a:pt x="1256" y="6"/>
                    </a:cubicBezTo>
                    <a:cubicBezTo>
                      <a:pt x="1362" y="1"/>
                      <a:pt x="1475" y="30"/>
                      <a:pt x="1553" y="105"/>
                    </a:cubicBezTo>
                    <a:cubicBezTo>
                      <a:pt x="2088" y="611"/>
                      <a:pt x="1131" y="1500"/>
                      <a:pt x="717" y="1703"/>
                    </a:cubicBezTo>
                    <a:cubicBezTo>
                      <a:pt x="611" y="1755"/>
                      <a:pt x="205" y="1952"/>
                      <a:pt x="97" y="1856"/>
                    </a:cubicBezTo>
                    <a:cubicBezTo>
                      <a:pt x="0" y="1768"/>
                      <a:pt x="211" y="1214"/>
                      <a:pt x="244" y="108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8" name="Google Shape;1148;p27"/>
              <p:cNvSpPr/>
              <p:nvPr/>
            </p:nvSpPr>
            <p:spPr>
              <a:xfrm>
                <a:off x="3245647" y="4063953"/>
                <a:ext cx="92500" cy="60788"/>
              </a:xfrm>
              <a:custGeom>
                <a:avLst/>
                <a:gdLst/>
                <a:ahLst/>
                <a:cxnLst/>
                <a:rect l="l" t="t" r="r" b="b"/>
                <a:pathLst>
                  <a:path w="2351" h="1545" extrusionOk="0">
                    <a:moveTo>
                      <a:pt x="1900" y="739"/>
                    </a:moveTo>
                    <a:cubicBezTo>
                      <a:pt x="1705" y="450"/>
                      <a:pt x="1365" y="173"/>
                      <a:pt x="1036" y="56"/>
                    </a:cubicBezTo>
                    <a:cubicBezTo>
                      <a:pt x="897" y="7"/>
                      <a:pt x="735" y="0"/>
                      <a:pt x="593" y="41"/>
                    </a:cubicBezTo>
                    <a:cubicBezTo>
                      <a:pt x="491" y="71"/>
                      <a:pt x="394" y="134"/>
                      <a:pt x="345" y="229"/>
                    </a:cubicBezTo>
                    <a:cubicBezTo>
                      <a:pt x="0" y="882"/>
                      <a:pt x="1194" y="1414"/>
                      <a:pt x="1651" y="1474"/>
                    </a:cubicBezTo>
                    <a:cubicBezTo>
                      <a:pt x="1769" y="1488"/>
                      <a:pt x="2217" y="1544"/>
                      <a:pt x="2287" y="1418"/>
                    </a:cubicBezTo>
                    <a:cubicBezTo>
                      <a:pt x="2351" y="1304"/>
                      <a:pt x="1973" y="847"/>
                      <a:pt x="1900" y="73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9" name="Google Shape;1149;p27"/>
              <p:cNvSpPr/>
              <p:nvPr/>
            </p:nvSpPr>
            <p:spPr>
              <a:xfrm>
                <a:off x="3340506" y="3943833"/>
                <a:ext cx="85536" cy="73339"/>
              </a:xfrm>
              <a:custGeom>
                <a:avLst/>
                <a:gdLst/>
                <a:ahLst/>
                <a:cxnLst/>
                <a:rect l="l" t="t" r="r" b="b"/>
                <a:pathLst>
                  <a:path w="2174" h="1864" extrusionOk="0">
                    <a:moveTo>
                      <a:pt x="297" y="1005"/>
                    </a:moveTo>
                    <a:cubicBezTo>
                      <a:pt x="415" y="676"/>
                      <a:pt x="676" y="324"/>
                      <a:pt x="966" y="129"/>
                    </a:cubicBezTo>
                    <a:cubicBezTo>
                      <a:pt x="1089" y="48"/>
                      <a:pt x="1243" y="1"/>
                      <a:pt x="1391" y="6"/>
                    </a:cubicBezTo>
                    <a:cubicBezTo>
                      <a:pt x="1499" y="8"/>
                      <a:pt x="1608" y="46"/>
                      <a:pt x="1679" y="127"/>
                    </a:cubicBezTo>
                    <a:cubicBezTo>
                      <a:pt x="2173" y="674"/>
                      <a:pt x="1148" y="1485"/>
                      <a:pt x="720" y="1655"/>
                    </a:cubicBezTo>
                    <a:cubicBezTo>
                      <a:pt x="611" y="1698"/>
                      <a:pt x="190" y="1863"/>
                      <a:pt x="91" y="1758"/>
                    </a:cubicBezTo>
                    <a:cubicBezTo>
                      <a:pt x="0" y="1664"/>
                      <a:pt x="254" y="1126"/>
                      <a:pt x="297" y="100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0" name="Google Shape;1150;p27"/>
              <p:cNvSpPr/>
              <p:nvPr/>
            </p:nvSpPr>
            <p:spPr>
              <a:xfrm>
                <a:off x="3256742" y="3952253"/>
                <a:ext cx="90926" cy="65195"/>
              </a:xfrm>
              <a:custGeom>
                <a:avLst/>
                <a:gdLst/>
                <a:ahLst/>
                <a:cxnLst/>
                <a:rect l="l" t="t" r="r" b="b"/>
                <a:pathLst>
                  <a:path w="2311" h="1657" extrusionOk="0">
                    <a:moveTo>
                      <a:pt x="1905" y="829"/>
                    </a:moveTo>
                    <a:cubicBezTo>
                      <a:pt x="1734" y="526"/>
                      <a:pt x="1417" y="223"/>
                      <a:pt x="1098" y="80"/>
                    </a:cubicBezTo>
                    <a:cubicBezTo>
                      <a:pt x="964" y="21"/>
                      <a:pt x="803" y="1"/>
                      <a:pt x="658" y="31"/>
                    </a:cubicBezTo>
                    <a:cubicBezTo>
                      <a:pt x="553" y="52"/>
                      <a:pt x="453" y="109"/>
                      <a:pt x="394" y="199"/>
                    </a:cubicBezTo>
                    <a:cubicBezTo>
                      <a:pt x="1" y="822"/>
                      <a:pt x="1149" y="1447"/>
                      <a:pt x="1601" y="1541"/>
                    </a:cubicBezTo>
                    <a:cubicBezTo>
                      <a:pt x="1716" y="1566"/>
                      <a:pt x="2158" y="1656"/>
                      <a:pt x="2238" y="1536"/>
                    </a:cubicBezTo>
                    <a:cubicBezTo>
                      <a:pt x="2310" y="1427"/>
                      <a:pt x="1970" y="942"/>
                      <a:pt x="1905" y="82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1" name="Google Shape;1151;p27"/>
              <p:cNvSpPr/>
              <p:nvPr/>
            </p:nvSpPr>
            <p:spPr>
              <a:xfrm>
                <a:off x="3362028" y="3840553"/>
                <a:ext cx="74126" cy="63503"/>
              </a:xfrm>
              <a:custGeom>
                <a:avLst/>
                <a:gdLst/>
                <a:ahLst/>
                <a:cxnLst/>
                <a:rect l="l" t="t" r="r" b="b"/>
                <a:pathLst>
                  <a:path w="1884" h="1614" extrusionOk="0">
                    <a:moveTo>
                      <a:pt x="258" y="871"/>
                    </a:moveTo>
                    <a:cubicBezTo>
                      <a:pt x="360" y="586"/>
                      <a:pt x="586" y="280"/>
                      <a:pt x="838" y="112"/>
                    </a:cubicBezTo>
                    <a:cubicBezTo>
                      <a:pt x="944" y="41"/>
                      <a:pt x="1078" y="0"/>
                      <a:pt x="1205" y="4"/>
                    </a:cubicBezTo>
                    <a:cubicBezTo>
                      <a:pt x="1298" y="8"/>
                      <a:pt x="1394" y="41"/>
                      <a:pt x="1456" y="109"/>
                    </a:cubicBezTo>
                    <a:cubicBezTo>
                      <a:pt x="1884" y="584"/>
                      <a:pt x="996" y="1287"/>
                      <a:pt x="625" y="1434"/>
                    </a:cubicBezTo>
                    <a:cubicBezTo>
                      <a:pt x="529" y="1472"/>
                      <a:pt x="165" y="1614"/>
                      <a:pt x="79" y="1524"/>
                    </a:cubicBezTo>
                    <a:cubicBezTo>
                      <a:pt x="1" y="1442"/>
                      <a:pt x="221" y="976"/>
                      <a:pt x="258" y="87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2" name="Google Shape;1152;p27"/>
              <p:cNvSpPr/>
              <p:nvPr/>
            </p:nvSpPr>
            <p:spPr>
              <a:xfrm>
                <a:off x="3289437" y="3847871"/>
                <a:ext cx="78808" cy="56499"/>
              </a:xfrm>
              <a:custGeom>
                <a:avLst/>
                <a:gdLst/>
                <a:ahLst/>
                <a:cxnLst/>
                <a:rect l="l" t="t" r="r" b="b"/>
                <a:pathLst>
                  <a:path w="2003" h="1436" extrusionOk="0">
                    <a:moveTo>
                      <a:pt x="1651" y="718"/>
                    </a:moveTo>
                    <a:cubicBezTo>
                      <a:pt x="1503" y="455"/>
                      <a:pt x="1228" y="193"/>
                      <a:pt x="952" y="70"/>
                    </a:cubicBezTo>
                    <a:cubicBezTo>
                      <a:pt x="835" y="18"/>
                      <a:pt x="695" y="0"/>
                      <a:pt x="570" y="26"/>
                    </a:cubicBezTo>
                    <a:cubicBezTo>
                      <a:pt x="480" y="45"/>
                      <a:pt x="392" y="93"/>
                      <a:pt x="342" y="172"/>
                    </a:cubicBezTo>
                    <a:cubicBezTo>
                      <a:pt x="1" y="712"/>
                      <a:pt x="996" y="1253"/>
                      <a:pt x="1386" y="1336"/>
                    </a:cubicBezTo>
                    <a:cubicBezTo>
                      <a:pt x="1486" y="1356"/>
                      <a:pt x="1870" y="1435"/>
                      <a:pt x="1940" y="1331"/>
                    </a:cubicBezTo>
                    <a:cubicBezTo>
                      <a:pt x="2003" y="1237"/>
                      <a:pt x="1707" y="816"/>
                      <a:pt x="1651" y="718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3" name="Google Shape;1153;p27"/>
              <p:cNvSpPr/>
              <p:nvPr/>
            </p:nvSpPr>
            <p:spPr>
              <a:xfrm>
                <a:off x="3324060" y="3726728"/>
                <a:ext cx="52565" cy="77628"/>
              </a:xfrm>
              <a:custGeom>
                <a:avLst/>
                <a:gdLst/>
                <a:ahLst/>
                <a:cxnLst/>
                <a:rect l="l" t="t" r="r" b="b"/>
                <a:pathLst>
                  <a:path w="1336" h="1973" extrusionOk="0">
                    <a:moveTo>
                      <a:pt x="49" y="1275"/>
                    </a:moveTo>
                    <a:cubicBezTo>
                      <a:pt x="1" y="977"/>
                      <a:pt x="52" y="600"/>
                      <a:pt x="192" y="331"/>
                    </a:cubicBezTo>
                    <a:cubicBezTo>
                      <a:pt x="250" y="218"/>
                      <a:pt x="349" y="117"/>
                      <a:pt x="463" y="59"/>
                    </a:cubicBezTo>
                    <a:cubicBezTo>
                      <a:pt x="545" y="17"/>
                      <a:pt x="645" y="1"/>
                      <a:pt x="732" y="32"/>
                    </a:cubicBezTo>
                    <a:cubicBezTo>
                      <a:pt x="1336" y="241"/>
                      <a:pt x="895" y="1285"/>
                      <a:pt x="641" y="1592"/>
                    </a:cubicBezTo>
                    <a:cubicBezTo>
                      <a:pt x="576" y="1671"/>
                      <a:pt x="324" y="1972"/>
                      <a:pt x="205" y="1934"/>
                    </a:cubicBezTo>
                    <a:cubicBezTo>
                      <a:pt x="98" y="1899"/>
                      <a:pt x="67" y="1385"/>
                      <a:pt x="49" y="12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4" name="Google Shape;1154;p27"/>
              <p:cNvSpPr/>
              <p:nvPr/>
            </p:nvSpPr>
            <p:spPr>
              <a:xfrm>
                <a:off x="3253988" y="3776421"/>
                <a:ext cx="79005" cy="41234"/>
              </a:xfrm>
              <a:custGeom>
                <a:avLst/>
                <a:gdLst/>
                <a:ahLst/>
                <a:cxnLst/>
                <a:rect l="l" t="t" r="r" b="b"/>
                <a:pathLst>
                  <a:path w="2008" h="1048" extrusionOk="0">
                    <a:moveTo>
                      <a:pt x="1450" y="258"/>
                    </a:moveTo>
                    <a:cubicBezTo>
                      <a:pt x="1193" y="99"/>
                      <a:pt x="826" y="1"/>
                      <a:pt x="524" y="27"/>
                    </a:cubicBezTo>
                    <a:cubicBezTo>
                      <a:pt x="396" y="37"/>
                      <a:pt x="266" y="89"/>
                      <a:pt x="168" y="172"/>
                    </a:cubicBezTo>
                    <a:cubicBezTo>
                      <a:pt x="98" y="231"/>
                      <a:pt x="45" y="317"/>
                      <a:pt x="40" y="410"/>
                    </a:cubicBezTo>
                    <a:cubicBezTo>
                      <a:pt x="0" y="1047"/>
                      <a:pt x="1133" y="1044"/>
                      <a:pt x="1514" y="927"/>
                    </a:cubicBezTo>
                    <a:cubicBezTo>
                      <a:pt x="1612" y="897"/>
                      <a:pt x="1986" y="781"/>
                      <a:pt x="1997" y="657"/>
                    </a:cubicBezTo>
                    <a:cubicBezTo>
                      <a:pt x="2007" y="544"/>
                      <a:pt x="1545" y="318"/>
                      <a:pt x="1450" y="258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5" name="Google Shape;1155;p27"/>
              <p:cNvSpPr/>
              <p:nvPr/>
            </p:nvSpPr>
            <p:spPr>
              <a:xfrm>
                <a:off x="3281411" y="3675934"/>
                <a:ext cx="44066" cy="59804"/>
              </a:xfrm>
              <a:custGeom>
                <a:avLst/>
                <a:gdLst/>
                <a:ahLst/>
                <a:cxnLst/>
                <a:rect l="l" t="t" r="r" b="b"/>
                <a:pathLst>
                  <a:path w="1120" h="1520" extrusionOk="0">
                    <a:moveTo>
                      <a:pt x="18" y="948"/>
                    </a:moveTo>
                    <a:cubicBezTo>
                      <a:pt x="6" y="709"/>
                      <a:pt x="79" y="419"/>
                      <a:pt x="213" y="219"/>
                    </a:cubicBezTo>
                    <a:cubicBezTo>
                      <a:pt x="269" y="137"/>
                      <a:pt x="356" y="66"/>
                      <a:pt x="450" y="30"/>
                    </a:cubicBezTo>
                    <a:cubicBezTo>
                      <a:pt x="518" y="4"/>
                      <a:pt x="597" y="0"/>
                      <a:pt x="664" y="33"/>
                    </a:cubicBezTo>
                    <a:cubicBezTo>
                      <a:pt x="1120" y="250"/>
                      <a:pt x="680" y="1031"/>
                      <a:pt x="453" y="1250"/>
                    </a:cubicBezTo>
                    <a:cubicBezTo>
                      <a:pt x="395" y="1305"/>
                      <a:pt x="171" y="1520"/>
                      <a:pt x="82" y="1479"/>
                    </a:cubicBezTo>
                    <a:cubicBezTo>
                      <a:pt x="0" y="1443"/>
                      <a:pt x="21" y="1037"/>
                      <a:pt x="16" y="948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6" name="Google Shape;1156;p27"/>
              <p:cNvSpPr/>
              <p:nvPr/>
            </p:nvSpPr>
            <p:spPr>
              <a:xfrm>
                <a:off x="3246040" y="3632026"/>
                <a:ext cx="32735" cy="62952"/>
              </a:xfrm>
              <a:custGeom>
                <a:avLst/>
                <a:gdLst/>
                <a:ahLst/>
                <a:cxnLst/>
                <a:rect l="l" t="t" r="r" b="b"/>
                <a:pathLst>
                  <a:path w="832" h="1600" extrusionOk="0">
                    <a:moveTo>
                      <a:pt x="219" y="1167"/>
                    </a:moveTo>
                    <a:cubicBezTo>
                      <a:pt x="87" y="968"/>
                      <a:pt x="0" y="682"/>
                      <a:pt x="11" y="441"/>
                    </a:cubicBezTo>
                    <a:cubicBezTo>
                      <a:pt x="16" y="341"/>
                      <a:pt x="53" y="237"/>
                      <a:pt x="117" y="158"/>
                    </a:cubicBezTo>
                    <a:cubicBezTo>
                      <a:pt x="162" y="100"/>
                      <a:pt x="228" y="55"/>
                      <a:pt x="301" y="49"/>
                    </a:cubicBezTo>
                    <a:cubicBezTo>
                      <a:pt x="804" y="1"/>
                      <a:pt x="831" y="895"/>
                      <a:pt x="749" y="1199"/>
                    </a:cubicBezTo>
                    <a:cubicBezTo>
                      <a:pt x="728" y="1277"/>
                      <a:pt x="648" y="1576"/>
                      <a:pt x="550" y="1588"/>
                    </a:cubicBezTo>
                    <a:cubicBezTo>
                      <a:pt x="461" y="1599"/>
                      <a:pt x="269" y="1240"/>
                      <a:pt x="219" y="1167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7" name="Google Shape;1157;p27"/>
              <p:cNvSpPr/>
              <p:nvPr/>
            </p:nvSpPr>
            <p:spPr>
              <a:xfrm>
                <a:off x="3221922" y="3709023"/>
                <a:ext cx="63818" cy="33640"/>
              </a:xfrm>
              <a:custGeom>
                <a:avLst/>
                <a:gdLst/>
                <a:ahLst/>
                <a:cxnLst/>
                <a:rect l="l" t="t" r="r" b="b"/>
                <a:pathLst>
                  <a:path w="1622" h="855" extrusionOk="0">
                    <a:moveTo>
                      <a:pt x="1209" y="268"/>
                    </a:moveTo>
                    <a:cubicBezTo>
                      <a:pt x="1021" y="119"/>
                      <a:pt x="742" y="10"/>
                      <a:pt x="503" y="3"/>
                    </a:cubicBezTo>
                    <a:cubicBezTo>
                      <a:pt x="401" y="0"/>
                      <a:pt x="295" y="29"/>
                      <a:pt x="211" y="86"/>
                    </a:cubicBezTo>
                    <a:cubicBezTo>
                      <a:pt x="150" y="125"/>
                      <a:pt x="101" y="188"/>
                      <a:pt x="88" y="260"/>
                    </a:cubicBezTo>
                    <a:cubicBezTo>
                      <a:pt x="0" y="758"/>
                      <a:pt x="891" y="855"/>
                      <a:pt x="1200" y="798"/>
                    </a:cubicBezTo>
                    <a:cubicBezTo>
                      <a:pt x="1279" y="783"/>
                      <a:pt x="1584" y="725"/>
                      <a:pt x="1604" y="628"/>
                    </a:cubicBezTo>
                    <a:cubicBezTo>
                      <a:pt x="1621" y="540"/>
                      <a:pt x="1278" y="322"/>
                      <a:pt x="1209" y="266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8" name="Google Shape;1158;p27"/>
              <p:cNvSpPr/>
              <p:nvPr/>
            </p:nvSpPr>
            <p:spPr>
              <a:xfrm>
                <a:off x="3472468" y="4563199"/>
                <a:ext cx="52014" cy="21915"/>
              </a:xfrm>
              <a:custGeom>
                <a:avLst/>
                <a:gdLst/>
                <a:ahLst/>
                <a:cxnLst/>
                <a:rect l="l" t="t" r="r" b="b"/>
                <a:pathLst>
                  <a:path w="1322" h="557" extrusionOk="0">
                    <a:moveTo>
                      <a:pt x="1322" y="1"/>
                    </a:moveTo>
                    <a:lnTo>
                      <a:pt x="1322" y="1"/>
                    </a:lnTo>
                    <a:cubicBezTo>
                      <a:pt x="1206" y="32"/>
                      <a:pt x="1093" y="72"/>
                      <a:pt x="980" y="112"/>
                    </a:cubicBezTo>
                    <a:cubicBezTo>
                      <a:pt x="868" y="153"/>
                      <a:pt x="757" y="198"/>
                      <a:pt x="647" y="244"/>
                    </a:cubicBezTo>
                    <a:cubicBezTo>
                      <a:pt x="537" y="291"/>
                      <a:pt x="427" y="338"/>
                      <a:pt x="319" y="391"/>
                    </a:cubicBezTo>
                    <a:cubicBezTo>
                      <a:pt x="211" y="443"/>
                      <a:pt x="105" y="496"/>
                      <a:pt x="1" y="557"/>
                    </a:cubicBezTo>
                    <a:cubicBezTo>
                      <a:pt x="116" y="525"/>
                      <a:pt x="230" y="485"/>
                      <a:pt x="343" y="444"/>
                    </a:cubicBezTo>
                    <a:cubicBezTo>
                      <a:pt x="455" y="405"/>
                      <a:pt x="565" y="359"/>
                      <a:pt x="676" y="313"/>
                    </a:cubicBezTo>
                    <a:cubicBezTo>
                      <a:pt x="786" y="266"/>
                      <a:pt x="896" y="219"/>
                      <a:pt x="1003" y="167"/>
                    </a:cubicBezTo>
                    <a:cubicBezTo>
                      <a:pt x="1111" y="115"/>
                      <a:pt x="1218" y="62"/>
                      <a:pt x="132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9" name="Google Shape;1159;p27"/>
              <p:cNvSpPr/>
              <p:nvPr/>
            </p:nvSpPr>
            <p:spPr>
              <a:xfrm>
                <a:off x="3484429" y="4491985"/>
                <a:ext cx="48316" cy="21050"/>
              </a:xfrm>
              <a:custGeom>
                <a:avLst/>
                <a:gdLst/>
                <a:ahLst/>
                <a:cxnLst/>
                <a:rect l="l" t="t" r="r" b="b"/>
                <a:pathLst>
                  <a:path w="1228" h="535" extrusionOk="0">
                    <a:moveTo>
                      <a:pt x="1227" y="1"/>
                    </a:moveTo>
                    <a:cubicBezTo>
                      <a:pt x="1012" y="62"/>
                      <a:pt x="804" y="144"/>
                      <a:pt x="599" y="232"/>
                    </a:cubicBezTo>
                    <a:cubicBezTo>
                      <a:pt x="395" y="323"/>
                      <a:pt x="193" y="418"/>
                      <a:pt x="0" y="534"/>
                    </a:cubicBezTo>
                    <a:cubicBezTo>
                      <a:pt x="217" y="472"/>
                      <a:pt x="424" y="389"/>
                      <a:pt x="629" y="301"/>
                    </a:cubicBezTo>
                    <a:cubicBezTo>
                      <a:pt x="833" y="212"/>
                      <a:pt x="1035" y="117"/>
                      <a:pt x="122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0" name="Google Shape;1160;p27"/>
              <p:cNvSpPr/>
              <p:nvPr/>
            </p:nvSpPr>
            <p:spPr>
              <a:xfrm>
                <a:off x="3483917" y="4400351"/>
                <a:ext cx="49339" cy="40132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020" extrusionOk="0">
                    <a:moveTo>
                      <a:pt x="1254" y="0"/>
                    </a:moveTo>
                    <a:lnTo>
                      <a:pt x="1254" y="0"/>
                    </a:lnTo>
                    <a:cubicBezTo>
                      <a:pt x="1140" y="73"/>
                      <a:pt x="1031" y="153"/>
                      <a:pt x="922" y="233"/>
                    </a:cubicBezTo>
                    <a:cubicBezTo>
                      <a:pt x="813" y="312"/>
                      <a:pt x="708" y="397"/>
                      <a:pt x="604" y="481"/>
                    </a:cubicBezTo>
                    <a:cubicBezTo>
                      <a:pt x="500" y="566"/>
                      <a:pt x="396" y="652"/>
                      <a:pt x="295" y="742"/>
                    </a:cubicBezTo>
                    <a:cubicBezTo>
                      <a:pt x="195" y="831"/>
                      <a:pt x="95" y="922"/>
                      <a:pt x="1" y="1019"/>
                    </a:cubicBezTo>
                    <a:cubicBezTo>
                      <a:pt x="115" y="946"/>
                      <a:pt x="224" y="867"/>
                      <a:pt x="333" y="787"/>
                    </a:cubicBezTo>
                    <a:cubicBezTo>
                      <a:pt x="440" y="707"/>
                      <a:pt x="546" y="623"/>
                      <a:pt x="651" y="539"/>
                    </a:cubicBezTo>
                    <a:cubicBezTo>
                      <a:pt x="755" y="454"/>
                      <a:pt x="859" y="368"/>
                      <a:pt x="959" y="278"/>
                    </a:cubicBezTo>
                    <a:cubicBezTo>
                      <a:pt x="1059" y="189"/>
                      <a:pt x="1160" y="98"/>
                      <a:pt x="125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1" name="Google Shape;1161;p27"/>
              <p:cNvSpPr/>
              <p:nvPr/>
            </p:nvSpPr>
            <p:spPr>
              <a:xfrm>
                <a:off x="3463891" y="4316901"/>
                <a:ext cx="29273" cy="52408"/>
              </a:xfrm>
              <a:custGeom>
                <a:avLst/>
                <a:gdLst/>
                <a:ahLst/>
                <a:cxnLst/>
                <a:rect l="l" t="t" r="r" b="b"/>
                <a:pathLst>
                  <a:path w="744" h="1332" extrusionOk="0">
                    <a:moveTo>
                      <a:pt x="744" y="0"/>
                    </a:moveTo>
                    <a:lnTo>
                      <a:pt x="744" y="0"/>
                    </a:lnTo>
                    <a:cubicBezTo>
                      <a:pt x="668" y="104"/>
                      <a:pt x="600" y="211"/>
                      <a:pt x="532" y="318"/>
                    </a:cubicBezTo>
                    <a:cubicBezTo>
                      <a:pt x="465" y="426"/>
                      <a:pt x="402" y="536"/>
                      <a:pt x="339" y="648"/>
                    </a:cubicBezTo>
                    <a:cubicBezTo>
                      <a:pt x="278" y="759"/>
                      <a:pt x="218" y="871"/>
                      <a:pt x="162" y="985"/>
                    </a:cubicBezTo>
                    <a:cubicBezTo>
                      <a:pt x="105" y="1099"/>
                      <a:pt x="49" y="1212"/>
                      <a:pt x="1" y="1331"/>
                    </a:cubicBezTo>
                    <a:lnTo>
                      <a:pt x="2" y="1331"/>
                    </a:lnTo>
                    <a:cubicBezTo>
                      <a:pt x="78" y="1229"/>
                      <a:pt x="146" y="1121"/>
                      <a:pt x="213" y="1013"/>
                    </a:cubicBezTo>
                    <a:cubicBezTo>
                      <a:pt x="281" y="905"/>
                      <a:pt x="343" y="795"/>
                      <a:pt x="406" y="684"/>
                    </a:cubicBezTo>
                    <a:cubicBezTo>
                      <a:pt x="466" y="574"/>
                      <a:pt x="527" y="462"/>
                      <a:pt x="584" y="347"/>
                    </a:cubicBezTo>
                    <a:cubicBezTo>
                      <a:pt x="640" y="233"/>
                      <a:pt x="695" y="119"/>
                      <a:pt x="74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2" name="Google Shape;1162;p27"/>
              <p:cNvSpPr/>
              <p:nvPr/>
            </p:nvSpPr>
            <p:spPr>
              <a:xfrm>
                <a:off x="3408691" y="4219207"/>
                <a:ext cx="21246" cy="68342"/>
              </a:xfrm>
              <a:custGeom>
                <a:avLst/>
                <a:gdLst/>
                <a:ahLst/>
                <a:cxnLst/>
                <a:rect l="l" t="t" r="r" b="b"/>
                <a:pathLst>
                  <a:path w="540" h="1737" extrusionOk="0">
                    <a:moveTo>
                      <a:pt x="539" y="0"/>
                    </a:moveTo>
                    <a:cubicBezTo>
                      <a:pt x="480" y="140"/>
                      <a:pt x="428" y="283"/>
                      <a:pt x="377" y="426"/>
                    </a:cubicBezTo>
                    <a:cubicBezTo>
                      <a:pt x="325" y="569"/>
                      <a:pt x="279" y="712"/>
                      <a:pt x="234" y="857"/>
                    </a:cubicBezTo>
                    <a:cubicBezTo>
                      <a:pt x="190" y="1002"/>
                      <a:pt x="146" y="1147"/>
                      <a:pt x="109" y="1294"/>
                    </a:cubicBezTo>
                    <a:cubicBezTo>
                      <a:pt x="69" y="1441"/>
                      <a:pt x="31" y="1587"/>
                      <a:pt x="1" y="1736"/>
                    </a:cubicBezTo>
                    <a:cubicBezTo>
                      <a:pt x="60" y="1597"/>
                      <a:pt x="112" y="1454"/>
                      <a:pt x="163" y="1311"/>
                    </a:cubicBezTo>
                    <a:cubicBezTo>
                      <a:pt x="215" y="1168"/>
                      <a:pt x="261" y="1024"/>
                      <a:pt x="307" y="880"/>
                    </a:cubicBezTo>
                    <a:cubicBezTo>
                      <a:pt x="350" y="735"/>
                      <a:pt x="395" y="590"/>
                      <a:pt x="433" y="444"/>
                    </a:cubicBezTo>
                    <a:cubicBezTo>
                      <a:pt x="471" y="296"/>
                      <a:pt x="510" y="150"/>
                      <a:pt x="53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3" name="Google Shape;1163;p27"/>
              <p:cNvSpPr/>
              <p:nvPr/>
            </p:nvSpPr>
            <p:spPr>
              <a:xfrm>
                <a:off x="3355733" y="4153777"/>
                <a:ext cx="22112" cy="64604"/>
              </a:xfrm>
              <a:custGeom>
                <a:avLst/>
                <a:gdLst/>
                <a:ahLst/>
                <a:cxnLst/>
                <a:rect l="l" t="t" r="r" b="b"/>
                <a:pathLst>
                  <a:path w="562" h="1642" extrusionOk="0">
                    <a:moveTo>
                      <a:pt x="562" y="0"/>
                    </a:moveTo>
                    <a:cubicBezTo>
                      <a:pt x="500" y="133"/>
                      <a:pt x="447" y="267"/>
                      <a:pt x="393" y="402"/>
                    </a:cubicBezTo>
                    <a:cubicBezTo>
                      <a:pt x="340" y="535"/>
                      <a:pt x="293" y="673"/>
                      <a:pt x="245" y="809"/>
                    </a:cubicBezTo>
                    <a:cubicBezTo>
                      <a:pt x="199" y="945"/>
                      <a:pt x="153" y="1083"/>
                      <a:pt x="114" y="1221"/>
                    </a:cubicBezTo>
                    <a:cubicBezTo>
                      <a:pt x="73" y="1360"/>
                      <a:pt x="33" y="1500"/>
                      <a:pt x="1" y="1641"/>
                    </a:cubicBezTo>
                    <a:cubicBezTo>
                      <a:pt x="63" y="1510"/>
                      <a:pt x="116" y="1375"/>
                      <a:pt x="168" y="1241"/>
                    </a:cubicBezTo>
                    <a:cubicBezTo>
                      <a:pt x="221" y="1106"/>
                      <a:pt x="270" y="970"/>
                      <a:pt x="317" y="834"/>
                    </a:cubicBezTo>
                    <a:cubicBezTo>
                      <a:pt x="364" y="696"/>
                      <a:pt x="409" y="559"/>
                      <a:pt x="449" y="420"/>
                    </a:cubicBezTo>
                    <a:cubicBezTo>
                      <a:pt x="490" y="281"/>
                      <a:pt x="530" y="143"/>
                      <a:pt x="56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4" name="Google Shape;1164;p27"/>
              <p:cNvSpPr/>
              <p:nvPr/>
            </p:nvSpPr>
            <p:spPr>
              <a:xfrm>
                <a:off x="3335628" y="4070366"/>
                <a:ext cx="41194" cy="49378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1255" extrusionOk="0">
                    <a:moveTo>
                      <a:pt x="1047" y="0"/>
                    </a:moveTo>
                    <a:lnTo>
                      <a:pt x="1047" y="0"/>
                    </a:lnTo>
                    <a:cubicBezTo>
                      <a:pt x="948" y="95"/>
                      <a:pt x="855" y="195"/>
                      <a:pt x="763" y="295"/>
                    </a:cubicBezTo>
                    <a:cubicBezTo>
                      <a:pt x="670" y="395"/>
                      <a:pt x="582" y="499"/>
                      <a:pt x="494" y="604"/>
                    </a:cubicBezTo>
                    <a:cubicBezTo>
                      <a:pt x="408" y="709"/>
                      <a:pt x="321" y="814"/>
                      <a:pt x="239" y="923"/>
                    </a:cubicBezTo>
                    <a:cubicBezTo>
                      <a:pt x="156" y="1031"/>
                      <a:pt x="75" y="1141"/>
                      <a:pt x="0" y="1255"/>
                    </a:cubicBezTo>
                    <a:cubicBezTo>
                      <a:pt x="99" y="1161"/>
                      <a:pt x="192" y="1060"/>
                      <a:pt x="284" y="960"/>
                    </a:cubicBezTo>
                    <a:cubicBezTo>
                      <a:pt x="377" y="860"/>
                      <a:pt x="465" y="756"/>
                      <a:pt x="553" y="652"/>
                    </a:cubicBezTo>
                    <a:cubicBezTo>
                      <a:pt x="639" y="547"/>
                      <a:pt x="726" y="441"/>
                      <a:pt x="808" y="332"/>
                    </a:cubicBezTo>
                    <a:cubicBezTo>
                      <a:pt x="890" y="225"/>
                      <a:pt x="971" y="116"/>
                      <a:pt x="104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5" name="Google Shape;1165;p27"/>
              <p:cNvSpPr/>
              <p:nvPr/>
            </p:nvSpPr>
            <p:spPr>
              <a:xfrm>
                <a:off x="3346054" y="3963073"/>
                <a:ext cx="38755" cy="42493"/>
              </a:xfrm>
              <a:custGeom>
                <a:avLst/>
                <a:gdLst/>
                <a:ahLst/>
                <a:cxnLst/>
                <a:rect l="l" t="t" r="r" b="b"/>
                <a:pathLst>
                  <a:path w="985" h="1080" extrusionOk="0">
                    <a:moveTo>
                      <a:pt x="985" y="1"/>
                    </a:moveTo>
                    <a:cubicBezTo>
                      <a:pt x="891" y="80"/>
                      <a:pt x="804" y="165"/>
                      <a:pt x="717" y="251"/>
                    </a:cubicBezTo>
                    <a:cubicBezTo>
                      <a:pt x="629" y="336"/>
                      <a:pt x="548" y="425"/>
                      <a:pt x="465" y="515"/>
                    </a:cubicBezTo>
                    <a:cubicBezTo>
                      <a:pt x="383" y="605"/>
                      <a:pt x="301" y="695"/>
                      <a:pt x="225" y="790"/>
                    </a:cubicBezTo>
                    <a:cubicBezTo>
                      <a:pt x="148" y="884"/>
                      <a:pt x="71" y="979"/>
                      <a:pt x="0" y="1079"/>
                    </a:cubicBezTo>
                    <a:cubicBezTo>
                      <a:pt x="93" y="1000"/>
                      <a:pt x="181" y="915"/>
                      <a:pt x="268" y="829"/>
                    </a:cubicBezTo>
                    <a:cubicBezTo>
                      <a:pt x="355" y="744"/>
                      <a:pt x="438" y="655"/>
                      <a:pt x="520" y="565"/>
                    </a:cubicBezTo>
                    <a:cubicBezTo>
                      <a:pt x="602" y="475"/>
                      <a:pt x="683" y="385"/>
                      <a:pt x="759" y="291"/>
                    </a:cubicBezTo>
                    <a:cubicBezTo>
                      <a:pt x="837" y="196"/>
                      <a:pt x="914" y="102"/>
                      <a:pt x="98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6" name="Google Shape;1166;p27"/>
              <p:cNvSpPr/>
              <p:nvPr/>
            </p:nvSpPr>
            <p:spPr>
              <a:xfrm>
                <a:off x="3365726" y="3863609"/>
                <a:ext cx="33719" cy="36670"/>
              </a:xfrm>
              <a:custGeom>
                <a:avLst/>
                <a:gdLst/>
                <a:ahLst/>
                <a:cxnLst/>
                <a:rect l="l" t="t" r="r" b="b"/>
                <a:pathLst>
                  <a:path w="857" h="932" extrusionOk="0">
                    <a:moveTo>
                      <a:pt x="856" y="0"/>
                    </a:moveTo>
                    <a:lnTo>
                      <a:pt x="856" y="0"/>
                    </a:lnTo>
                    <a:cubicBezTo>
                      <a:pt x="692" y="135"/>
                      <a:pt x="543" y="286"/>
                      <a:pt x="401" y="440"/>
                    </a:cubicBezTo>
                    <a:cubicBezTo>
                      <a:pt x="258" y="596"/>
                      <a:pt x="121" y="756"/>
                      <a:pt x="1" y="931"/>
                    </a:cubicBezTo>
                    <a:cubicBezTo>
                      <a:pt x="165" y="796"/>
                      <a:pt x="313" y="645"/>
                      <a:pt x="456" y="492"/>
                    </a:cubicBezTo>
                    <a:cubicBezTo>
                      <a:pt x="598" y="336"/>
                      <a:pt x="735" y="176"/>
                      <a:pt x="85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7" name="Google Shape;1167;p27"/>
              <p:cNvSpPr/>
              <p:nvPr/>
            </p:nvSpPr>
            <p:spPr>
              <a:xfrm>
                <a:off x="3332559" y="3747463"/>
                <a:ext cx="14164" cy="54847"/>
              </a:xfrm>
              <a:custGeom>
                <a:avLst/>
                <a:gdLst/>
                <a:ahLst/>
                <a:cxnLst/>
                <a:rect l="l" t="t" r="r" b="b"/>
                <a:pathLst>
                  <a:path w="360" h="1394" extrusionOk="0">
                    <a:moveTo>
                      <a:pt x="360" y="0"/>
                    </a:moveTo>
                    <a:lnTo>
                      <a:pt x="360" y="0"/>
                    </a:lnTo>
                    <a:cubicBezTo>
                      <a:pt x="314" y="113"/>
                      <a:pt x="277" y="227"/>
                      <a:pt x="242" y="341"/>
                    </a:cubicBezTo>
                    <a:cubicBezTo>
                      <a:pt x="205" y="456"/>
                      <a:pt x="174" y="571"/>
                      <a:pt x="143" y="687"/>
                    </a:cubicBezTo>
                    <a:cubicBezTo>
                      <a:pt x="114" y="804"/>
                      <a:pt x="86" y="920"/>
                      <a:pt x="62" y="1038"/>
                    </a:cubicBezTo>
                    <a:cubicBezTo>
                      <a:pt x="38" y="1155"/>
                      <a:pt x="15" y="1273"/>
                      <a:pt x="0" y="1393"/>
                    </a:cubicBezTo>
                    <a:cubicBezTo>
                      <a:pt x="45" y="1282"/>
                      <a:pt x="82" y="1167"/>
                      <a:pt x="118" y="1053"/>
                    </a:cubicBezTo>
                    <a:cubicBezTo>
                      <a:pt x="155" y="937"/>
                      <a:pt x="186" y="822"/>
                      <a:pt x="217" y="706"/>
                    </a:cubicBezTo>
                    <a:cubicBezTo>
                      <a:pt x="246" y="590"/>
                      <a:pt x="274" y="473"/>
                      <a:pt x="298" y="355"/>
                    </a:cubicBezTo>
                    <a:cubicBezTo>
                      <a:pt x="322" y="238"/>
                      <a:pt x="345" y="120"/>
                      <a:pt x="36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8" name="Google Shape;1168;p27"/>
              <p:cNvSpPr/>
              <p:nvPr/>
            </p:nvSpPr>
            <p:spPr>
              <a:xfrm>
                <a:off x="3284991" y="3693797"/>
                <a:ext cx="14361" cy="40014"/>
              </a:xfrm>
              <a:custGeom>
                <a:avLst/>
                <a:gdLst/>
                <a:ahLst/>
                <a:cxnLst/>
                <a:rect l="l" t="t" r="r" b="b"/>
                <a:pathLst>
                  <a:path w="365" h="1017" extrusionOk="0">
                    <a:moveTo>
                      <a:pt x="365" y="1"/>
                    </a:moveTo>
                    <a:cubicBezTo>
                      <a:pt x="276" y="160"/>
                      <a:pt x="209" y="326"/>
                      <a:pt x="147" y="496"/>
                    </a:cubicBezTo>
                    <a:cubicBezTo>
                      <a:pt x="88" y="664"/>
                      <a:pt x="33" y="837"/>
                      <a:pt x="1" y="1016"/>
                    </a:cubicBezTo>
                    <a:cubicBezTo>
                      <a:pt x="89" y="856"/>
                      <a:pt x="157" y="690"/>
                      <a:pt x="218" y="521"/>
                    </a:cubicBezTo>
                    <a:cubicBezTo>
                      <a:pt x="278" y="351"/>
                      <a:pt x="331" y="180"/>
                      <a:pt x="36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9" name="Google Shape;1169;p27"/>
              <p:cNvSpPr/>
              <p:nvPr/>
            </p:nvSpPr>
            <p:spPr>
              <a:xfrm>
                <a:off x="3257371" y="3652327"/>
                <a:ext cx="10348" cy="42217"/>
              </a:xfrm>
              <a:custGeom>
                <a:avLst/>
                <a:gdLst/>
                <a:ahLst/>
                <a:cxnLst/>
                <a:rect l="l" t="t" r="r" b="b"/>
                <a:pathLst>
                  <a:path w="263" h="1073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4" y="187"/>
                      <a:pt x="52" y="368"/>
                      <a:pt x="94" y="546"/>
                    </a:cubicBezTo>
                    <a:cubicBezTo>
                      <a:pt x="139" y="724"/>
                      <a:pt x="189" y="901"/>
                      <a:pt x="262" y="1072"/>
                    </a:cubicBezTo>
                    <a:cubicBezTo>
                      <a:pt x="247" y="886"/>
                      <a:pt x="210" y="707"/>
                      <a:pt x="168" y="527"/>
                    </a:cubicBezTo>
                    <a:cubicBezTo>
                      <a:pt x="123" y="349"/>
                      <a:pt x="73" y="173"/>
                      <a:pt x="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0" name="Google Shape;1170;p27"/>
              <p:cNvSpPr/>
              <p:nvPr/>
            </p:nvSpPr>
            <p:spPr>
              <a:xfrm>
                <a:off x="3240296" y="3720709"/>
                <a:ext cx="40801" cy="14204"/>
              </a:xfrm>
              <a:custGeom>
                <a:avLst/>
                <a:gdLst/>
                <a:ahLst/>
                <a:cxnLst/>
                <a:rect l="l" t="t" r="r" b="b"/>
                <a:pathLst>
                  <a:path w="1037" h="361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164" y="88"/>
                      <a:pt x="333" y="155"/>
                      <a:pt x="505" y="216"/>
                    </a:cubicBezTo>
                    <a:cubicBezTo>
                      <a:pt x="679" y="275"/>
                      <a:pt x="853" y="328"/>
                      <a:pt x="1037" y="361"/>
                    </a:cubicBezTo>
                    <a:cubicBezTo>
                      <a:pt x="873" y="271"/>
                      <a:pt x="703" y="206"/>
                      <a:pt x="530" y="144"/>
                    </a:cubicBezTo>
                    <a:cubicBezTo>
                      <a:pt x="358" y="86"/>
                      <a:pt x="183" y="32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1" name="Google Shape;1171;p27"/>
              <p:cNvSpPr/>
              <p:nvPr/>
            </p:nvSpPr>
            <p:spPr>
              <a:xfrm>
                <a:off x="3275666" y="3799949"/>
                <a:ext cx="50637" cy="4407"/>
              </a:xfrm>
              <a:custGeom>
                <a:avLst/>
                <a:gdLst/>
                <a:ahLst/>
                <a:cxnLst/>
                <a:rect l="l" t="t" r="r" b="b"/>
                <a:pathLst>
                  <a:path w="1287" h="112" extrusionOk="0">
                    <a:moveTo>
                      <a:pt x="216" y="1"/>
                    </a:moveTo>
                    <a:cubicBezTo>
                      <a:pt x="144" y="1"/>
                      <a:pt x="72" y="3"/>
                      <a:pt x="0" y="7"/>
                    </a:cubicBezTo>
                    <a:cubicBezTo>
                      <a:pt x="212" y="53"/>
                      <a:pt x="426" y="77"/>
                      <a:pt x="640" y="94"/>
                    </a:cubicBezTo>
                    <a:cubicBezTo>
                      <a:pt x="784" y="104"/>
                      <a:pt x="927" y="111"/>
                      <a:pt x="1071" y="111"/>
                    </a:cubicBezTo>
                    <a:cubicBezTo>
                      <a:pt x="1142" y="111"/>
                      <a:pt x="1214" y="110"/>
                      <a:pt x="1287" y="105"/>
                    </a:cubicBezTo>
                    <a:cubicBezTo>
                      <a:pt x="1075" y="59"/>
                      <a:pt x="861" y="36"/>
                      <a:pt x="646" y="18"/>
                    </a:cubicBezTo>
                    <a:cubicBezTo>
                      <a:pt x="504" y="8"/>
                      <a:pt x="360" y="1"/>
                      <a:pt x="21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2" name="Google Shape;1172;p27"/>
              <p:cNvSpPr/>
              <p:nvPr/>
            </p:nvSpPr>
            <p:spPr>
              <a:xfrm>
                <a:off x="3319142" y="3865458"/>
                <a:ext cx="45522" cy="30925"/>
              </a:xfrm>
              <a:custGeom>
                <a:avLst/>
                <a:gdLst/>
                <a:ahLst/>
                <a:cxnLst/>
                <a:rect l="l" t="t" r="r" b="b"/>
                <a:pathLst>
                  <a:path w="1157" h="786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177" y="156"/>
                      <a:pt x="365" y="292"/>
                      <a:pt x="557" y="424"/>
                    </a:cubicBezTo>
                    <a:cubicBezTo>
                      <a:pt x="750" y="554"/>
                      <a:pt x="947" y="679"/>
                      <a:pt x="1156" y="785"/>
                    </a:cubicBezTo>
                    <a:cubicBezTo>
                      <a:pt x="980" y="629"/>
                      <a:pt x="792" y="493"/>
                      <a:pt x="600" y="362"/>
                    </a:cubicBezTo>
                    <a:cubicBezTo>
                      <a:pt x="406" y="232"/>
                      <a:pt x="210" y="107"/>
                      <a:pt x="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3" name="Google Shape;1173;p27"/>
              <p:cNvSpPr/>
              <p:nvPr/>
            </p:nvSpPr>
            <p:spPr>
              <a:xfrm>
                <a:off x="3291640" y="3970470"/>
                <a:ext cx="51739" cy="40093"/>
              </a:xfrm>
              <a:custGeom>
                <a:avLst/>
                <a:gdLst/>
                <a:ahLst/>
                <a:cxnLst/>
                <a:rect l="l" t="t" r="r" b="b"/>
                <a:pathLst>
                  <a:path w="1315" h="1019" extrusionOk="0">
                    <a:moveTo>
                      <a:pt x="0" y="1"/>
                    </a:moveTo>
                    <a:cubicBezTo>
                      <a:pt x="99" y="99"/>
                      <a:pt x="205" y="189"/>
                      <a:pt x="310" y="278"/>
                    </a:cubicBezTo>
                    <a:cubicBezTo>
                      <a:pt x="416" y="369"/>
                      <a:pt x="524" y="454"/>
                      <a:pt x="633" y="540"/>
                    </a:cubicBezTo>
                    <a:cubicBezTo>
                      <a:pt x="743" y="624"/>
                      <a:pt x="853" y="708"/>
                      <a:pt x="967" y="787"/>
                    </a:cubicBezTo>
                    <a:cubicBezTo>
                      <a:pt x="1080" y="867"/>
                      <a:pt x="1194" y="946"/>
                      <a:pt x="1314" y="1019"/>
                    </a:cubicBezTo>
                    <a:cubicBezTo>
                      <a:pt x="1214" y="921"/>
                      <a:pt x="1109" y="831"/>
                      <a:pt x="1003" y="741"/>
                    </a:cubicBezTo>
                    <a:cubicBezTo>
                      <a:pt x="898" y="651"/>
                      <a:pt x="789" y="566"/>
                      <a:pt x="680" y="480"/>
                    </a:cubicBezTo>
                    <a:cubicBezTo>
                      <a:pt x="570" y="396"/>
                      <a:pt x="460" y="312"/>
                      <a:pt x="346" y="233"/>
                    </a:cubicBezTo>
                    <a:cubicBezTo>
                      <a:pt x="233" y="152"/>
                      <a:pt x="119" y="74"/>
                      <a:pt x="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4" name="Google Shape;1174;p27"/>
              <p:cNvSpPr/>
              <p:nvPr/>
            </p:nvSpPr>
            <p:spPr>
              <a:xfrm>
                <a:off x="3280624" y="4082681"/>
                <a:ext cx="54414" cy="34820"/>
              </a:xfrm>
              <a:custGeom>
                <a:avLst/>
                <a:gdLst/>
                <a:ahLst/>
                <a:cxnLst/>
                <a:rect l="l" t="t" r="r" b="b"/>
                <a:pathLst>
                  <a:path w="1383" h="885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107" y="87"/>
                      <a:pt x="218" y="167"/>
                      <a:pt x="330" y="246"/>
                    </a:cubicBezTo>
                    <a:cubicBezTo>
                      <a:pt x="441" y="325"/>
                      <a:pt x="556" y="401"/>
                      <a:pt x="670" y="475"/>
                    </a:cubicBezTo>
                    <a:cubicBezTo>
                      <a:pt x="787" y="548"/>
                      <a:pt x="902" y="621"/>
                      <a:pt x="1021" y="688"/>
                    </a:cubicBezTo>
                    <a:cubicBezTo>
                      <a:pt x="1140" y="757"/>
                      <a:pt x="1258" y="824"/>
                      <a:pt x="1382" y="885"/>
                    </a:cubicBezTo>
                    <a:cubicBezTo>
                      <a:pt x="1276" y="798"/>
                      <a:pt x="1164" y="718"/>
                      <a:pt x="1052" y="640"/>
                    </a:cubicBezTo>
                    <a:cubicBezTo>
                      <a:pt x="940" y="560"/>
                      <a:pt x="826" y="485"/>
                      <a:pt x="711" y="411"/>
                    </a:cubicBezTo>
                    <a:cubicBezTo>
                      <a:pt x="596" y="338"/>
                      <a:pt x="481" y="265"/>
                      <a:pt x="362" y="198"/>
                    </a:cubicBezTo>
                    <a:cubicBezTo>
                      <a:pt x="243" y="128"/>
                      <a:pt x="124" y="61"/>
                      <a:pt x="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5" name="Google Shape;1175;p27"/>
              <p:cNvSpPr/>
              <p:nvPr/>
            </p:nvSpPr>
            <p:spPr>
              <a:xfrm>
                <a:off x="3293293" y="4195168"/>
                <a:ext cx="60198" cy="23882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607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122" y="65"/>
                      <a:pt x="247" y="122"/>
                      <a:pt x="372" y="179"/>
                    </a:cubicBezTo>
                    <a:cubicBezTo>
                      <a:pt x="497" y="236"/>
                      <a:pt x="623" y="287"/>
                      <a:pt x="751" y="339"/>
                    </a:cubicBezTo>
                    <a:cubicBezTo>
                      <a:pt x="878" y="389"/>
                      <a:pt x="1006" y="438"/>
                      <a:pt x="1136" y="481"/>
                    </a:cubicBezTo>
                    <a:cubicBezTo>
                      <a:pt x="1266" y="526"/>
                      <a:pt x="1396" y="571"/>
                      <a:pt x="1530" y="606"/>
                    </a:cubicBezTo>
                    <a:cubicBezTo>
                      <a:pt x="1407" y="541"/>
                      <a:pt x="1283" y="484"/>
                      <a:pt x="1158" y="428"/>
                    </a:cubicBezTo>
                    <a:cubicBezTo>
                      <a:pt x="1033" y="371"/>
                      <a:pt x="906" y="319"/>
                      <a:pt x="778" y="268"/>
                    </a:cubicBezTo>
                    <a:cubicBezTo>
                      <a:pt x="650" y="219"/>
                      <a:pt x="523" y="169"/>
                      <a:pt x="393" y="125"/>
                    </a:cubicBezTo>
                    <a:cubicBezTo>
                      <a:pt x="263" y="80"/>
                      <a:pt x="133" y="37"/>
                      <a:pt x="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6" name="Google Shape;1176;p27"/>
              <p:cNvSpPr/>
              <p:nvPr/>
            </p:nvSpPr>
            <p:spPr>
              <a:xfrm>
                <a:off x="3348061" y="4281412"/>
                <a:ext cx="58978" cy="8971"/>
              </a:xfrm>
              <a:custGeom>
                <a:avLst/>
                <a:gdLst/>
                <a:ahLst/>
                <a:cxnLst/>
                <a:rect l="l" t="t" r="r" b="b"/>
                <a:pathLst>
                  <a:path w="1499" h="228" extrusionOk="0">
                    <a:moveTo>
                      <a:pt x="0" y="1"/>
                    </a:moveTo>
                    <a:cubicBezTo>
                      <a:pt x="123" y="35"/>
                      <a:pt x="247" y="61"/>
                      <a:pt x="370" y="86"/>
                    </a:cubicBezTo>
                    <a:cubicBezTo>
                      <a:pt x="494" y="112"/>
                      <a:pt x="619" y="132"/>
                      <a:pt x="744" y="152"/>
                    </a:cubicBezTo>
                    <a:cubicBezTo>
                      <a:pt x="868" y="170"/>
                      <a:pt x="993" y="188"/>
                      <a:pt x="1120" y="200"/>
                    </a:cubicBezTo>
                    <a:cubicBezTo>
                      <a:pt x="1245" y="212"/>
                      <a:pt x="1371" y="225"/>
                      <a:pt x="1499" y="227"/>
                    </a:cubicBezTo>
                    <a:cubicBezTo>
                      <a:pt x="1376" y="193"/>
                      <a:pt x="1252" y="167"/>
                      <a:pt x="1128" y="142"/>
                    </a:cubicBezTo>
                    <a:cubicBezTo>
                      <a:pt x="1004" y="116"/>
                      <a:pt x="879" y="96"/>
                      <a:pt x="756" y="76"/>
                    </a:cubicBezTo>
                    <a:cubicBezTo>
                      <a:pt x="630" y="59"/>
                      <a:pt x="505" y="40"/>
                      <a:pt x="379" y="29"/>
                    </a:cubicBezTo>
                    <a:cubicBezTo>
                      <a:pt x="254" y="16"/>
                      <a:pt x="128" y="4"/>
                      <a:pt x="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7" name="Google Shape;1177;p27"/>
              <p:cNvSpPr/>
              <p:nvPr/>
            </p:nvSpPr>
            <p:spPr>
              <a:xfrm>
                <a:off x="3399405" y="4346134"/>
                <a:ext cx="59136" cy="21443"/>
              </a:xfrm>
              <a:custGeom>
                <a:avLst/>
                <a:gdLst/>
                <a:ahLst/>
                <a:cxnLst/>
                <a:rect l="l" t="t" r="r" b="b"/>
                <a:pathLst>
                  <a:path w="1503" h="545" extrusionOk="0">
                    <a:moveTo>
                      <a:pt x="0" y="0"/>
                    </a:moveTo>
                    <a:cubicBezTo>
                      <a:pt x="120" y="60"/>
                      <a:pt x="243" y="113"/>
                      <a:pt x="367" y="164"/>
                    </a:cubicBezTo>
                    <a:cubicBezTo>
                      <a:pt x="489" y="216"/>
                      <a:pt x="615" y="261"/>
                      <a:pt x="738" y="308"/>
                    </a:cubicBezTo>
                    <a:cubicBezTo>
                      <a:pt x="865" y="353"/>
                      <a:pt x="990" y="398"/>
                      <a:pt x="1117" y="436"/>
                    </a:cubicBezTo>
                    <a:cubicBezTo>
                      <a:pt x="1245" y="476"/>
                      <a:pt x="1372" y="514"/>
                      <a:pt x="1502" y="545"/>
                    </a:cubicBezTo>
                    <a:cubicBezTo>
                      <a:pt x="1382" y="484"/>
                      <a:pt x="1260" y="432"/>
                      <a:pt x="1137" y="382"/>
                    </a:cubicBezTo>
                    <a:cubicBezTo>
                      <a:pt x="1014" y="330"/>
                      <a:pt x="889" y="284"/>
                      <a:pt x="764" y="237"/>
                    </a:cubicBezTo>
                    <a:cubicBezTo>
                      <a:pt x="639" y="192"/>
                      <a:pt x="514" y="148"/>
                      <a:pt x="387" y="109"/>
                    </a:cubicBezTo>
                    <a:cubicBezTo>
                      <a:pt x="259" y="70"/>
                      <a:pt x="132" y="31"/>
                      <a:pt x="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8" name="Google Shape;1178;p27"/>
              <p:cNvSpPr/>
              <p:nvPr/>
            </p:nvSpPr>
            <p:spPr>
              <a:xfrm>
                <a:off x="3424035" y="4411131"/>
                <a:ext cx="54532" cy="26164"/>
              </a:xfrm>
              <a:custGeom>
                <a:avLst/>
                <a:gdLst/>
                <a:ahLst/>
                <a:cxnLst/>
                <a:rect l="l" t="t" r="r" b="b"/>
                <a:pathLst>
                  <a:path w="1386" h="665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109" y="71"/>
                      <a:pt x="221" y="133"/>
                      <a:pt x="334" y="193"/>
                    </a:cubicBezTo>
                    <a:cubicBezTo>
                      <a:pt x="447" y="254"/>
                      <a:pt x="562" y="311"/>
                      <a:pt x="677" y="367"/>
                    </a:cubicBezTo>
                    <a:cubicBezTo>
                      <a:pt x="792" y="421"/>
                      <a:pt x="909" y="476"/>
                      <a:pt x="1026" y="525"/>
                    </a:cubicBezTo>
                    <a:cubicBezTo>
                      <a:pt x="1144" y="575"/>
                      <a:pt x="1263" y="624"/>
                      <a:pt x="1385" y="665"/>
                    </a:cubicBezTo>
                    <a:cubicBezTo>
                      <a:pt x="1276" y="596"/>
                      <a:pt x="1165" y="534"/>
                      <a:pt x="1052" y="472"/>
                    </a:cubicBezTo>
                    <a:cubicBezTo>
                      <a:pt x="940" y="411"/>
                      <a:pt x="824" y="354"/>
                      <a:pt x="709" y="298"/>
                    </a:cubicBezTo>
                    <a:cubicBezTo>
                      <a:pt x="593" y="244"/>
                      <a:pt x="478" y="189"/>
                      <a:pt x="359" y="140"/>
                    </a:cubicBezTo>
                    <a:cubicBezTo>
                      <a:pt x="241" y="90"/>
                      <a:pt x="122" y="42"/>
                      <a:pt x="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9" name="Google Shape;1179;p27"/>
              <p:cNvSpPr/>
              <p:nvPr/>
            </p:nvSpPr>
            <p:spPr>
              <a:xfrm>
                <a:off x="3434146" y="4483054"/>
                <a:ext cx="48748" cy="26951"/>
              </a:xfrm>
              <a:custGeom>
                <a:avLst/>
                <a:gdLst/>
                <a:ahLst/>
                <a:cxnLst/>
                <a:rect l="l" t="t" r="r" b="b"/>
                <a:pathLst>
                  <a:path w="1239" h="685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96" y="72"/>
                      <a:pt x="196" y="135"/>
                      <a:pt x="296" y="198"/>
                    </a:cubicBezTo>
                    <a:cubicBezTo>
                      <a:pt x="395" y="261"/>
                      <a:pt x="498" y="318"/>
                      <a:pt x="601" y="376"/>
                    </a:cubicBezTo>
                    <a:cubicBezTo>
                      <a:pt x="705" y="432"/>
                      <a:pt x="808" y="489"/>
                      <a:pt x="914" y="540"/>
                    </a:cubicBezTo>
                    <a:cubicBezTo>
                      <a:pt x="1021" y="592"/>
                      <a:pt x="1127" y="641"/>
                      <a:pt x="1239" y="685"/>
                    </a:cubicBezTo>
                    <a:cubicBezTo>
                      <a:pt x="1143" y="614"/>
                      <a:pt x="1043" y="551"/>
                      <a:pt x="943" y="489"/>
                    </a:cubicBezTo>
                    <a:cubicBezTo>
                      <a:pt x="843" y="426"/>
                      <a:pt x="741" y="368"/>
                      <a:pt x="638" y="309"/>
                    </a:cubicBezTo>
                    <a:cubicBezTo>
                      <a:pt x="534" y="254"/>
                      <a:pt x="430" y="198"/>
                      <a:pt x="323" y="147"/>
                    </a:cubicBezTo>
                    <a:cubicBezTo>
                      <a:pt x="217" y="95"/>
                      <a:pt x="110" y="44"/>
                      <a:pt x="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0" name="Google Shape;1180;p27"/>
              <p:cNvSpPr/>
              <p:nvPr/>
            </p:nvSpPr>
            <p:spPr>
              <a:xfrm>
                <a:off x="3429740" y="4542937"/>
                <a:ext cx="41155" cy="39188"/>
              </a:xfrm>
              <a:custGeom>
                <a:avLst/>
                <a:gdLst/>
                <a:ahLst/>
                <a:cxnLst/>
                <a:rect l="l" t="t" r="r" b="b"/>
                <a:pathLst>
                  <a:path w="1046" h="996" extrusionOk="0">
                    <a:moveTo>
                      <a:pt x="1" y="1"/>
                    </a:moveTo>
                    <a:cubicBezTo>
                      <a:pt x="78" y="95"/>
                      <a:pt x="159" y="183"/>
                      <a:pt x="242" y="271"/>
                    </a:cubicBezTo>
                    <a:cubicBezTo>
                      <a:pt x="325" y="359"/>
                      <a:pt x="411" y="442"/>
                      <a:pt x="497" y="526"/>
                    </a:cubicBezTo>
                    <a:cubicBezTo>
                      <a:pt x="585" y="608"/>
                      <a:pt x="673" y="689"/>
                      <a:pt x="765" y="767"/>
                    </a:cubicBezTo>
                    <a:cubicBezTo>
                      <a:pt x="856" y="845"/>
                      <a:pt x="948" y="923"/>
                      <a:pt x="1046" y="995"/>
                    </a:cubicBezTo>
                    <a:cubicBezTo>
                      <a:pt x="970" y="901"/>
                      <a:pt x="887" y="812"/>
                      <a:pt x="804" y="725"/>
                    </a:cubicBezTo>
                    <a:cubicBezTo>
                      <a:pt x="723" y="637"/>
                      <a:pt x="636" y="554"/>
                      <a:pt x="549" y="470"/>
                    </a:cubicBezTo>
                    <a:cubicBezTo>
                      <a:pt x="463" y="388"/>
                      <a:pt x="375" y="307"/>
                      <a:pt x="283" y="229"/>
                    </a:cubicBezTo>
                    <a:cubicBezTo>
                      <a:pt x="191" y="149"/>
                      <a:pt x="100" y="73"/>
                      <a:pt x="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81" name="Google Shape;1181;p27"/>
            <p:cNvGrpSpPr/>
            <p:nvPr/>
          </p:nvGrpSpPr>
          <p:grpSpPr>
            <a:xfrm>
              <a:off x="173253" y="2477610"/>
              <a:ext cx="312152" cy="1409160"/>
              <a:chOff x="3969875" y="1708525"/>
              <a:chExt cx="94175" cy="425150"/>
            </a:xfrm>
          </p:grpSpPr>
          <p:sp>
            <p:nvSpPr>
              <p:cNvPr id="1182" name="Google Shape;1182;p27"/>
              <p:cNvSpPr/>
              <p:nvPr/>
            </p:nvSpPr>
            <p:spPr>
              <a:xfrm>
                <a:off x="3969875" y="1708525"/>
                <a:ext cx="48350" cy="48350"/>
              </a:xfrm>
              <a:custGeom>
                <a:avLst/>
                <a:gdLst/>
                <a:ahLst/>
                <a:cxnLst/>
                <a:rect l="l" t="t" r="r" b="b"/>
                <a:pathLst>
                  <a:path w="1934" h="1934" extrusionOk="0">
                    <a:moveTo>
                      <a:pt x="966" y="0"/>
                    </a:moveTo>
                    <a:cubicBezTo>
                      <a:pt x="432" y="0"/>
                      <a:pt x="0" y="432"/>
                      <a:pt x="0" y="967"/>
                    </a:cubicBezTo>
                    <a:cubicBezTo>
                      <a:pt x="0" y="1501"/>
                      <a:pt x="432" y="1933"/>
                      <a:pt x="966" y="1933"/>
                    </a:cubicBezTo>
                    <a:cubicBezTo>
                      <a:pt x="1500" y="1933"/>
                      <a:pt x="1933" y="1501"/>
                      <a:pt x="1933" y="967"/>
                    </a:cubicBezTo>
                    <a:cubicBezTo>
                      <a:pt x="1933" y="432"/>
                      <a:pt x="1500" y="0"/>
                      <a:pt x="96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3" name="Google Shape;1183;p27"/>
              <p:cNvSpPr/>
              <p:nvPr/>
            </p:nvSpPr>
            <p:spPr>
              <a:xfrm>
                <a:off x="4031375" y="1847950"/>
                <a:ext cx="24175" cy="24175"/>
              </a:xfrm>
              <a:custGeom>
                <a:avLst/>
                <a:gdLst/>
                <a:ahLst/>
                <a:cxnLst/>
                <a:rect l="l" t="t" r="r" b="b"/>
                <a:pathLst>
                  <a:path w="967" h="967" extrusionOk="0">
                    <a:moveTo>
                      <a:pt x="483" y="0"/>
                    </a:moveTo>
                    <a:cubicBezTo>
                      <a:pt x="216" y="0"/>
                      <a:pt x="1" y="216"/>
                      <a:pt x="1" y="483"/>
                    </a:cubicBezTo>
                    <a:cubicBezTo>
                      <a:pt x="1" y="749"/>
                      <a:pt x="216" y="966"/>
                      <a:pt x="483" y="966"/>
                    </a:cubicBezTo>
                    <a:cubicBezTo>
                      <a:pt x="750" y="966"/>
                      <a:pt x="966" y="749"/>
                      <a:pt x="966" y="483"/>
                    </a:cubicBezTo>
                    <a:cubicBezTo>
                      <a:pt x="966" y="216"/>
                      <a:pt x="750" y="0"/>
                      <a:pt x="48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4" name="Google Shape;1184;p27"/>
              <p:cNvSpPr/>
              <p:nvPr/>
            </p:nvSpPr>
            <p:spPr>
              <a:xfrm>
                <a:off x="4022425" y="1748075"/>
                <a:ext cx="8550" cy="8550"/>
              </a:xfrm>
              <a:custGeom>
                <a:avLst/>
                <a:gdLst/>
                <a:ahLst/>
                <a:cxnLst/>
                <a:rect l="l" t="t" r="r" b="b"/>
                <a:pathLst>
                  <a:path w="342" h="342" extrusionOk="0">
                    <a:moveTo>
                      <a:pt x="172" y="1"/>
                    </a:moveTo>
                    <a:cubicBezTo>
                      <a:pt x="77" y="1"/>
                      <a:pt x="1" y="77"/>
                      <a:pt x="1" y="171"/>
                    </a:cubicBezTo>
                    <a:cubicBezTo>
                      <a:pt x="1" y="266"/>
                      <a:pt x="77" y="341"/>
                      <a:pt x="172" y="341"/>
                    </a:cubicBezTo>
                    <a:cubicBezTo>
                      <a:pt x="266" y="341"/>
                      <a:pt x="341" y="266"/>
                      <a:pt x="341" y="171"/>
                    </a:cubicBezTo>
                    <a:cubicBezTo>
                      <a:pt x="341" y="77"/>
                      <a:pt x="266" y="1"/>
                      <a:pt x="17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5" name="Google Shape;1185;p27"/>
              <p:cNvSpPr/>
              <p:nvPr/>
            </p:nvSpPr>
            <p:spPr>
              <a:xfrm>
                <a:off x="4043450" y="1925425"/>
                <a:ext cx="8550" cy="8550"/>
              </a:xfrm>
              <a:custGeom>
                <a:avLst/>
                <a:gdLst/>
                <a:ahLst/>
                <a:cxnLst/>
                <a:rect l="l" t="t" r="r" b="b"/>
                <a:pathLst>
                  <a:path w="342" h="342" extrusionOk="0">
                    <a:moveTo>
                      <a:pt x="170" y="1"/>
                    </a:moveTo>
                    <a:cubicBezTo>
                      <a:pt x="76" y="1"/>
                      <a:pt x="0" y="76"/>
                      <a:pt x="0" y="170"/>
                    </a:cubicBezTo>
                    <a:cubicBezTo>
                      <a:pt x="0" y="264"/>
                      <a:pt x="76" y="341"/>
                      <a:pt x="170" y="341"/>
                    </a:cubicBezTo>
                    <a:cubicBezTo>
                      <a:pt x="264" y="341"/>
                      <a:pt x="341" y="264"/>
                      <a:pt x="341" y="170"/>
                    </a:cubicBezTo>
                    <a:cubicBezTo>
                      <a:pt x="341" y="76"/>
                      <a:pt x="264" y="1"/>
                      <a:pt x="17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6" name="Google Shape;1186;p27"/>
              <p:cNvSpPr/>
              <p:nvPr/>
            </p:nvSpPr>
            <p:spPr>
              <a:xfrm>
                <a:off x="4055525" y="2125125"/>
                <a:ext cx="8525" cy="8550"/>
              </a:xfrm>
              <a:custGeom>
                <a:avLst/>
                <a:gdLst/>
                <a:ahLst/>
                <a:cxnLst/>
                <a:rect l="l" t="t" r="r" b="b"/>
                <a:pathLst>
                  <a:path w="341" h="342" extrusionOk="0">
                    <a:moveTo>
                      <a:pt x="170" y="1"/>
                    </a:moveTo>
                    <a:cubicBezTo>
                      <a:pt x="77" y="1"/>
                      <a:pt x="0" y="76"/>
                      <a:pt x="0" y="171"/>
                    </a:cubicBezTo>
                    <a:cubicBezTo>
                      <a:pt x="0" y="265"/>
                      <a:pt x="77" y="341"/>
                      <a:pt x="170" y="341"/>
                    </a:cubicBezTo>
                    <a:cubicBezTo>
                      <a:pt x="264" y="341"/>
                      <a:pt x="341" y="265"/>
                      <a:pt x="341" y="171"/>
                    </a:cubicBezTo>
                    <a:cubicBezTo>
                      <a:pt x="341" y="76"/>
                      <a:pt x="264" y="1"/>
                      <a:pt x="17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7" name="Google Shape;1187;p27"/>
              <p:cNvSpPr/>
              <p:nvPr/>
            </p:nvSpPr>
            <p:spPr>
              <a:xfrm>
                <a:off x="4018200" y="1899375"/>
                <a:ext cx="17050" cy="17000"/>
              </a:xfrm>
              <a:custGeom>
                <a:avLst/>
                <a:gdLst/>
                <a:ahLst/>
                <a:cxnLst/>
                <a:rect l="l" t="t" r="r" b="b"/>
                <a:pathLst>
                  <a:path w="682" h="680" extrusionOk="0">
                    <a:moveTo>
                      <a:pt x="341" y="0"/>
                    </a:moveTo>
                    <a:cubicBezTo>
                      <a:pt x="152" y="0"/>
                      <a:pt x="0" y="152"/>
                      <a:pt x="0" y="341"/>
                    </a:cubicBezTo>
                    <a:cubicBezTo>
                      <a:pt x="0" y="528"/>
                      <a:pt x="152" y="680"/>
                      <a:pt x="341" y="680"/>
                    </a:cubicBezTo>
                    <a:cubicBezTo>
                      <a:pt x="529" y="680"/>
                      <a:pt x="681" y="528"/>
                      <a:pt x="681" y="341"/>
                    </a:cubicBezTo>
                    <a:cubicBezTo>
                      <a:pt x="681" y="152"/>
                      <a:pt x="529" y="0"/>
                      <a:pt x="34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8" name="Google Shape;1188;p27"/>
              <p:cNvSpPr/>
              <p:nvPr/>
            </p:nvSpPr>
            <p:spPr>
              <a:xfrm>
                <a:off x="3994000" y="1801550"/>
                <a:ext cx="17075" cy="17050"/>
              </a:xfrm>
              <a:custGeom>
                <a:avLst/>
                <a:gdLst/>
                <a:ahLst/>
                <a:cxnLst/>
                <a:rect l="l" t="t" r="r" b="b"/>
                <a:pathLst>
                  <a:path w="683" h="682" extrusionOk="0">
                    <a:moveTo>
                      <a:pt x="341" y="0"/>
                    </a:moveTo>
                    <a:cubicBezTo>
                      <a:pt x="155" y="0"/>
                      <a:pt x="1" y="152"/>
                      <a:pt x="1" y="341"/>
                    </a:cubicBezTo>
                    <a:cubicBezTo>
                      <a:pt x="1" y="529"/>
                      <a:pt x="155" y="681"/>
                      <a:pt x="341" y="681"/>
                    </a:cubicBezTo>
                    <a:cubicBezTo>
                      <a:pt x="530" y="681"/>
                      <a:pt x="682" y="529"/>
                      <a:pt x="682" y="341"/>
                    </a:cubicBezTo>
                    <a:cubicBezTo>
                      <a:pt x="682" y="152"/>
                      <a:pt x="530" y="0"/>
                      <a:pt x="34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89" name="Google Shape;1189;p27"/>
            <p:cNvGrpSpPr/>
            <p:nvPr/>
          </p:nvGrpSpPr>
          <p:grpSpPr>
            <a:xfrm rot="10800000" flipH="1">
              <a:off x="7371168" y="8"/>
              <a:ext cx="1772825" cy="945955"/>
              <a:chOff x="7373568" y="4201833"/>
              <a:chExt cx="1772825" cy="945955"/>
            </a:xfrm>
          </p:grpSpPr>
          <p:sp>
            <p:nvSpPr>
              <p:cNvPr id="1190" name="Google Shape;1190;p27"/>
              <p:cNvSpPr/>
              <p:nvPr/>
            </p:nvSpPr>
            <p:spPr>
              <a:xfrm rot="10800000">
                <a:off x="7373568" y="4201833"/>
                <a:ext cx="1772825" cy="945955"/>
              </a:xfrm>
              <a:custGeom>
                <a:avLst/>
                <a:gdLst/>
                <a:ahLst/>
                <a:cxnLst/>
                <a:rect l="l" t="t" r="r" b="b"/>
                <a:pathLst>
                  <a:path w="26618" h="14203" extrusionOk="0">
                    <a:moveTo>
                      <a:pt x="26618" y="1"/>
                    </a:moveTo>
                    <a:cubicBezTo>
                      <a:pt x="25545" y="1185"/>
                      <a:pt x="24243" y="2181"/>
                      <a:pt x="22847" y="2964"/>
                    </a:cubicBezTo>
                    <a:cubicBezTo>
                      <a:pt x="20286" y="4402"/>
                      <a:pt x="17414" y="5188"/>
                      <a:pt x="14537" y="5775"/>
                    </a:cubicBezTo>
                    <a:cubicBezTo>
                      <a:pt x="11964" y="6301"/>
                      <a:pt x="9321" y="6692"/>
                      <a:pt x="6951" y="7823"/>
                    </a:cubicBezTo>
                    <a:cubicBezTo>
                      <a:pt x="4024" y="9221"/>
                      <a:pt x="1855" y="11534"/>
                      <a:pt x="1" y="14203"/>
                    </a:cubicBezTo>
                    <a:lnTo>
                      <a:pt x="1" y="1"/>
                    </a:lnTo>
                    <a:lnTo>
                      <a:pt x="26618" y="1"/>
                    </a:lnTo>
                    <a:close/>
                  </a:path>
                </a:pathLst>
              </a:custGeom>
              <a:solidFill>
                <a:srgbClr val="518EE9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1" name="Google Shape;1191;p27"/>
              <p:cNvSpPr/>
              <p:nvPr/>
            </p:nvSpPr>
            <p:spPr>
              <a:xfrm rot="10800000">
                <a:off x="8083950" y="4488824"/>
                <a:ext cx="1062443" cy="658965"/>
              </a:xfrm>
              <a:custGeom>
                <a:avLst/>
                <a:gdLst/>
                <a:ahLst/>
                <a:cxnLst/>
                <a:rect l="l" t="t" r="r" b="b"/>
                <a:pathLst>
                  <a:path w="15952" h="9894" extrusionOk="0">
                    <a:moveTo>
                      <a:pt x="10061" y="0"/>
                    </a:moveTo>
                    <a:cubicBezTo>
                      <a:pt x="8081" y="2322"/>
                      <a:pt x="4779" y="2011"/>
                      <a:pt x="2181" y="3127"/>
                    </a:cubicBezTo>
                    <a:cubicBezTo>
                      <a:pt x="1638" y="3360"/>
                      <a:pt x="1136" y="3702"/>
                      <a:pt x="783" y="4182"/>
                    </a:cubicBezTo>
                    <a:cubicBezTo>
                      <a:pt x="1241" y="2826"/>
                      <a:pt x="2329" y="1926"/>
                      <a:pt x="3299" y="940"/>
                    </a:cubicBezTo>
                    <a:cubicBezTo>
                      <a:pt x="3594" y="642"/>
                      <a:pt x="3865" y="326"/>
                      <a:pt x="4125" y="0"/>
                    </a:cubicBezTo>
                    <a:lnTo>
                      <a:pt x="0" y="0"/>
                    </a:lnTo>
                    <a:lnTo>
                      <a:pt x="0" y="9893"/>
                    </a:lnTo>
                    <a:cubicBezTo>
                      <a:pt x="1195" y="7972"/>
                      <a:pt x="2651" y="6276"/>
                      <a:pt x="4556" y="4980"/>
                    </a:cubicBezTo>
                    <a:cubicBezTo>
                      <a:pt x="6726" y="3501"/>
                      <a:pt x="9277" y="2712"/>
                      <a:pt x="11742" y="1801"/>
                    </a:cubicBezTo>
                    <a:cubicBezTo>
                      <a:pt x="13170" y="1272"/>
                      <a:pt x="14592" y="691"/>
                      <a:pt x="15952" y="0"/>
                    </a:cubicBezTo>
                    <a:lnTo>
                      <a:pt x="10061" y="0"/>
                    </a:lnTo>
                    <a:close/>
                  </a:path>
                </a:pathLst>
              </a:custGeom>
              <a:solidFill>
                <a:srgbClr val="518EE9">
                  <a:alpha val="20000"/>
                </a:srgbClr>
              </a:solidFill>
              <a:ln>
                <a:noFill/>
              </a:ln>
              <a:effectLst>
                <a:outerShdw blurRad="142875" dist="114300" dir="1326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9_1">
    <p:spTree>
      <p:nvGrpSpPr>
        <p:cNvPr id="1" name="Shape 1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93" name="Google Shape;1193;p28"/>
          <p:cNvGrpSpPr/>
          <p:nvPr/>
        </p:nvGrpSpPr>
        <p:grpSpPr>
          <a:xfrm>
            <a:off x="-158368" y="-1066"/>
            <a:ext cx="9409657" cy="5148855"/>
            <a:chOff x="-158368" y="-1066"/>
            <a:chExt cx="9409657" cy="5148855"/>
          </a:xfrm>
        </p:grpSpPr>
        <p:grpSp>
          <p:nvGrpSpPr>
            <p:cNvPr id="1194" name="Google Shape;1194;p28"/>
            <p:cNvGrpSpPr/>
            <p:nvPr/>
          </p:nvGrpSpPr>
          <p:grpSpPr>
            <a:xfrm>
              <a:off x="0" y="12"/>
              <a:ext cx="1772825" cy="945955"/>
              <a:chOff x="0" y="12"/>
              <a:chExt cx="1772825" cy="945955"/>
            </a:xfrm>
          </p:grpSpPr>
          <p:sp>
            <p:nvSpPr>
              <p:cNvPr id="1195" name="Google Shape;1195;p28"/>
              <p:cNvSpPr/>
              <p:nvPr/>
            </p:nvSpPr>
            <p:spPr>
              <a:xfrm>
                <a:off x="0" y="12"/>
                <a:ext cx="1772825" cy="945955"/>
              </a:xfrm>
              <a:custGeom>
                <a:avLst/>
                <a:gdLst/>
                <a:ahLst/>
                <a:cxnLst/>
                <a:rect l="l" t="t" r="r" b="b"/>
                <a:pathLst>
                  <a:path w="26618" h="14203" extrusionOk="0">
                    <a:moveTo>
                      <a:pt x="26618" y="1"/>
                    </a:moveTo>
                    <a:cubicBezTo>
                      <a:pt x="25545" y="1185"/>
                      <a:pt x="24243" y="2181"/>
                      <a:pt x="22847" y="2964"/>
                    </a:cubicBezTo>
                    <a:cubicBezTo>
                      <a:pt x="20286" y="4402"/>
                      <a:pt x="17414" y="5188"/>
                      <a:pt x="14537" y="5775"/>
                    </a:cubicBezTo>
                    <a:cubicBezTo>
                      <a:pt x="11964" y="6301"/>
                      <a:pt x="9321" y="6692"/>
                      <a:pt x="6951" y="7823"/>
                    </a:cubicBezTo>
                    <a:cubicBezTo>
                      <a:pt x="4024" y="9221"/>
                      <a:pt x="1855" y="11534"/>
                      <a:pt x="1" y="14203"/>
                    </a:cubicBezTo>
                    <a:lnTo>
                      <a:pt x="1" y="1"/>
                    </a:lnTo>
                    <a:lnTo>
                      <a:pt x="26618" y="1"/>
                    </a:lnTo>
                    <a:close/>
                  </a:path>
                </a:pathLst>
              </a:custGeom>
              <a:solidFill>
                <a:srgbClr val="518EE9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6" name="Google Shape;1196;p28"/>
              <p:cNvSpPr/>
              <p:nvPr/>
            </p:nvSpPr>
            <p:spPr>
              <a:xfrm>
                <a:off x="0" y="12"/>
                <a:ext cx="1062443" cy="658965"/>
              </a:xfrm>
              <a:custGeom>
                <a:avLst/>
                <a:gdLst/>
                <a:ahLst/>
                <a:cxnLst/>
                <a:rect l="l" t="t" r="r" b="b"/>
                <a:pathLst>
                  <a:path w="15952" h="9894" extrusionOk="0">
                    <a:moveTo>
                      <a:pt x="10061" y="0"/>
                    </a:moveTo>
                    <a:cubicBezTo>
                      <a:pt x="8081" y="2322"/>
                      <a:pt x="4779" y="2011"/>
                      <a:pt x="2181" y="3127"/>
                    </a:cubicBezTo>
                    <a:cubicBezTo>
                      <a:pt x="1638" y="3360"/>
                      <a:pt x="1136" y="3702"/>
                      <a:pt x="783" y="4182"/>
                    </a:cubicBezTo>
                    <a:cubicBezTo>
                      <a:pt x="1241" y="2826"/>
                      <a:pt x="2329" y="1926"/>
                      <a:pt x="3299" y="940"/>
                    </a:cubicBezTo>
                    <a:cubicBezTo>
                      <a:pt x="3594" y="642"/>
                      <a:pt x="3865" y="326"/>
                      <a:pt x="4125" y="0"/>
                    </a:cubicBezTo>
                    <a:lnTo>
                      <a:pt x="0" y="0"/>
                    </a:lnTo>
                    <a:lnTo>
                      <a:pt x="0" y="9893"/>
                    </a:lnTo>
                    <a:cubicBezTo>
                      <a:pt x="1195" y="7972"/>
                      <a:pt x="2651" y="6276"/>
                      <a:pt x="4556" y="4980"/>
                    </a:cubicBezTo>
                    <a:cubicBezTo>
                      <a:pt x="6726" y="3501"/>
                      <a:pt x="9277" y="2712"/>
                      <a:pt x="11742" y="1801"/>
                    </a:cubicBezTo>
                    <a:cubicBezTo>
                      <a:pt x="13170" y="1272"/>
                      <a:pt x="14592" y="691"/>
                      <a:pt x="15952" y="0"/>
                    </a:cubicBezTo>
                    <a:lnTo>
                      <a:pt x="10061" y="0"/>
                    </a:lnTo>
                    <a:close/>
                  </a:path>
                </a:pathLst>
              </a:custGeom>
              <a:solidFill>
                <a:srgbClr val="518EE9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97" name="Google Shape;1197;p28"/>
            <p:cNvGrpSpPr/>
            <p:nvPr/>
          </p:nvGrpSpPr>
          <p:grpSpPr>
            <a:xfrm>
              <a:off x="7373568" y="4201833"/>
              <a:ext cx="1772825" cy="945955"/>
              <a:chOff x="7373568" y="4201833"/>
              <a:chExt cx="1772825" cy="945955"/>
            </a:xfrm>
          </p:grpSpPr>
          <p:sp>
            <p:nvSpPr>
              <p:cNvPr id="1198" name="Google Shape;1198;p28"/>
              <p:cNvSpPr/>
              <p:nvPr/>
            </p:nvSpPr>
            <p:spPr>
              <a:xfrm rot="10800000">
                <a:off x="7373568" y="4201833"/>
                <a:ext cx="1772825" cy="945955"/>
              </a:xfrm>
              <a:custGeom>
                <a:avLst/>
                <a:gdLst/>
                <a:ahLst/>
                <a:cxnLst/>
                <a:rect l="l" t="t" r="r" b="b"/>
                <a:pathLst>
                  <a:path w="26618" h="14203" extrusionOk="0">
                    <a:moveTo>
                      <a:pt x="26618" y="1"/>
                    </a:moveTo>
                    <a:cubicBezTo>
                      <a:pt x="25545" y="1185"/>
                      <a:pt x="24243" y="2181"/>
                      <a:pt x="22847" y="2964"/>
                    </a:cubicBezTo>
                    <a:cubicBezTo>
                      <a:pt x="20286" y="4402"/>
                      <a:pt x="17414" y="5188"/>
                      <a:pt x="14537" y="5775"/>
                    </a:cubicBezTo>
                    <a:cubicBezTo>
                      <a:pt x="11964" y="6301"/>
                      <a:pt x="9321" y="6692"/>
                      <a:pt x="6951" y="7823"/>
                    </a:cubicBezTo>
                    <a:cubicBezTo>
                      <a:pt x="4024" y="9221"/>
                      <a:pt x="1855" y="11534"/>
                      <a:pt x="1" y="14203"/>
                    </a:cubicBezTo>
                    <a:lnTo>
                      <a:pt x="1" y="1"/>
                    </a:lnTo>
                    <a:lnTo>
                      <a:pt x="26618" y="1"/>
                    </a:lnTo>
                    <a:close/>
                  </a:path>
                </a:pathLst>
              </a:custGeom>
              <a:solidFill>
                <a:srgbClr val="518EE9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9" name="Google Shape;1199;p28"/>
              <p:cNvSpPr/>
              <p:nvPr/>
            </p:nvSpPr>
            <p:spPr>
              <a:xfrm rot="10800000">
                <a:off x="8083950" y="4488824"/>
                <a:ext cx="1062443" cy="658965"/>
              </a:xfrm>
              <a:custGeom>
                <a:avLst/>
                <a:gdLst/>
                <a:ahLst/>
                <a:cxnLst/>
                <a:rect l="l" t="t" r="r" b="b"/>
                <a:pathLst>
                  <a:path w="15952" h="9894" extrusionOk="0">
                    <a:moveTo>
                      <a:pt x="10061" y="0"/>
                    </a:moveTo>
                    <a:cubicBezTo>
                      <a:pt x="8081" y="2322"/>
                      <a:pt x="4779" y="2011"/>
                      <a:pt x="2181" y="3127"/>
                    </a:cubicBezTo>
                    <a:cubicBezTo>
                      <a:pt x="1638" y="3360"/>
                      <a:pt x="1136" y="3702"/>
                      <a:pt x="783" y="4182"/>
                    </a:cubicBezTo>
                    <a:cubicBezTo>
                      <a:pt x="1241" y="2826"/>
                      <a:pt x="2329" y="1926"/>
                      <a:pt x="3299" y="940"/>
                    </a:cubicBezTo>
                    <a:cubicBezTo>
                      <a:pt x="3594" y="642"/>
                      <a:pt x="3865" y="326"/>
                      <a:pt x="4125" y="0"/>
                    </a:cubicBezTo>
                    <a:lnTo>
                      <a:pt x="0" y="0"/>
                    </a:lnTo>
                    <a:lnTo>
                      <a:pt x="0" y="9893"/>
                    </a:lnTo>
                    <a:cubicBezTo>
                      <a:pt x="1195" y="7972"/>
                      <a:pt x="2651" y="6276"/>
                      <a:pt x="4556" y="4980"/>
                    </a:cubicBezTo>
                    <a:cubicBezTo>
                      <a:pt x="6726" y="3501"/>
                      <a:pt x="9277" y="2712"/>
                      <a:pt x="11742" y="1801"/>
                    </a:cubicBezTo>
                    <a:cubicBezTo>
                      <a:pt x="13170" y="1272"/>
                      <a:pt x="14592" y="691"/>
                      <a:pt x="15952" y="0"/>
                    </a:cubicBezTo>
                    <a:lnTo>
                      <a:pt x="10061" y="0"/>
                    </a:lnTo>
                    <a:close/>
                  </a:path>
                </a:pathLst>
              </a:custGeom>
              <a:solidFill>
                <a:srgbClr val="518EE9">
                  <a:alpha val="20000"/>
                </a:srgbClr>
              </a:solidFill>
              <a:ln>
                <a:noFill/>
              </a:ln>
              <a:effectLst>
                <a:outerShdw blurRad="142875" dist="114300" dir="1326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00" name="Google Shape;1200;p28"/>
            <p:cNvGrpSpPr/>
            <p:nvPr/>
          </p:nvGrpSpPr>
          <p:grpSpPr>
            <a:xfrm rot="-4014681" flipH="1">
              <a:off x="-177772" y="698962"/>
              <a:ext cx="849814" cy="519346"/>
              <a:chOff x="4423100" y="2537450"/>
              <a:chExt cx="448350" cy="274000"/>
            </a:xfrm>
          </p:grpSpPr>
          <p:sp>
            <p:nvSpPr>
              <p:cNvPr id="1201" name="Google Shape;1201;p28"/>
              <p:cNvSpPr/>
              <p:nvPr/>
            </p:nvSpPr>
            <p:spPr>
              <a:xfrm>
                <a:off x="4537050" y="2582000"/>
                <a:ext cx="206275" cy="123200"/>
              </a:xfrm>
              <a:custGeom>
                <a:avLst/>
                <a:gdLst/>
                <a:ahLst/>
                <a:cxnLst/>
                <a:rect l="l" t="t" r="r" b="b"/>
                <a:pathLst>
                  <a:path w="8251" h="4928" extrusionOk="0">
                    <a:moveTo>
                      <a:pt x="13" y="4691"/>
                    </a:moveTo>
                    <a:cubicBezTo>
                      <a:pt x="68" y="4744"/>
                      <a:pt x="334" y="4751"/>
                      <a:pt x="398" y="4757"/>
                    </a:cubicBezTo>
                    <a:cubicBezTo>
                      <a:pt x="844" y="4800"/>
                      <a:pt x="1294" y="4791"/>
                      <a:pt x="1742" y="4801"/>
                    </a:cubicBezTo>
                    <a:cubicBezTo>
                      <a:pt x="2180" y="4812"/>
                      <a:pt x="2610" y="4871"/>
                      <a:pt x="3045" y="4928"/>
                    </a:cubicBezTo>
                    <a:cubicBezTo>
                      <a:pt x="2902" y="4851"/>
                      <a:pt x="2624" y="4663"/>
                      <a:pt x="2624" y="4663"/>
                    </a:cubicBezTo>
                    <a:cubicBezTo>
                      <a:pt x="2646" y="4630"/>
                      <a:pt x="2841" y="4611"/>
                      <a:pt x="2887" y="4599"/>
                    </a:cubicBezTo>
                    <a:cubicBezTo>
                      <a:pt x="2986" y="4573"/>
                      <a:pt x="3085" y="4547"/>
                      <a:pt x="3184" y="4519"/>
                    </a:cubicBezTo>
                    <a:cubicBezTo>
                      <a:pt x="3380" y="4462"/>
                      <a:pt x="3576" y="4398"/>
                      <a:pt x="3766" y="4325"/>
                    </a:cubicBezTo>
                    <a:cubicBezTo>
                      <a:pt x="4143" y="4178"/>
                      <a:pt x="4504" y="3995"/>
                      <a:pt x="4829" y="3754"/>
                    </a:cubicBezTo>
                    <a:cubicBezTo>
                      <a:pt x="5332" y="3380"/>
                      <a:pt x="5642" y="2779"/>
                      <a:pt x="6177" y="2459"/>
                    </a:cubicBezTo>
                    <a:cubicBezTo>
                      <a:pt x="6426" y="2309"/>
                      <a:pt x="6725" y="2269"/>
                      <a:pt x="6991" y="2156"/>
                    </a:cubicBezTo>
                    <a:cubicBezTo>
                      <a:pt x="7541" y="1924"/>
                      <a:pt x="7910" y="1410"/>
                      <a:pt x="8250" y="921"/>
                    </a:cubicBezTo>
                    <a:cubicBezTo>
                      <a:pt x="7733" y="1116"/>
                      <a:pt x="7216" y="1313"/>
                      <a:pt x="6699" y="1510"/>
                    </a:cubicBezTo>
                    <a:cubicBezTo>
                      <a:pt x="6826" y="1254"/>
                      <a:pt x="6897" y="970"/>
                      <a:pt x="6909" y="684"/>
                    </a:cubicBezTo>
                    <a:cubicBezTo>
                      <a:pt x="6915" y="539"/>
                      <a:pt x="6852" y="117"/>
                      <a:pt x="6971" y="1"/>
                    </a:cubicBezTo>
                    <a:cubicBezTo>
                      <a:pt x="6725" y="248"/>
                      <a:pt x="6475" y="502"/>
                      <a:pt x="6312" y="812"/>
                    </a:cubicBezTo>
                    <a:cubicBezTo>
                      <a:pt x="6216" y="994"/>
                      <a:pt x="6154" y="1192"/>
                      <a:pt x="6089" y="1387"/>
                    </a:cubicBezTo>
                    <a:cubicBezTo>
                      <a:pt x="5957" y="1789"/>
                      <a:pt x="5774" y="2168"/>
                      <a:pt x="5392" y="2385"/>
                    </a:cubicBezTo>
                    <a:cubicBezTo>
                      <a:pt x="4821" y="2711"/>
                      <a:pt x="4103" y="2681"/>
                      <a:pt x="3464" y="2752"/>
                    </a:cubicBezTo>
                    <a:cubicBezTo>
                      <a:pt x="3568" y="2685"/>
                      <a:pt x="3931" y="2342"/>
                      <a:pt x="4012" y="2237"/>
                    </a:cubicBezTo>
                    <a:cubicBezTo>
                      <a:pt x="3442" y="2434"/>
                      <a:pt x="2871" y="2631"/>
                      <a:pt x="2316" y="2868"/>
                    </a:cubicBezTo>
                    <a:cubicBezTo>
                      <a:pt x="1845" y="3070"/>
                      <a:pt x="1419" y="3367"/>
                      <a:pt x="1025" y="3693"/>
                    </a:cubicBezTo>
                    <a:cubicBezTo>
                      <a:pt x="812" y="3870"/>
                      <a:pt x="603" y="4055"/>
                      <a:pt x="400" y="4244"/>
                    </a:cubicBezTo>
                    <a:cubicBezTo>
                      <a:pt x="288" y="4348"/>
                      <a:pt x="172" y="4453"/>
                      <a:pt x="74" y="4571"/>
                    </a:cubicBezTo>
                    <a:cubicBezTo>
                      <a:pt x="58" y="4591"/>
                      <a:pt x="1" y="4643"/>
                      <a:pt x="3" y="4673"/>
                    </a:cubicBezTo>
                    <a:cubicBezTo>
                      <a:pt x="3" y="4679"/>
                      <a:pt x="7" y="4685"/>
                      <a:pt x="13" y="4691"/>
                    </a:cubicBezTo>
                    <a:close/>
                  </a:path>
                </a:pathLst>
              </a:custGeom>
              <a:solidFill>
                <a:srgbClr val="518EE9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2" name="Google Shape;1202;p28"/>
              <p:cNvSpPr/>
              <p:nvPr/>
            </p:nvSpPr>
            <p:spPr>
              <a:xfrm>
                <a:off x="4579075" y="2691625"/>
                <a:ext cx="187425" cy="91125"/>
              </a:xfrm>
              <a:custGeom>
                <a:avLst/>
                <a:gdLst/>
                <a:ahLst/>
                <a:cxnLst/>
                <a:rect l="l" t="t" r="r" b="b"/>
                <a:pathLst>
                  <a:path w="7497" h="3645" extrusionOk="0">
                    <a:moveTo>
                      <a:pt x="6" y="3033"/>
                    </a:moveTo>
                    <a:cubicBezTo>
                      <a:pt x="46" y="3086"/>
                      <a:pt x="270" y="3127"/>
                      <a:pt x="325" y="3141"/>
                    </a:cubicBezTo>
                    <a:cubicBezTo>
                      <a:pt x="696" y="3238"/>
                      <a:pt x="1079" y="3292"/>
                      <a:pt x="1456" y="3361"/>
                    </a:cubicBezTo>
                    <a:cubicBezTo>
                      <a:pt x="1827" y="3429"/>
                      <a:pt x="2183" y="3537"/>
                      <a:pt x="2544" y="3645"/>
                    </a:cubicBezTo>
                    <a:cubicBezTo>
                      <a:pt x="2432" y="3560"/>
                      <a:pt x="2223" y="3362"/>
                      <a:pt x="2223" y="3362"/>
                    </a:cubicBezTo>
                    <a:cubicBezTo>
                      <a:pt x="2245" y="3339"/>
                      <a:pt x="2414" y="3349"/>
                      <a:pt x="2454" y="3345"/>
                    </a:cubicBezTo>
                    <a:cubicBezTo>
                      <a:pt x="2542" y="3336"/>
                      <a:pt x="2629" y="3328"/>
                      <a:pt x="2717" y="3316"/>
                    </a:cubicBezTo>
                    <a:cubicBezTo>
                      <a:pt x="2892" y="3295"/>
                      <a:pt x="3065" y="3267"/>
                      <a:pt x="3237" y="3230"/>
                    </a:cubicBezTo>
                    <a:cubicBezTo>
                      <a:pt x="3575" y="3158"/>
                      <a:pt x="3907" y="3053"/>
                      <a:pt x="4214" y="2892"/>
                    </a:cubicBezTo>
                    <a:cubicBezTo>
                      <a:pt x="4691" y="2642"/>
                      <a:pt x="5035" y="2176"/>
                      <a:pt x="5533" y="1975"/>
                    </a:cubicBezTo>
                    <a:cubicBezTo>
                      <a:pt x="5763" y="1882"/>
                      <a:pt x="6021" y="1889"/>
                      <a:pt x="6262" y="1829"/>
                    </a:cubicBezTo>
                    <a:cubicBezTo>
                      <a:pt x="6760" y="1707"/>
                      <a:pt x="7143" y="1322"/>
                      <a:pt x="7497" y="953"/>
                    </a:cubicBezTo>
                    <a:cubicBezTo>
                      <a:pt x="7032" y="1049"/>
                      <a:pt x="6567" y="1146"/>
                      <a:pt x="6102" y="1242"/>
                    </a:cubicBezTo>
                    <a:cubicBezTo>
                      <a:pt x="6245" y="1043"/>
                      <a:pt x="6343" y="811"/>
                      <a:pt x="6392" y="571"/>
                    </a:cubicBezTo>
                    <a:cubicBezTo>
                      <a:pt x="6418" y="450"/>
                      <a:pt x="6422" y="83"/>
                      <a:pt x="6537" y="0"/>
                    </a:cubicBezTo>
                    <a:cubicBezTo>
                      <a:pt x="6294" y="177"/>
                      <a:pt x="6049" y="358"/>
                      <a:pt x="5870" y="598"/>
                    </a:cubicBezTo>
                    <a:cubicBezTo>
                      <a:pt x="5763" y="740"/>
                      <a:pt x="5684" y="899"/>
                      <a:pt x="5602" y="1055"/>
                    </a:cubicBezTo>
                    <a:cubicBezTo>
                      <a:pt x="5436" y="1378"/>
                      <a:pt x="5231" y="1674"/>
                      <a:pt x="4877" y="1807"/>
                    </a:cubicBezTo>
                    <a:cubicBezTo>
                      <a:pt x="4349" y="2005"/>
                      <a:pt x="3745" y="1884"/>
                      <a:pt x="3194" y="1856"/>
                    </a:cubicBezTo>
                    <a:cubicBezTo>
                      <a:pt x="3290" y="1816"/>
                      <a:pt x="3644" y="1573"/>
                      <a:pt x="3727" y="1495"/>
                    </a:cubicBezTo>
                    <a:cubicBezTo>
                      <a:pt x="3217" y="1584"/>
                      <a:pt x="2707" y="1674"/>
                      <a:pt x="2204" y="1801"/>
                    </a:cubicBezTo>
                    <a:cubicBezTo>
                      <a:pt x="1777" y="1907"/>
                      <a:pt x="1377" y="2102"/>
                      <a:pt x="1000" y="2325"/>
                    </a:cubicBezTo>
                    <a:cubicBezTo>
                      <a:pt x="794" y="2446"/>
                      <a:pt x="593" y="2573"/>
                      <a:pt x="395" y="2707"/>
                    </a:cubicBezTo>
                    <a:cubicBezTo>
                      <a:pt x="286" y="2780"/>
                      <a:pt x="174" y="2853"/>
                      <a:pt x="75" y="2940"/>
                    </a:cubicBezTo>
                    <a:cubicBezTo>
                      <a:pt x="58" y="2954"/>
                      <a:pt x="3" y="2991"/>
                      <a:pt x="1" y="3015"/>
                    </a:cubicBezTo>
                    <a:cubicBezTo>
                      <a:pt x="0" y="3022"/>
                      <a:pt x="3" y="3027"/>
                      <a:pt x="6" y="3033"/>
                    </a:cubicBezTo>
                    <a:close/>
                  </a:path>
                </a:pathLst>
              </a:custGeom>
              <a:solidFill>
                <a:srgbClr val="518EE9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3" name="Google Shape;1203;p28"/>
              <p:cNvSpPr/>
              <p:nvPr/>
            </p:nvSpPr>
            <p:spPr>
              <a:xfrm>
                <a:off x="4691850" y="2537450"/>
                <a:ext cx="179600" cy="154850"/>
              </a:xfrm>
              <a:custGeom>
                <a:avLst/>
                <a:gdLst/>
                <a:ahLst/>
                <a:cxnLst/>
                <a:rect l="l" t="t" r="r" b="b"/>
                <a:pathLst>
                  <a:path w="7184" h="6194" extrusionOk="0">
                    <a:moveTo>
                      <a:pt x="21" y="6154"/>
                    </a:moveTo>
                    <a:cubicBezTo>
                      <a:pt x="87" y="6193"/>
                      <a:pt x="348" y="6139"/>
                      <a:pt x="411" y="6130"/>
                    </a:cubicBezTo>
                    <a:cubicBezTo>
                      <a:pt x="856" y="6071"/>
                      <a:pt x="1292" y="5959"/>
                      <a:pt x="1730" y="5868"/>
                    </a:cubicBezTo>
                    <a:cubicBezTo>
                      <a:pt x="2160" y="5778"/>
                      <a:pt x="2592" y="5736"/>
                      <a:pt x="3028" y="5694"/>
                    </a:cubicBezTo>
                    <a:cubicBezTo>
                      <a:pt x="2872" y="5652"/>
                      <a:pt x="2557" y="5531"/>
                      <a:pt x="2557" y="5531"/>
                    </a:cubicBezTo>
                    <a:cubicBezTo>
                      <a:pt x="2572" y="5495"/>
                      <a:pt x="2758" y="5432"/>
                      <a:pt x="2800" y="5409"/>
                    </a:cubicBezTo>
                    <a:cubicBezTo>
                      <a:pt x="2890" y="5362"/>
                      <a:pt x="2981" y="5314"/>
                      <a:pt x="3070" y="5263"/>
                    </a:cubicBezTo>
                    <a:cubicBezTo>
                      <a:pt x="3250" y="5163"/>
                      <a:pt x="3424" y="5057"/>
                      <a:pt x="3593" y="4941"/>
                    </a:cubicBezTo>
                    <a:cubicBezTo>
                      <a:pt x="3926" y="4714"/>
                      <a:pt x="4238" y="4453"/>
                      <a:pt x="4498" y="4144"/>
                    </a:cubicBezTo>
                    <a:cubicBezTo>
                      <a:pt x="4901" y="3665"/>
                      <a:pt x="5067" y="3010"/>
                      <a:pt x="5516" y="2575"/>
                    </a:cubicBezTo>
                    <a:cubicBezTo>
                      <a:pt x="5724" y="2373"/>
                      <a:pt x="6005" y="2265"/>
                      <a:pt x="6239" y="2095"/>
                    </a:cubicBezTo>
                    <a:cubicBezTo>
                      <a:pt x="6720" y="1744"/>
                      <a:pt x="6963" y="1158"/>
                      <a:pt x="7184" y="605"/>
                    </a:cubicBezTo>
                    <a:cubicBezTo>
                      <a:pt x="6724" y="913"/>
                      <a:pt x="6266" y="1223"/>
                      <a:pt x="5808" y="1532"/>
                    </a:cubicBezTo>
                    <a:cubicBezTo>
                      <a:pt x="5872" y="1254"/>
                      <a:pt x="5877" y="962"/>
                      <a:pt x="5824" y="680"/>
                    </a:cubicBezTo>
                    <a:cubicBezTo>
                      <a:pt x="5798" y="538"/>
                      <a:pt x="5639" y="141"/>
                      <a:pt x="5729" y="1"/>
                    </a:cubicBezTo>
                    <a:cubicBezTo>
                      <a:pt x="5545" y="299"/>
                      <a:pt x="5360" y="602"/>
                      <a:pt x="5272" y="940"/>
                    </a:cubicBezTo>
                    <a:cubicBezTo>
                      <a:pt x="5220" y="1140"/>
                      <a:pt x="5204" y="1347"/>
                      <a:pt x="5185" y="1551"/>
                    </a:cubicBezTo>
                    <a:cubicBezTo>
                      <a:pt x="5148" y="1973"/>
                      <a:pt x="5057" y="2383"/>
                      <a:pt x="4734" y="2682"/>
                    </a:cubicBezTo>
                    <a:cubicBezTo>
                      <a:pt x="4253" y="3130"/>
                      <a:pt x="3547" y="3265"/>
                      <a:pt x="2941" y="3478"/>
                    </a:cubicBezTo>
                    <a:cubicBezTo>
                      <a:pt x="3027" y="3391"/>
                      <a:pt x="3302" y="2974"/>
                      <a:pt x="3357" y="2852"/>
                    </a:cubicBezTo>
                    <a:cubicBezTo>
                      <a:pt x="2847" y="3174"/>
                      <a:pt x="2336" y="3496"/>
                      <a:pt x="1849" y="3854"/>
                    </a:cubicBezTo>
                    <a:cubicBezTo>
                      <a:pt x="1435" y="4159"/>
                      <a:pt x="1090" y="4544"/>
                      <a:pt x="780" y="4951"/>
                    </a:cubicBezTo>
                    <a:cubicBezTo>
                      <a:pt x="613" y="5172"/>
                      <a:pt x="452" y="5400"/>
                      <a:pt x="297" y="5630"/>
                    </a:cubicBezTo>
                    <a:cubicBezTo>
                      <a:pt x="212" y="5757"/>
                      <a:pt x="123" y="5886"/>
                      <a:pt x="54" y="6022"/>
                    </a:cubicBezTo>
                    <a:cubicBezTo>
                      <a:pt x="42" y="6046"/>
                      <a:pt x="0" y="6109"/>
                      <a:pt x="9" y="6138"/>
                    </a:cubicBezTo>
                    <a:cubicBezTo>
                      <a:pt x="10" y="6144"/>
                      <a:pt x="15" y="6149"/>
                      <a:pt x="23" y="6154"/>
                    </a:cubicBezTo>
                    <a:close/>
                  </a:path>
                </a:pathLst>
              </a:custGeom>
              <a:solidFill>
                <a:srgbClr val="518EE9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4" name="Google Shape;1204;p28"/>
              <p:cNvSpPr/>
              <p:nvPr/>
            </p:nvSpPr>
            <p:spPr>
              <a:xfrm>
                <a:off x="4483875" y="2710600"/>
                <a:ext cx="120725" cy="46275"/>
              </a:xfrm>
              <a:custGeom>
                <a:avLst/>
                <a:gdLst/>
                <a:ahLst/>
                <a:cxnLst/>
                <a:rect l="l" t="t" r="r" b="b"/>
                <a:pathLst>
                  <a:path w="4829" h="1851" extrusionOk="0">
                    <a:moveTo>
                      <a:pt x="3" y="1221"/>
                    </a:moveTo>
                    <a:cubicBezTo>
                      <a:pt x="22" y="1258"/>
                      <a:pt x="157" y="1305"/>
                      <a:pt x="187" y="1320"/>
                    </a:cubicBezTo>
                    <a:cubicBezTo>
                      <a:pt x="408" y="1417"/>
                      <a:pt x="638" y="1488"/>
                      <a:pt x="864" y="1568"/>
                    </a:cubicBezTo>
                    <a:cubicBezTo>
                      <a:pt x="1086" y="1647"/>
                      <a:pt x="1295" y="1749"/>
                      <a:pt x="1506" y="1850"/>
                    </a:cubicBezTo>
                    <a:cubicBezTo>
                      <a:pt x="1447" y="1788"/>
                      <a:pt x="1337" y="1645"/>
                      <a:pt x="1337" y="1645"/>
                    </a:cubicBezTo>
                    <a:cubicBezTo>
                      <a:pt x="1354" y="1632"/>
                      <a:pt x="1455" y="1655"/>
                      <a:pt x="1481" y="1657"/>
                    </a:cubicBezTo>
                    <a:cubicBezTo>
                      <a:pt x="1536" y="1661"/>
                      <a:pt x="1592" y="1663"/>
                      <a:pt x="1646" y="1666"/>
                    </a:cubicBezTo>
                    <a:cubicBezTo>
                      <a:pt x="1756" y="1670"/>
                      <a:pt x="1865" y="1670"/>
                      <a:pt x="1976" y="1665"/>
                    </a:cubicBezTo>
                    <a:cubicBezTo>
                      <a:pt x="2191" y="1653"/>
                      <a:pt x="2406" y="1621"/>
                      <a:pt x="2612" y="1552"/>
                    </a:cubicBezTo>
                    <a:cubicBezTo>
                      <a:pt x="2930" y="1445"/>
                      <a:pt x="3189" y="1193"/>
                      <a:pt x="3516" y="1119"/>
                    </a:cubicBezTo>
                    <a:cubicBezTo>
                      <a:pt x="3667" y="1084"/>
                      <a:pt x="3826" y="1114"/>
                      <a:pt x="3980" y="1101"/>
                    </a:cubicBezTo>
                    <a:cubicBezTo>
                      <a:pt x="4300" y="1075"/>
                      <a:pt x="4573" y="875"/>
                      <a:pt x="4829" y="683"/>
                    </a:cubicBezTo>
                    <a:lnTo>
                      <a:pt x="3939" y="724"/>
                    </a:lnTo>
                    <a:cubicBezTo>
                      <a:pt x="4047" y="613"/>
                      <a:pt x="4131" y="481"/>
                      <a:pt x="4186" y="337"/>
                    </a:cubicBezTo>
                    <a:cubicBezTo>
                      <a:pt x="4213" y="265"/>
                      <a:pt x="4252" y="40"/>
                      <a:pt x="4331" y="0"/>
                    </a:cubicBezTo>
                    <a:cubicBezTo>
                      <a:pt x="4165" y="85"/>
                      <a:pt x="3995" y="172"/>
                      <a:pt x="3860" y="302"/>
                    </a:cubicBezTo>
                    <a:cubicBezTo>
                      <a:pt x="3781" y="379"/>
                      <a:pt x="3715" y="470"/>
                      <a:pt x="3650" y="558"/>
                    </a:cubicBezTo>
                    <a:cubicBezTo>
                      <a:pt x="3515" y="741"/>
                      <a:pt x="3359" y="903"/>
                      <a:pt x="3128" y="949"/>
                    </a:cubicBezTo>
                    <a:cubicBezTo>
                      <a:pt x="2783" y="1019"/>
                      <a:pt x="2421" y="884"/>
                      <a:pt x="2086" y="813"/>
                    </a:cubicBezTo>
                    <a:cubicBezTo>
                      <a:pt x="2149" y="797"/>
                      <a:pt x="2392" y="683"/>
                      <a:pt x="2450" y="643"/>
                    </a:cubicBezTo>
                    <a:cubicBezTo>
                      <a:pt x="2127" y="648"/>
                      <a:pt x="1803" y="652"/>
                      <a:pt x="1480" y="680"/>
                    </a:cubicBezTo>
                    <a:cubicBezTo>
                      <a:pt x="1207" y="704"/>
                      <a:pt x="940" y="784"/>
                      <a:pt x="685" y="883"/>
                    </a:cubicBezTo>
                    <a:cubicBezTo>
                      <a:pt x="547" y="938"/>
                      <a:pt x="410" y="997"/>
                      <a:pt x="274" y="1059"/>
                    </a:cubicBezTo>
                    <a:cubicBezTo>
                      <a:pt x="200" y="1094"/>
                      <a:pt x="123" y="1127"/>
                      <a:pt x="54" y="1172"/>
                    </a:cubicBezTo>
                    <a:cubicBezTo>
                      <a:pt x="43" y="1178"/>
                      <a:pt x="4" y="1195"/>
                      <a:pt x="1" y="1210"/>
                    </a:cubicBezTo>
                    <a:cubicBezTo>
                      <a:pt x="1" y="1214"/>
                      <a:pt x="1" y="1218"/>
                      <a:pt x="3" y="1223"/>
                    </a:cubicBezTo>
                    <a:close/>
                  </a:path>
                </a:pathLst>
              </a:custGeom>
              <a:solidFill>
                <a:srgbClr val="518EE9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5" name="Google Shape;1205;p28"/>
              <p:cNvSpPr/>
              <p:nvPr/>
            </p:nvSpPr>
            <p:spPr>
              <a:xfrm>
                <a:off x="4423100" y="2767775"/>
                <a:ext cx="134250" cy="43675"/>
              </a:xfrm>
              <a:custGeom>
                <a:avLst/>
                <a:gdLst/>
                <a:ahLst/>
                <a:cxnLst/>
                <a:rect l="l" t="t" r="r" b="b"/>
                <a:pathLst>
                  <a:path w="5370" h="1747" extrusionOk="0">
                    <a:moveTo>
                      <a:pt x="3" y="899"/>
                    </a:moveTo>
                    <a:cubicBezTo>
                      <a:pt x="21" y="942"/>
                      <a:pt x="163" y="1007"/>
                      <a:pt x="196" y="1027"/>
                    </a:cubicBezTo>
                    <a:cubicBezTo>
                      <a:pt x="429" y="1156"/>
                      <a:pt x="674" y="1257"/>
                      <a:pt x="916" y="1369"/>
                    </a:cubicBezTo>
                    <a:cubicBezTo>
                      <a:pt x="1151" y="1479"/>
                      <a:pt x="1372" y="1613"/>
                      <a:pt x="1593" y="1746"/>
                    </a:cubicBezTo>
                    <a:cubicBezTo>
                      <a:pt x="1534" y="1671"/>
                      <a:pt x="1427" y="1502"/>
                      <a:pt x="1427" y="1502"/>
                    </a:cubicBezTo>
                    <a:cubicBezTo>
                      <a:pt x="1447" y="1490"/>
                      <a:pt x="1557" y="1526"/>
                      <a:pt x="1586" y="1531"/>
                    </a:cubicBezTo>
                    <a:cubicBezTo>
                      <a:pt x="1645" y="1541"/>
                      <a:pt x="1706" y="1550"/>
                      <a:pt x="1767" y="1557"/>
                    </a:cubicBezTo>
                    <a:cubicBezTo>
                      <a:pt x="1887" y="1573"/>
                      <a:pt x="2007" y="1584"/>
                      <a:pt x="2128" y="1589"/>
                    </a:cubicBezTo>
                    <a:cubicBezTo>
                      <a:pt x="2367" y="1599"/>
                      <a:pt x="2607" y="1585"/>
                      <a:pt x="2840" y="1531"/>
                    </a:cubicBezTo>
                    <a:cubicBezTo>
                      <a:pt x="3202" y="1447"/>
                      <a:pt x="3513" y="1195"/>
                      <a:pt x="3880" y="1147"/>
                    </a:cubicBezTo>
                    <a:cubicBezTo>
                      <a:pt x="4050" y="1125"/>
                      <a:pt x="4222" y="1174"/>
                      <a:pt x="4393" y="1176"/>
                    </a:cubicBezTo>
                    <a:cubicBezTo>
                      <a:pt x="4747" y="1179"/>
                      <a:pt x="5069" y="989"/>
                      <a:pt x="5370" y="803"/>
                    </a:cubicBezTo>
                    <a:cubicBezTo>
                      <a:pt x="5043" y="787"/>
                      <a:pt x="4715" y="772"/>
                      <a:pt x="4388" y="756"/>
                    </a:cubicBezTo>
                    <a:cubicBezTo>
                      <a:pt x="4517" y="647"/>
                      <a:pt x="4623" y="509"/>
                      <a:pt x="4698" y="357"/>
                    </a:cubicBezTo>
                    <a:cubicBezTo>
                      <a:pt x="4735" y="280"/>
                      <a:pt x="4802" y="35"/>
                      <a:pt x="4893" y="0"/>
                    </a:cubicBezTo>
                    <a:cubicBezTo>
                      <a:pt x="4700" y="77"/>
                      <a:pt x="4504" y="155"/>
                      <a:pt x="4343" y="285"/>
                    </a:cubicBezTo>
                    <a:cubicBezTo>
                      <a:pt x="4248" y="361"/>
                      <a:pt x="4166" y="454"/>
                      <a:pt x="4086" y="544"/>
                    </a:cubicBezTo>
                    <a:cubicBezTo>
                      <a:pt x="3919" y="731"/>
                      <a:pt x="3729" y="893"/>
                      <a:pt x="3470" y="922"/>
                    </a:cubicBezTo>
                    <a:cubicBezTo>
                      <a:pt x="3083" y="963"/>
                      <a:pt x="2700" y="777"/>
                      <a:pt x="2337" y="664"/>
                    </a:cubicBezTo>
                    <a:cubicBezTo>
                      <a:pt x="2409" y="653"/>
                      <a:pt x="2687" y="551"/>
                      <a:pt x="2756" y="514"/>
                    </a:cubicBezTo>
                    <a:cubicBezTo>
                      <a:pt x="2399" y="486"/>
                      <a:pt x="2043" y="457"/>
                      <a:pt x="1685" y="455"/>
                    </a:cubicBezTo>
                    <a:cubicBezTo>
                      <a:pt x="1381" y="454"/>
                      <a:pt x="1081" y="513"/>
                      <a:pt x="790" y="597"/>
                    </a:cubicBezTo>
                    <a:cubicBezTo>
                      <a:pt x="631" y="643"/>
                      <a:pt x="474" y="694"/>
                      <a:pt x="319" y="748"/>
                    </a:cubicBezTo>
                    <a:cubicBezTo>
                      <a:pt x="234" y="778"/>
                      <a:pt x="146" y="808"/>
                      <a:pt x="64" y="849"/>
                    </a:cubicBezTo>
                    <a:cubicBezTo>
                      <a:pt x="50" y="855"/>
                      <a:pt x="7" y="871"/>
                      <a:pt x="2" y="887"/>
                    </a:cubicBezTo>
                    <a:cubicBezTo>
                      <a:pt x="1" y="891"/>
                      <a:pt x="1" y="894"/>
                      <a:pt x="3" y="899"/>
                    </a:cubicBezTo>
                    <a:close/>
                  </a:path>
                </a:pathLst>
              </a:custGeom>
              <a:solidFill>
                <a:srgbClr val="518EE9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06" name="Google Shape;1206;p28"/>
            <p:cNvGrpSpPr/>
            <p:nvPr/>
          </p:nvGrpSpPr>
          <p:grpSpPr>
            <a:xfrm>
              <a:off x="8684966" y="2610560"/>
              <a:ext cx="312152" cy="1409160"/>
              <a:chOff x="3969875" y="1708525"/>
              <a:chExt cx="94175" cy="425150"/>
            </a:xfrm>
          </p:grpSpPr>
          <p:sp>
            <p:nvSpPr>
              <p:cNvPr id="1207" name="Google Shape;1207;p28"/>
              <p:cNvSpPr/>
              <p:nvPr/>
            </p:nvSpPr>
            <p:spPr>
              <a:xfrm>
                <a:off x="3969875" y="1708525"/>
                <a:ext cx="48350" cy="48350"/>
              </a:xfrm>
              <a:custGeom>
                <a:avLst/>
                <a:gdLst/>
                <a:ahLst/>
                <a:cxnLst/>
                <a:rect l="l" t="t" r="r" b="b"/>
                <a:pathLst>
                  <a:path w="1934" h="1934" extrusionOk="0">
                    <a:moveTo>
                      <a:pt x="966" y="0"/>
                    </a:moveTo>
                    <a:cubicBezTo>
                      <a:pt x="432" y="0"/>
                      <a:pt x="0" y="432"/>
                      <a:pt x="0" y="967"/>
                    </a:cubicBezTo>
                    <a:cubicBezTo>
                      <a:pt x="0" y="1501"/>
                      <a:pt x="432" y="1933"/>
                      <a:pt x="966" y="1933"/>
                    </a:cubicBezTo>
                    <a:cubicBezTo>
                      <a:pt x="1500" y="1933"/>
                      <a:pt x="1933" y="1501"/>
                      <a:pt x="1933" y="967"/>
                    </a:cubicBezTo>
                    <a:cubicBezTo>
                      <a:pt x="1933" y="432"/>
                      <a:pt x="1500" y="0"/>
                      <a:pt x="96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8" name="Google Shape;1208;p28"/>
              <p:cNvSpPr/>
              <p:nvPr/>
            </p:nvSpPr>
            <p:spPr>
              <a:xfrm>
                <a:off x="4031375" y="1847950"/>
                <a:ext cx="24175" cy="24175"/>
              </a:xfrm>
              <a:custGeom>
                <a:avLst/>
                <a:gdLst/>
                <a:ahLst/>
                <a:cxnLst/>
                <a:rect l="l" t="t" r="r" b="b"/>
                <a:pathLst>
                  <a:path w="967" h="967" extrusionOk="0">
                    <a:moveTo>
                      <a:pt x="483" y="0"/>
                    </a:moveTo>
                    <a:cubicBezTo>
                      <a:pt x="216" y="0"/>
                      <a:pt x="1" y="216"/>
                      <a:pt x="1" y="483"/>
                    </a:cubicBezTo>
                    <a:cubicBezTo>
                      <a:pt x="1" y="749"/>
                      <a:pt x="216" y="966"/>
                      <a:pt x="483" y="966"/>
                    </a:cubicBezTo>
                    <a:cubicBezTo>
                      <a:pt x="750" y="966"/>
                      <a:pt x="966" y="749"/>
                      <a:pt x="966" y="483"/>
                    </a:cubicBezTo>
                    <a:cubicBezTo>
                      <a:pt x="966" y="216"/>
                      <a:pt x="750" y="0"/>
                      <a:pt x="48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9" name="Google Shape;1209;p28"/>
              <p:cNvSpPr/>
              <p:nvPr/>
            </p:nvSpPr>
            <p:spPr>
              <a:xfrm>
                <a:off x="4022425" y="1748075"/>
                <a:ext cx="8550" cy="8550"/>
              </a:xfrm>
              <a:custGeom>
                <a:avLst/>
                <a:gdLst/>
                <a:ahLst/>
                <a:cxnLst/>
                <a:rect l="l" t="t" r="r" b="b"/>
                <a:pathLst>
                  <a:path w="342" h="342" extrusionOk="0">
                    <a:moveTo>
                      <a:pt x="172" y="1"/>
                    </a:moveTo>
                    <a:cubicBezTo>
                      <a:pt x="77" y="1"/>
                      <a:pt x="1" y="77"/>
                      <a:pt x="1" y="171"/>
                    </a:cubicBezTo>
                    <a:cubicBezTo>
                      <a:pt x="1" y="266"/>
                      <a:pt x="77" y="341"/>
                      <a:pt x="172" y="341"/>
                    </a:cubicBezTo>
                    <a:cubicBezTo>
                      <a:pt x="266" y="341"/>
                      <a:pt x="341" y="266"/>
                      <a:pt x="341" y="171"/>
                    </a:cubicBezTo>
                    <a:cubicBezTo>
                      <a:pt x="341" y="77"/>
                      <a:pt x="266" y="1"/>
                      <a:pt x="17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0" name="Google Shape;1210;p28"/>
              <p:cNvSpPr/>
              <p:nvPr/>
            </p:nvSpPr>
            <p:spPr>
              <a:xfrm>
                <a:off x="4043450" y="1925425"/>
                <a:ext cx="8550" cy="8550"/>
              </a:xfrm>
              <a:custGeom>
                <a:avLst/>
                <a:gdLst/>
                <a:ahLst/>
                <a:cxnLst/>
                <a:rect l="l" t="t" r="r" b="b"/>
                <a:pathLst>
                  <a:path w="342" h="342" extrusionOk="0">
                    <a:moveTo>
                      <a:pt x="170" y="1"/>
                    </a:moveTo>
                    <a:cubicBezTo>
                      <a:pt x="76" y="1"/>
                      <a:pt x="0" y="76"/>
                      <a:pt x="0" y="170"/>
                    </a:cubicBezTo>
                    <a:cubicBezTo>
                      <a:pt x="0" y="264"/>
                      <a:pt x="76" y="341"/>
                      <a:pt x="170" y="341"/>
                    </a:cubicBezTo>
                    <a:cubicBezTo>
                      <a:pt x="264" y="341"/>
                      <a:pt x="341" y="264"/>
                      <a:pt x="341" y="170"/>
                    </a:cubicBezTo>
                    <a:cubicBezTo>
                      <a:pt x="341" y="76"/>
                      <a:pt x="264" y="1"/>
                      <a:pt x="17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1" name="Google Shape;1211;p28"/>
              <p:cNvSpPr/>
              <p:nvPr/>
            </p:nvSpPr>
            <p:spPr>
              <a:xfrm>
                <a:off x="4055525" y="2125125"/>
                <a:ext cx="8525" cy="8550"/>
              </a:xfrm>
              <a:custGeom>
                <a:avLst/>
                <a:gdLst/>
                <a:ahLst/>
                <a:cxnLst/>
                <a:rect l="l" t="t" r="r" b="b"/>
                <a:pathLst>
                  <a:path w="341" h="342" extrusionOk="0">
                    <a:moveTo>
                      <a:pt x="170" y="1"/>
                    </a:moveTo>
                    <a:cubicBezTo>
                      <a:pt x="77" y="1"/>
                      <a:pt x="0" y="76"/>
                      <a:pt x="0" y="171"/>
                    </a:cubicBezTo>
                    <a:cubicBezTo>
                      <a:pt x="0" y="265"/>
                      <a:pt x="77" y="341"/>
                      <a:pt x="170" y="341"/>
                    </a:cubicBezTo>
                    <a:cubicBezTo>
                      <a:pt x="264" y="341"/>
                      <a:pt x="341" y="265"/>
                      <a:pt x="341" y="171"/>
                    </a:cubicBezTo>
                    <a:cubicBezTo>
                      <a:pt x="341" y="76"/>
                      <a:pt x="264" y="1"/>
                      <a:pt x="17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2" name="Google Shape;1212;p28"/>
              <p:cNvSpPr/>
              <p:nvPr/>
            </p:nvSpPr>
            <p:spPr>
              <a:xfrm>
                <a:off x="4018200" y="1899375"/>
                <a:ext cx="17050" cy="17000"/>
              </a:xfrm>
              <a:custGeom>
                <a:avLst/>
                <a:gdLst/>
                <a:ahLst/>
                <a:cxnLst/>
                <a:rect l="l" t="t" r="r" b="b"/>
                <a:pathLst>
                  <a:path w="682" h="680" extrusionOk="0">
                    <a:moveTo>
                      <a:pt x="341" y="0"/>
                    </a:moveTo>
                    <a:cubicBezTo>
                      <a:pt x="152" y="0"/>
                      <a:pt x="0" y="152"/>
                      <a:pt x="0" y="341"/>
                    </a:cubicBezTo>
                    <a:cubicBezTo>
                      <a:pt x="0" y="528"/>
                      <a:pt x="152" y="680"/>
                      <a:pt x="341" y="680"/>
                    </a:cubicBezTo>
                    <a:cubicBezTo>
                      <a:pt x="529" y="680"/>
                      <a:pt x="681" y="528"/>
                      <a:pt x="681" y="341"/>
                    </a:cubicBezTo>
                    <a:cubicBezTo>
                      <a:pt x="681" y="152"/>
                      <a:pt x="529" y="0"/>
                      <a:pt x="34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3" name="Google Shape;1213;p28"/>
              <p:cNvSpPr/>
              <p:nvPr/>
            </p:nvSpPr>
            <p:spPr>
              <a:xfrm>
                <a:off x="3994000" y="1801550"/>
                <a:ext cx="17075" cy="17050"/>
              </a:xfrm>
              <a:custGeom>
                <a:avLst/>
                <a:gdLst/>
                <a:ahLst/>
                <a:cxnLst/>
                <a:rect l="l" t="t" r="r" b="b"/>
                <a:pathLst>
                  <a:path w="683" h="682" extrusionOk="0">
                    <a:moveTo>
                      <a:pt x="341" y="0"/>
                    </a:moveTo>
                    <a:cubicBezTo>
                      <a:pt x="155" y="0"/>
                      <a:pt x="1" y="152"/>
                      <a:pt x="1" y="341"/>
                    </a:cubicBezTo>
                    <a:cubicBezTo>
                      <a:pt x="1" y="529"/>
                      <a:pt x="155" y="681"/>
                      <a:pt x="341" y="681"/>
                    </a:cubicBezTo>
                    <a:cubicBezTo>
                      <a:pt x="530" y="681"/>
                      <a:pt x="682" y="529"/>
                      <a:pt x="682" y="341"/>
                    </a:cubicBezTo>
                    <a:cubicBezTo>
                      <a:pt x="682" y="152"/>
                      <a:pt x="530" y="0"/>
                      <a:pt x="34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14" name="Google Shape;1214;p28"/>
            <p:cNvGrpSpPr/>
            <p:nvPr/>
          </p:nvGrpSpPr>
          <p:grpSpPr>
            <a:xfrm rot="-5400000" flipH="1">
              <a:off x="8329082" y="3681803"/>
              <a:ext cx="1023895" cy="820519"/>
              <a:chOff x="4423100" y="2378550"/>
              <a:chExt cx="540200" cy="432900"/>
            </a:xfrm>
          </p:grpSpPr>
          <p:sp>
            <p:nvSpPr>
              <p:cNvPr id="1215" name="Google Shape;1215;p28"/>
              <p:cNvSpPr/>
              <p:nvPr/>
            </p:nvSpPr>
            <p:spPr>
              <a:xfrm>
                <a:off x="4537050" y="2582000"/>
                <a:ext cx="206275" cy="123200"/>
              </a:xfrm>
              <a:custGeom>
                <a:avLst/>
                <a:gdLst/>
                <a:ahLst/>
                <a:cxnLst/>
                <a:rect l="l" t="t" r="r" b="b"/>
                <a:pathLst>
                  <a:path w="8251" h="4928" extrusionOk="0">
                    <a:moveTo>
                      <a:pt x="13" y="4691"/>
                    </a:moveTo>
                    <a:cubicBezTo>
                      <a:pt x="68" y="4744"/>
                      <a:pt x="334" y="4751"/>
                      <a:pt x="398" y="4757"/>
                    </a:cubicBezTo>
                    <a:cubicBezTo>
                      <a:pt x="844" y="4800"/>
                      <a:pt x="1294" y="4791"/>
                      <a:pt x="1742" y="4801"/>
                    </a:cubicBezTo>
                    <a:cubicBezTo>
                      <a:pt x="2180" y="4812"/>
                      <a:pt x="2610" y="4871"/>
                      <a:pt x="3045" y="4928"/>
                    </a:cubicBezTo>
                    <a:cubicBezTo>
                      <a:pt x="2902" y="4851"/>
                      <a:pt x="2624" y="4663"/>
                      <a:pt x="2624" y="4663"/>
                    </a:cubicBezTo>
                    <a:cubicBezTo>
                      <a:pt x="2646" y="4630"/>
                      <a:pt x="2841" y="4611"/>
                      <a:pt x="2887" y="4599"/>
                    </a:cubicBezTo>
                    <a:cubicBezTo>
                      <a:pt x="2986" y="4573"/>
                      <a:pt x="3085" y="4547"/>
                      <a:pt x="3184" y="4519"/>
                    </a:cubicBezTo>
                    <a:cubicBezTo>
                      <a:pt x="3380" y="4462"/>
                      <a:pt x="3576" y="4398"/>
                      <a:pt x="3766" y="4325"/>
                    </a:cubicBezTo>
                    <a:cubicBezTo>
                      <a:pt x="4143" y="4178"/>
                      <a:pt x="4504" y="3995"/>
                      <a:pt x="4829" y="3754"/>
                    </a:cubicBezTo>
                    <a:cubicBezTo>
                      <a:pt x="5332" y="3380"/>
                      <a:pt x="5642" y="2779"/>
                      <a:pt x="6177" y="2459"/>
                    </a:cubicBezTo>
                    <a:cubicBezTo>
                      <a:pt x="6426" y="2309"/>
                      <a:pt x="6725" y="2269"/>
                      <a:pt x="6991" y="2156"/>
                    </a:cubicBezTo>
                    <a:cubicBezTo>
                      <a:pt x="7541" y="1924"/>
                      <a:pt x="7910" y="1410"/>
                      <a:pt x="8250" y="921"/>
                    </a:cubicBezTo>
                    <a:cubicBezTo>
                      <a:pt x="7733" y="1116"/>
                      <a:pt x="7216" y="1313"/>
                      <a:pt x="6699" y="1510"/>
                    </a:cubicBezTo>
                    <a:cubicBezTo>
                      <a:pt x="6826" y="1254"/>
                      <a:pt x="6897" y="970"/>
                      <a:pt x="6909" y="684"/>
                    </a:cubicBezTo>
                    <a:cubicBezTo>
                      <a:pt x="6915" y="539"/>
                      <a:pt x="6852" y="117"/>
                      <a:pt x="6971" y="1"/>
                    </a:cubicBezTo>
                    <a:cubicBezTo>
                      <a:pt x="6725" y="248"/>
                      <a:pt x="6475" y="502"/>
                      <a:pt x="6312" y="812"/>
                    </a:cubicBezTo>
                    <a:cubicBezTo>
                      <a:pt x="6216" y="994"/>
                      <a:pt x="6154" y="1192"/>
                      <a:pt x="6089" y="1387"/>
                    </a:cubicBezTo>
                    <a:cubicBezTo>
                      <a:pt x="5957" y="1789"/>
                      <a:pt x="5774" y="2168"/>
                      <a:pt x="5392" y="2385"/>
                    </a:cubicBezTo>
                    <a:cubicBezTo>
                      <a:pt x="4821" y="2711"/>
                      <a:pt x="4103" y="2681"/>
                      <a:pt x="3464" y="2752"/>
                    </a:cubicBezTo>
                    <a:cubicBezTo>
                      <a:pt x="3568" y="2685"/>
                      <a:pt x="3931" y="2342"/>
                      <a:pt x="4012" y="2237"/>
                    </a:cubicBezTo>
                    <a:cubicBezTo>
                      <a:pt x="3442" y="2434"/>
                      <a:pt x="2871" y="2631"/>
                      <a:pt x="2316" y="2868"/>
                    </a:cubicBezTo>
                    <a:cubicBezTo>
                      <a:pt x="1845" y="3070"/>
                      <a:pt x="1419" y="3367"/>
                      <a:pt x="1025" y="3693"/>
                    </a:cubicBezTo>
                    <a:cubicBezTo>
                      <a:pt x="812" y="3870"/>
                      <a:pt x="603" y="4055"/>
                      <a:pt x="400" y="4244"/>
                    </a:cubicBezTo>
                    <a:cubicBezTo>
                      <a:pt x="288" y="4348"/>
                      <a:pt x="172" y="4453"/>
                      <a:pt x="74" y="4571"/>
                    </a:cubicBezTo>
                    <a:cubicBezTo>
                      <a:pt x="58" y="4591"/>
                      <a:pt x="1" y="4643"/>
                      <a:pt x="3" y="4673"/>
                    </a:cubicBezTo>
                    <a:cubicBezTo>
                      <a:pt x="3" y="4679"/>
                      <a:pt x="7" y="4685"/>
                      <a:pt x="13" y="4691"/>
                    </a:cubicBezTo>
                    <a:close/>
                  </a:path>
                </a:pathLst>
              </a:custGeom>
              <a:solidFill>
                <a:srgbClr val="518EE9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6" name="Google Shape;1216;p28"/>
              <p:cNvSpPr/>
              <p:nvPr/>
            </p:nvSpPr>
            <p:spPr>
              <a:xfrm>
                <a:off x="4579075" y="2691625"/>
                <a:ext cx="187425" cy="91125"/>
              </a:xfrm>
              <a:custGeom>
                <a:avLst/>
                <a:gdLst/>
                <a:ahLst/>
                <a:cxnLst/>
                <a:rect l="l" t="t" r="r" b="b"/>
                <a:pathLst>
                  <a:path w="7497" h="3645" extrusionOk="0">
                    <a:moveTo>
                      <a:pt x="6" y="3033"/>
                    </a:moveTo>
                    <a:cubicBezTo>
                      <a:pt x="46" y="3086"/>
                      <a:pt x="270" y="3127"/>
                      <a:pt x="325" y="3141"/>
                    </a:cubicBezTo>
                    <a:cubicBezTo>
                      <a:pt x="696" y="3238"/>
                      <a:pt x="1079" y="3292"/>
                      <a:pt x="1456" y="3361"/>
                    </a:cubicBezTo>
                    <a:cubicBezTo>
                      <a:pt x="1827" y="3429"/>
                      <a:pt x="2183" y="3537"/>
                      <a:pt x="2544" y="3645"/>
                    </a:cubicBezTo>
                    <a:cubicBezTo>
                      <a:pt x="2432" y="3560"/>
                      <a:pt x="2223" y="3362"/>
                      <a:pt x="2223" y="3362"/>
                    </a:cubicBezTo>
                    <a:cubicBezTo>
                      <a:pt x="2245" y="3339"/>
                      <a:pt x="2414" y="3349"/>
                      <a:pt x="2454" y="3345"/>
                    </a:cubicBezTo>
                    <a:cubicBezTo>
                      <a:pt x="2542" y="3336"/>
                      <a:pt x="2629" y="3328"/>
                      <a:pt x="2717" y="3316"/>
                    </a:cubicBezTo>
                    <a:cubicBezTo>
                      <a:pt x="2892" y="3295"/>
                      <a:pt x="3065" y="3267"/>
                      <a:pt x="3237" y="3230"/>
                    </a:cubicBezTo>
                    <a:cubicBezTo>
                      <a:pt x="3575" y="3158"/>
                      <a:pt x="3907" y="3053"/>
                      <a:pt x="4214" y="2892"/>
                    </a:cubicBezTo>
                    <a:cubicBezTo>
                      <a:pt x="4691" y="2642"/>
                      <a:pt x="5035" y="2176"/>
                      <a:pt x="5533" y="1975"/>
                    </a:cubicBezTo>
                    <a:cubicBezTo>
                      <a:pt x="5763" y="1882"/>
                      <a:pt x="6021" y="1889"/>
                      <a:pt x="6262" y="1829"/>
                    </a:cubicBezTo>
                    <a:cubicBezTo>
                      <a:pt x="6760" y="1707"/>
                      <a:pt x="7143" y="1322"/>
                      <a:pt x="7497" y="953"/>
                    </a:cubicBezTo>
                    <a:cubicBezTo>
                      <a:pt x="7032" y="1049"/>
                      <a:pt x="6567" y="1146"/>
                      <a:pt x="6102" y="1242"/>
                    </a:cubicBezTo>
                    <a:cubicBezTo>
                      <a:pt x="6245" y="1043"/>
                      <a:pt x="6343" y="811"/>
                      <a:pt x="6392" y="571"/>
                    </a:cubicBezTo>
                    <a:cubicBezTo>
                      <a:pt x="6418" y="450"/>
                      <a:pt x="6422" y="83"/>
                      <a:pt x="6537" y="0"/>
                    </a:cubicBezTo>
                    <a:cubicBezTo>
                      <a:pt x="6294" y="177"/>
                      <a:pt x="6049" y="358"/>
                      <a:pt x="5870" y="598"/>
                    </a:cubicBezTo>
                    <a:cubicBezTo>
                      <a:pt x="5763" y="740"/>
                      <a:pt x="5684" y="899"/>
                      <a:pt x="5602" y="1055"/>
                    </a:cubicBezTo>
                    <a:cubicBezTo>
                      <a:pt x="5436" y="1378"/>
                      <a:pt x="5231" y="1674"/>
                      <a:pt x="4877" y="1807"/>
                    </a:cubicBezTo>
                    <a:cubicBezTo>
                      <a:pt x="4349" y="2005"/>
                      <a:pt x="3745" y="1884"/>
                      <a:pt x="3194" y="1856"/>
                    </a:cubicBezTo>
                    <a:cubicBezTo>
                      <a:pt x="3290" y="1816"/>
                      <a:pt x="3644" y="1573"/>
                      <a:pt x="3727" y="1495"/>
                    </a:cubicBezTo>
                    <a:cubicBezTo>
                      <a:pt x="3217" y="1584"/>
                      <a:pt x="2707" y="1674"/>
                      <a:pt x="2204" y="1801"/>
                    </a:cubicBezTo>
                    <a:cubicBezTo>
                      <a:pt x="1777" y="1907"/>
                      <a:pt x="1377" y="2102"/>
                      <a:pt x="1000" y="2325"/>
                    </a:cubicBezTo>
                    <a:cubicBezTo>
                      <a:pt x="794" y="2446"/>
                      <a:pt x="593" y="2573"/>
                      <a:pt x="395" y="2707"/>
                    </a:cubicBezTo>
                    <a:cubicBezTo>
                      <a:pt x="286" y="2780"/>
                      <a:pt x="174" y="2853"/>
                      <a:pt x="75" y="2940"/>
                    </a:cubicBezTo>
                    <a:cubicBezTo>
                      <a:pt x="58" y="2954"/>
                      <a:pt x="3" y="2991"/>
                      <a:pt x="1" y="3015"/>
                    </a:cubicBezTo>
                    <a:cubicBezTo>
                      <a:pt x="0" y="3022"/>
                      <a:pt x="3" y="3027"/>
                      <a:pt x="6" y="3033"/>
                    </a:cubicBezTo>
                    <a:close/>
                  </a:path>
                </a:pathLst>
              </a:custGeom>
              <a:solidFill>
                <a:srgbClr val="518EE9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7" name="Google Shape;1217;p28"/>
              <p:cNvSpPr/>
              <p:nvPr/>
            </p:nvSpPr>
            <p:spPr>
              <a:xfrm>
                <a:off x="4691850" y="2537450"/>
                <a:ext cx="179600" cy="154850"/>
              </a:xfrm>
              <a:custGeom>
                <a:avLst/>
                <a:gdLst/>
                <a:ahLst/>
                <a:cxnLst/>
                <a:rect l="l" t="t" r="r" b="b"/>
                <a:pathLst>
                  <a:path w="7184" h="6194" extrusionOk="0">
                    <a:moveTo>
                      <a:pt x="21" y="6154"/>
                    </a:moveTo>
                    <a:cubicBezTo>
                      <a:pt x="87" y="6193"/>
                      <a:pt x="348" y="6139"/>
                      <a:pt x="411" y="6130"/>
                    </a:cubicBezTo>
                    <a:cubicBezTo>
                      <a:pt x="856" y="6071"/>
                      <a:pt x="1292" y="5959"/>
                      <a:pt x="1730" y="5868"/>
                    </a:cubicBezTo>
                    <a:cubicBezTo>
                      <a:pt x="2160" y="5778"/>
                      <a:pt x="2592" y="5736"/>
                      <a:pt x="3028" y="5694"/>
                    </a:cubicBezTo>
                    <a:cubicBezTo>
                      <a:pt x="2872" y="5652"/>
                      <a:pt x="2557" y="5531"/>
                      <a:pt x="2557" y="5531"/>
                    </a:cubicBezTo>
                    <a:cubicBezTo>
                      <a:pt x="2572" y="5495"/>
                      <a:pt x="2758" y="5432"/>
                      <a:pt x="2800" y="5409"/>
                    </a:cubicBezTo>
                    <a:cubicBezTo>
                      <a:pt x="2890" y="5362"/>
                      <a:pt x="2981" y="5314"/>
                      <a:pt x="3070" y="5263"/>
                    </a:cubicBezTo>
                    <a:cubicBezTo>
                      <a:pt x="3250" y="5163"/>
                      <a:pt x="3424" y="5057"/>
                      <a:pt x="3593" y="4941"/>
                    </a:cubicBezTo>
                    <a:cubicBezTo>
                      <a:pt x="3926" y="4714"/>
                      <a:pt x="4238" y="4453"/>
                      <a:pt x="4498" y="4144"/>
                    </a:cubicBezTo>
                    <a:cubicBezTo>
                      <a:pt x="4901" y="3665"/>
                      <a:pt x="5067" y="3010"/>
                      <a:pt x="5516" y="2575"/>
                    </a:cubicBezTo>
                    <a:cubicBezTo>
                      <a:pt x="5724" y="2373"/>
                      <a:pt x="6005" y="2265"/>
                      <a:pt x="6239" y="2095"/>
                    </a:cubicBezTo>
                    <a:cubicBezTo>
                      <a:pt x="6720" y="1744"/>
                      <a:pt x="6963" y="1158"/>
                      <a:pt x="7184" y="605"/>
                    </a:cubicBezTo>
                    <a:cubicBezTo>
                      <a:pt x="6724" y="913"/>
                      <a:pt x="6266" y="1223"/>
                      <a:pt x="5808" y="1532"/>
                    </a:cubicBezTo>
                    <a:cubicBezTo>
                      <a:pt x="5872" y="1254"/>
                      <a:pt x="5877" y="962"/>
                      <a:pt x="5824" y="680"/>
                    </a:cubicBezTo>
                    <a:cubicBezTo>
                      <a:pt x="5798" y="538"/>
                      <a:pt x="5639" y="141"/>
                      <a:pt x="5729" y="1"/>
                    </a:cubicBezTo>
                    <a:cubicBezTo>
                      <a:pt x="5545" y="299"/>
                      <a:pt x="5360" y="602"/>
                      <a:pt x="5272" y="940"/>
                    </a:cubicBezTo>
                    <a:cubicBezTo>
                      <a:pt x="5220" y="1140"/>
                      <a:pt x="5204" y="1347"/>
                      <a:pt x="5185" y="1551"/>
                    </a:cubicBezTo>
                    <a:cubicBezTo>
                      <a:pt x="5148" y="1973"/>
                      <a:pt x="5057" y="2383"/>
                      <a:pt x="4734" y="2682"/>
                    </a:cubicBezTo>
                    <a:cubicBezTo>
                      <a:pt x="4253" y="3130"/>
                      <a:pt x="3547" y="3265"/>
                      <a:pt x="2941" y="3478"/>
                    </a:cubicBezTo>
                    <a:cubicBezTo>
                      <a:pt x="3027" y="3391"/>
                      <a:pt x="3302" y="2974"/>
                      <a:pt x="3357" y="2852"/>
                    </a:cubicBezTo>
                    <a:cubicBezTo>
                      <a:pt x="2847" y="3174"/>
                      <a:pt x="2336" y="3496"/>
                      <a:pt x="1849" y="3854"/>
                    </a:cubicBezTo>
                    <a:cubicBezTo>
                      <a:pt x="1435" y="4159"/>
                      <a:pt x="1090" y="4544"/>
                      <a:pt x="780" y="4951"/>
                    </a:cubicBezTo>
                    <a:cubicBezTo>
                      <a:pt x="613" y="5172"/>
                      <a:pt x="452" y="5400"/>
                      <a:pt x="297" y="5630"/>
                    </a:cubicBezTo>
                    <a:cubicBezTo>
                      <a:pt x="212" y="5757"/>
                      <a:pt x="123" y="5886"/>
                      <a:pt x="54" y="6022"/>
                    </a:cubicBezTo>
                    <a:cubicBezTo>
                      <a:pt x="42" y="6046"/>
                      <a:pt x="0" y="6109"/>
                      <a:pt x="9" y="6138"/>
                    </a:cubicBezTo>
                    <a:cubicBezTo>
                      <a:pt x="10" y="6144"/>
                      <a:pt x="15" y="6149"/>
                      <a:pt x="23" y="6154"/>
                    </a:cubicBezTo>
                    <a:close/>
                  </a:path>
                </a:pathLst>
              </a:custGeom>
              <a:solidFill>
                <a:srgbClr val="518EE9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8" name="Google Shape;1218;p28"/>
              <p:cNvSpPr/>
              <p:nvPr/>
            </p:nvSpPr>
            <p:spPr>
              <a:xfrm>
                <a:off x="4791000" y="2420875"/>
                <a:ext cx="86325" cy="102925"/>
              </a:xfrm>
              <a:custGeom>
                <a:avLst/>
                <a:gdLst/>
                <a:ahLst/>
                <a:cxnLst/>
                <a:rect l="l" t="t" r="r" b="b"/>
                <a:pathLst>
                  <a:path w="3453" h="4117" extrusionOk="0">
                    <a:moveTo>
                      <a:pt x="18" y="4101"/>
                    </a:moveTo>
                    <a:cubicBezTo>
                      <a:pt x="59" y="4116"/>
                      <a:pt x="200" y="4057"/>
                      <a:pt x="236" y="4044"/>
                    </a:cubicBezTo>
                    <a:cubicBezTo>
                      <a:pt x="480" y="3963"/>
                      <a:pt x="714" y="3853"/>
                      <a:pt x="951" y="3752"/>
                    </a:cubicBezTo>
                    <a:cubicBezTo>
                      <a:pt x="1184" y="3654"/>
                      <a:pt x="1423" y="3584"/>
                      <a:pt x="1665" y="3512"/>
                    </a:cubicBezTo>
                    <a:cubicBezTo>
                      <a:pt x="1572" y="3505"/>
                      <a:pt x="1381" y="3471"/>
                      <a:pt x="1381" y="3471"/>
                    </a:cubicBezTo>
                    <a:cubicBezTo>
                      <a:pt x="1385" y="3449"/>
                      <a:pt x="1483" y="3393"/>
                      <a:pt x="1505" y="3376"/>
                    </a:cubicBezTo>
                    <a:cubicBezTo>
                      <a:pt x="1551" y="3339"/>
                      <a:pt x="1597" y="3302"/>
                      <a:pt x="1641" y="3264"/>
                    </a:cubicBezTo>
                    <a:cubicBezTo>
                      <a:pt x="1732" y="3188"/>
                      <a:pt x="1818" y="3108"/>
                      <a:pt x="1901" y="3024"/>
                    </a:cubicBezTo>
                    <a:cubicBezTo>
                      <a:pt x="2065" y="2859"/>
                      <a:pt x="2212" y="2677"/>
                      <a:pt x="2325" y="2474"/>
                    </a:cubicBezTo>
                    <a:cubicBezTo>
                      <a:pt x="2501" y="2160"/>
                      <a:pt x="2522" y="1772"/>
                      <a:pt x="2727" y="1476"/>
                    </a:cubicBezTo>
                    <a:cubicBezTo>
                      <a:pt x="2823" y="1340"/>
                      <a:pt x="2970" y="1248"/>
                      <a:pt x="3084" y="1127"/>
                    </a:cubicBezTo>
                    <a:cubicBezTo>
                      <a:pt x="3317" y="876"/>
                      <a:pt x="3390" y="518"/>
                      <a:pt x="3453" y="181"/>
                    </a:cubicBezTo>
                    <a:cubicBezTo>
                      <a:pt x="3227" y="406"/>
                      <a:pt x="3003" y="632"/>
                      <a:pt x="2778" y="856"/>
                    </a:cubicBezTo>
                    <a:cubicBezTo>
                      <a:pt x="2784" y="691"/>
                      <a:pt x="2754" y="527"/>
                      <a:pt x="2694" y="373"/>
                    </a:cubicBezTo>
                    <a:cubicBezTo>
                      <a:pt x="2663" y="296"/>
                      <a:pt x="2530" y="88"/>
                      <a:pt x="2565" y="0"/>
                    </a:cubicBezTo>
                    <a:cubicBezTo>
                      <a:pt x="2494" y="188"/>
                      <a:pt x="2423" y="380"/>
                      <a:pt x="2410" y="581"/>
                    </a:cubicBezTo>
                    <a:cubicBezTo>
                      <a:pt x="2403" y="699"/>
                      <a:pt x="2416" y="818"/>
                      <a:pt x="2429" y="935"/>
                    </a:cubicBezTo>
                    <a:cubicBezTo>
                      <a:pt x="2454" y="1178"/>
                      <a:pt x="2447" y="1419"/>
                      <a:pt x="2297" y="1624"/>
                    </a:cubicBezTo>
                    <a:cubicBezTo>
                      <a:pt x="2075" y="1928"/>
                      <a:pt x="1691" y="2083"/>
                      <a:pt x="1372" y="2270"/>
                    </a:cubicBezTo>
                    <a:cubicBezTo>
                      <a:pt x="1411" y="2211"/>
                      <a:pt x="1521" y="1946"/>
                      <a:pt x="1538" y="1871"/>
                    </a:cubicBezTo>
                    <a:cubicBezTo>
                      <a:pt x="1286" y="2109"/>
                      <a:pt x="1032" y="2347"/>
                      <a:pt x="797" y="2602"/>
                    </a:cubicBezTo>
                    <a:cubicBezTo>
                      <a:pt x="597" y="2819"/>
                      <a:pt x="444" y="3075"/>
                      <a:pt x="314" y="3339"/>
                    </a:cubicBezTo>
                    <a:cubicBezTo>
                      <a:pt x="243" y="3482"/>
                      <a:pt x="178" y="3628"/>
                      <a:pt x="116" y="3776"/>
                    </a:cubicBezTo>
                    <a:cubicBezTo>
                      <a:pt x="81" y="3856"/>
                      <a:pt x="45" y="3939"/>
                      <a:pt x="22" y="4023"/>
                    </a:cubicBezTo>
                    <a:cubicBezTo>
                      <a:pt x="17" y="4038"/>
                      <a:pt x="0" y="4079"/>
                      <a:pt x="8" y="4093"/>
                    </a:cubicBezTo>
                    <a:cubicBezTo>
                      <a:pt x="9" y="4096"/>
                      <a:pt x="13" y="4099"/>
                      <a:pt x="18" y="4101"/>
                    </a:cubicBezTo>
                    <a:close/>
                  </a:path>
                </a:pathLst>
              </a:custGeom>
              <a:solidFill>
                <a:srgbClr val="518EE9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9" name="Google Shape;1219;p28"/>
              <p:cNvSpPr/>
              <p:nvPr/>
            </p:nvSpPr>
            <p:spPr>
              <a:xfrm>
                <a:off x="4903750" y="2378550"/>
                <a:ext cx="59550" cy="83725"/>
              </a:xfrm>
              <a:custGeom>
                <a:avLst/>
                <a:gdLst/>
                <a:ahLst/>
                <a:cxnLst/>
                <a:rect l="l" t="t" r="r" b="b"/>
                <a:pathLst>
                  <a:path w="2382" h="3349" extrusionOk="0">
                    <a:moveTo>
                      <a:pt x="16" y="3340"/>
                    </a:moveTo>
                    <a:cubicBezTo>
                      <a:pt x="49" y="3349"/>
                      <a:pt x="154" y="3293"/>
                      <a:pt x="180" y="3282"/>
                    </a:cubicBezTo>
                    <a:cubicBezTo>
                      <a:pt x="362" y="3200"/>
                      <a:pt x="534" y="3099"/>
                      <a:pt x="710" y="3005"/>
                    </a:cubicBezTo>
                    <a:cubicBezTo>
                      <a:pt x="882" y="2913"/>
                      <a:pt x="1061" y="2841"/>
                      <a:pt x="1242" y="2769"/>
                    </a:cubicBezTo>
                    <a:cubicBezTo>
                      <a:pt x="1170" y="2771"/>
                      <a:pt x="1021" y="2758"/>
                      <a:pt x="1021" y="2758"/>
                    </a:cubicBezTo>
                    <a:cubicBezTo>
                      <a:pt x="1023" y="2741"/>
                      <a:pt x="1094" y="2690"/>
                      <a:pt x="1110" y="2676"/>
                    </a:cubicBezTo>
                    <a:cubicBezTo>
                      <a:pt x="1142" y="2644"/>
                      <a:pt x="1174" y="2612"/>
                      <a:pt x="1206" y="2580"/>
                    </a:cubicBezTo>
                    <a:cubicBezTo>
                      <a:pt x="1271" y="2514"/>
                      <a:pt x="1331" y="2447"/>
                      <a:pt x="1390" y="2377"/>
                    </a:cubicBezTo>
                    <a:cubicBezTo>
                      <a:pt x="1504" y="2238"/>
                      <a:pt x="1604" y="2088"/>
                      <a:pt x="1677" y="1924"/>
                    </a:cubicBezTo>
                    <a:cubicBezTo>
                      <a:pt x="1788" y="1668"/>
                      <a:pt x="1777" y="1368"/>
                      <a:pt x="1915" y="1126"/>
                    </a:cubicBezTo>
                    <a:cubicBezTo>
                      <a:pt x="1979" y="1015"/>
                      <a:pt x="2086" y="933"/>
                      <a:pt x="2164" y="831"/>
                    </a:cubicBezTo>
                    <a:cubicBezTo>
                      <a:pt x="2326" y="621"/>
                      <a:pt x="2357" y="341"/>
                      <a:pt x="2382" y="77"/>
                    </a:cubicBezTo>
                    <a:cubicBezTo>
                      <a:pt x="2224" y="267"/>
                      <a:pt x="2067" y="456"/>
                      <a:pt x="1910" y="644"/>
                    </a:cubicBezTo>
                    <a:cubicBezTo>
                      <a:pt x="1902" y="518"/>
                      <a:pt x="1868" y="393"/>
                      <a:pt x="1809" y="279"/>
                    </a:cubicBezTo>
                    <a:cubicBezTo>
                      <a:pt x="1781" y="222"/>
                      <a:pt x="1663" y="72"/>
                      <a:pt x="1684" y="0"/>
                    </a:cubicBezTo>
                    <a:cubicBezTo>
                      <a:pt x="1643" y="150"/>
                      <a:pt x="1601" y="304"/>
                      <a:pt x="1606" y="459"/>
                    </a:cubicBezTo>
                    <a:cubicBezTo>
                      <a:pt x="1609" y="550"/>
                      <a:pt x="1627" y="641"/>
                      <a:pt x="1646" y="731"/>
                    </a:cubicBezTo>
                    <a:cubicBezTo>
                      <a:pt x="1682" y="916"/>
                      <a:pt x="1694" y="1101"/>
                      <a:pt x="1594" y="1270"/>
                    </a:cubicBezTo>
                    <a:cubicBezTo>
                      <a:pt x="1444" y="1521"/>
                      <a:pt x="1159" y="1667"/>
                      <a:pt x="928" y="1833"/>
                    </a:cubicBezTo>
                    <a:cubicBezTo>
                      <a:pt x="954" y="1786"/>
                      <a:pt x="1019" y="1573"/>
                      <a:pt x="1027" y="1515"/>
                    </a:cubicBezTo>
                    <a:cubicBezTo>
                      <a:pt x="850" y="1716"/>
                      <a:pt x="671" y="1917"/>
                      <a:pt x="509" y="2130"/>
                    </a:cubicBezTo>
                    <a:cubicBezTo>
                      <a:pt x="371" y="2312"/>
                      <a:pt x="270" y="2520"/>
                      <a:pt x="190" y="2732"/>
                    </a:cubicBezTo>
                    <a:cubicBezTo>
                      <a:pt x="145" y="2847"/>
                      <a:pt x="106" y="2965"/>
                      <a:pt x="67" y="3083"/>
                    </a:cubicBezTo>
                    <a:cubicBezTo>
                      <a:pt x="47" y="3148"/>
                      <a:pt x="25" y="3214"/>
                      <a:pt x="13" y="3281"/>
                    </a:cubicBezTo>
                    <a:cubicBezTo>
                      <a:pt x="11" y="3292"/>
                      <a:pt x="0" y="3324"/>
                      <a:pt x="8" y="3335"/>
                    </a:cubicBezTo>
                    <a:cubicBezTo>
                      <a:pt x="9" y="3338"/>
                      <a:pt x="13" y="3339"/>
                      <a:pt x="15" y="3340"/>
                    </a:cubicBezTo>
                    <a:close/>
                  </a:path>
                </a:pathLst>
              </a:custGeom>
              <a:solidFill>
                <a:srgbClr val="518EE9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0" name="Google Shape;1220;p28"/>
              <p:cNvSpPr/>
              <p:nvPr/>
            </p:nvSpPr>
            <p:spPr>
              <a:xfrm>
                <a:off x="4483875" y="2710600"/>
                <a:ext cx="120725" cy="46275"/>
              </a:xfrm>
              <a:custGeom>
                <a:avLst/>
                <a:gdLst/>
                <a:ahLst/>
                <a:cxnLst/>
                <a:rect l="l" t="t" r="r" b="b"/>
                <a:pathLst>
                  <a:path w="4829" h="1851" extrusionOk="0">
                    <a:moveTo>
                      <a:pt x="3" y="1221"/>
                    </a:moveTo>
                    <a:cubicBezTo>
                      <a:pt x="22" y="1258"/>
                      <a:pt x="157" y="1305"/>
                      <a:pt x="187" y="1320"/>
                    </a:cubicBezTo>
                    <a:cubicBezTo>
                      <a:pt x="408" y="1417"/>
                      <a:pt x="638" y="1488"/>
                      <a:pt x="864" y="1568"/>
                    </a:cubicBezTo>
                    <a:cubicBezTo>
                      <a:pt x="1086" y="1647"/>
                      <a:pt x="1295" y="1749"/>
                      <a:pt x="1506" y="1850"/>
                    </a:cubicBezTo>
                    <a:cubicBezTo>
                      <a:pt x="1447" y="1788"/>
                      <a:pt x="1337" y="1645"/>
                      <a:pt x="1337" y="1645"/>
                    </a:cubicBezTo>
                    <a:cubicBezTo>
                      <a:pt x="1354" y="1632"/>
                      <a:pt x="1455" y="1655"/>
                      <a:pt x="1481" y="1657"/>
                    </a:cubicBezTo>
                    <a:cubicBezTo>
                      <a:pt x="1536" y="1661"/>
                      <a:pt x="1592" y="1663"/>
                      <a:pt x="1646" y="1666"/>
                    </a:cubicBezTo>
                    <a:cubicBezTo>
                      <a:pt x="1756" y="1670"/>
                      <a:pt x="1865" y="1670"/>
                      <a:pt x="1976" y="1665"/>
                    </a:cubicBezTo>
                    <a:cubicBezTo>
                      <a:pt x="2191" y="1653"/>
                      <a:pt x="2406" y="1621"/>
                      <a:pt x="2612" y="1552"/>
                    </a:cubicBezTo>
                    <a:cubicBezTo>
                      <a:pt x="2930" y="1445"/>
                      <a:pt x="3189" y="1193"/>
                      <a:pt x="3516" y="1119"/>
                    </a:cubicBezTo>
                    <a:cubicBezTo>
                      <a:pt x="3667" y="1084"/>
                      <a:pt x="3826" y="1114"/>
                      <a:pt x="3980" y="1101"/>
                    </a:cubicBezTo>
                    <a:cubicBezTo>
                      <a:pt x="4300" y="1075"/>
                      <a:pt x="4573" y="875"/>
                      <a:pt x="4829" y="683"/>
                    </a:cubicBezTo>
                    <a:lnTo>
                      <a:pt x="3939" y="724"/>
                    </a:lnTo>
                    <a:cubicBezTo>
                      <a:pt x="4047" y="613"/>
                      <a:pt x="4131" y="481"/>
                      <a:pt x="4186" y="337"/>
                    </a:cubicBezTo>
                    <a:cubicBezTo>
                      <a:pt x="4213" y="265"/>
                      <a:pt x="4252" y="40"/>
                      <a:pt x="4331" y="0"/>
                    </a:cubicBezTo>
                    <a:cubicBezTo>
                      <a:pt x="4165" y="85"/>
                      <a:pt x="3995" y="172"/>
                      <a:pt x="3860" y="302"/>
                    </a:cubicBezTo>
                    <a:cubicBezTo>
                      <a:pt x="3781" y="379"/>
                      <a:pt x="3715" y="470"/>
                      <a:pt x="3650" y="558"/>
                    </a:cubicBezTo>
                    <a:cubicBezTo>
                      <a:pt x="3515" y="741"/>
                      <a:pt x="3359" y="903"/>
                      <a:pt x="3128" y="949"/>
                    </a:cubicBezTo>
                    <a:cubicBezTo>
                      <a:pt x="2783" y="1019"/>
                      <a:pt x="2421" y="884"/>
                      <a:pt x="2086" y="813"/>
                    </a:cubicBezTo>
                    <a:cubicBezTo>
                      <a:pt x="2149" y="797"/>
                      <a:pt x="2392" y="683"/>
                      <a:pt x="2450" y="643"/>
                    </a:cubicBezTo>
                    <a:cubicBezTo>
                      <a:pt x="2127" y="648"/>
                      <a:pt x="1803" y="652"/>
                      <a:pt x="1480" y="680"/>
                    </a:cubicBezTo>
                    <a:cubicBezTo>
                      <a:pt x="1207" y="704"/>
                      <a:pt x="940" y="784"/>
                      <a:pt x="685" y="883"/>
                    </a:cubicBezTo>
                    <a:cubicBezTo>
                      <a:pt x="547" y="938"/>
                      <a:pt x="410" y="997"/>
                      <a:pt x="274" y="1059"/>
                    </a:cubicBezTo>
                    <a:cubicBezTo>
                      <a:pt x="200" y="1094"/>
                      <a:pt x="123" y="1127"/>
                      <a:pt x="54" y="1172"/>
                    </a:cubicBezTo>
                    <a:cubicBezTo>
                      <a:pt x="43" y="1178"/>
                      <a:pt x="4" y="1195"/>
                      <a:pt x="1" y="1210"/>
                    </a:cubicBezTo>
                    <a:cubicBezTo>
                      <a:pt x="1" y="1214"/>
                      <a:pt x="1" y="1218"/>
                      <a:pt x="3" y="1223"/>
                    </a:cubicBezTo>
                    <a:close/>
                  </a:path>
                </a:pathLst>
              </a:custGeom>
              <a:solidFill>
                <a:srgbClr val="518EE9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1" name="Google Shape;1221;p28"/>
              <p:cNvSpPr/>
              <p:nvPr/>
            </p:nvSpPr>
            <p:spPr>
              <a:xfrm>
                <a:off x="4423100" y="2767775"/>
                <a:ext cx="134250" cy="43675"/>
              </a:xfrm>
              <a:custGeom>
                <a:avLst/>
                <a:gdLst/>
                <a:ahLst/>
                <a:cxnLst/>
                <a:rect l="l" t="t" r="r" b="b"/>
                <a:pathLst>
                  <a:path w="5370" h="1747" extrusionOk="0">
                    <a:moveTo>
                      <a:pt x="3" y="899"/>
                    </a:moveTo>
                    <a:cubicBezTo>
                      <a:pt x="21" y="942"/>
                      <a:pt x="163" y="1007"/>
                      <a:pt x="196" y="1027"/>
                    </a:cubicBezTo>
                    <a:cubicBezTo>
                      <a:pt x="429" y="1156"/>
                      <a:pt x="674" y="1257"/>
                      <a:pt x="916" y="1369"/>
                    </a:cubicBezTo>
                    <a:cubicBezTo>
                      <a:pt x="1151" y="1479"/>
                      <a:pt x="1372" y="1613"/>
                      <a:pt x="1593" y="1746"/>
                    </a:cubicBezTo>
                    <a:cubicBezTo>
                      <a:pt x="1534" y="1671"/>
                      <a:pt x="1427" y="1502"/>
                      <a:pt x="1427" y="1502"/>
                    </a:cubicBezTo>
                    <a:cubicBezTo>
                      <a:pt x="1447" y="1490"/>
                      <a:pt x="1557" y="1526"/>
                      <a:pt x="1586" y="1531"/>
                    </a:cubicBezTo>
                    <a:cubicBezTo>
                      <a:pt x="1645" y="1541"/>
                      <a:pt x="1706" y="1550"/>
                      <a:pt x="1767" y="1557"/>
                    </a:cubicBezTo>
                    <a:cubicBezTo>
                      <a:pt x="1887" y="1573"/>
                      <a:pt x="2007" y="1584"/>
                      <a:pt x="2128" y="1589"/>
                    </a:cubicBezTo>
                    <a:cubicBezTo>
                      <a:pt x="2367" y="1599"/>
                      <a:pt x="2607" y="1585"/>
                      <a:pt x="2840" y="1531"/>
                    </a:cubicBezTo>
                    <a:cubicBezTo>
                      <a:pt x="3202" y="1447"/>
                      <a:pt x="3513" y="1195"/>
                      <a:pt x="3880" y="1147"/>
                    </a:cubicBezTo>
                    <a:cubicBezTo>
                      <a:pt x="4050" y="1125"/>
                      <a:pt x="4222" y="1174"/>
                      <a:pt x="4393" y="1176"/>
                    </a:cubicBezTo>
                    <a:cubicBezTo>
                      <a:pt x="4747" y="1179"/>
                      <a:pt x="5069" y="989"/>
                      <a:pt x="5370" y="803"/>
                    </a:cubicBezTo>
                    <a:cubicBezTo>
                      <a:pt x="5043" y="787"/>
                      <a:pt x="4715" y="772"/>
                      <a:pt x="4388" y="756"/>
                    </a:cubicBezTo>
                    <a:cubicBezTo>
                      <a:pt x="4517" y="647"/>
                      <a:pt x="4623" y="509"/>
                      <a:pt x="4698" y="357"/>
                    </a:cubicBezTo>
                    <a:cubicBezTo>
                      <a:pt x="4735" y="280"/>
                      <a:pt x="4802" y="35"/>
                      <a:pt x="4893" y="0"/>
                    </a:cubicBezTo>
                    <a:cubicBezTo>
                      <a:pt x="4700" y="77"/>
                      <a:pt x="4504" y="155"/>
                      <a:pt x="4343" y="285"/>
                    </a:cubicBezTo>
                    <a:cubicBezTo>
                      <a:pt x="4248" y="361"/>
                      <a:pt x="4166" y="454"/>
                      <a:pt x="4086" y="544"/>
                    </a:cubicBezTo>
                    <a:cubicBezTo>
                      <a:pt x="3919" y="731"/>
                      <a:pt x="3729" y="893"/>
                      <a:pt x="3470" y="922"/>
                    </a:cubicBezTo>
                    <a:cubicBezTo>
                      <a:pt x="3083" y="963"/>
                      <a:pt x="2700" y="777"/>
                      <a:pt x="2337" y="664"/>
                    </a:cubicBezTo>
                    <a:cubicBezTo>
                      <a:pt x="2409" y="653"/>
                      <a:pt x="2687" y="551"/>
                      <a:pt x="2756" y="514"/>
                    </a:cubicBezTo>
                    <a:cubicBezTo>
                      <a:pt x="2399" y="486"/>
                      <a:pt x="2043" y="457"/>
                      <a:pt x="1685" y="455"/>
                    </a:cubicBezTo>
                    <a:cubicBezTo>
                      <a:pt x="1381" y="454"/>
                      <a:pt x="1081" y="513"/>
                      <a:pt x="790" y="597"/>
                    </a:cubicBezTo>
                    <a:cubicBezTo>
                      <a:pt x="631" y="643"/>
                      <a:pt x="474" y="694"/>
                      <a:pt x="319" y="748"/>
                    </a:cubicBezTo>
                    <a:cubicBezTo>
                      <a:pt x="234" y="778"/>
                      <a:pt x="146" y="808"/>
                      <a:pt x="64" y="849"/>
                    </a:cubicBezTo>
                    <a:cubicBezTo>
                      <a:pt x="50" y="855"/>
                      <a:pt x="7" y="871"/>
                      <a:pt x="2" y="887"/>
                    </a:cubicBezTo>
                    <a:cubicBezTo>
                      <a:pt x="1" y="891"/>
                      <a:pt x="1" y="894"/>
                      <a:pt x="3" y="899"/>
                    </a:cubicBezTo>
                    <a:close/>
                  </a:path>
                </a:pathLst>
              </a:custGeom>
              <a:solidFill>
                <a:srgbClr val="518EE9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22" name="Google Shape;1222;p28"/>
            <p:cNvGrpSpPr/>
            <p:nvPr/>
          </p:nvGrpSpPr>
          <p:grpSpPr>
            <a:xfrm>
              <a:off x="419219" y="-1066"/>
              <a:ext cx="151974" cy="947036"/>
              <a:chOff x="4018200" y="1847950"/>
              <a:chExt cx="45850" cy="285725"/>
            </a:xfrm>
          </p:grpSpPr>
          <p:sp>
            <p:nvSpPr>
              <p:cNvPr id="1223" name="Google Shape;1223;p28"/>
              <p:cNvSpPr/>
              <p:nvPr/>
            </p:nvSpPr>
            <p:spPr>
              <a:xfrm>
                <a:off x="4031375" y="1847950"/>
                <a:ext cx="24175" cy="24175"/>
              </a:xfrm>
              <a:custGeom>
                <a:avLst/>
                <a:gdLst/>
                <a:ahLst/>
                <a:cxnLst/>
                <a:rect l="l" t="t" r="r" b="b"/>
                <a:pathLst>
                  <a:path w="967" h="967" extrusionOk="0">
                    <a:moveTo>
                      <a:pt x="483" y="0"/>
                    </a:moveTo>
                    <a:cubicBezTo>
                      <a:pt x="216" y="0"/>
                      <a:pt x="1" y="216"/>
                      <a:pt x="1" y="483"/>
                    </a:cubicBezTo>
                    <a:cubicBezTo>
                      <a:pt x="1" y="749"/>
                      <a:pt x="216" y="966"/>
                      <a:pt x="483" y="966"/>
                    </a:cubicBezTo>
                    <a:cubicBezTo>
                      <a:pt x="750" y="966"/>
                      <a:pt x="966" y="749"/>
                      <a:pt x="966" y="483"/>
                    </a:cubicBezTo>
                    <a:cubicBezTo>
                      <a:pt x="966" y="216"/>
                      <a:pt x="750" y="0"/>
                      <a:pt x="48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4" name="Google Shape;1224;p28"/>
              <p:cNvSpPr/>
              <p:nvPr/>
            </p:nvSpPr>
            <p:spPr>
              <a:xfrm>
                <a:off x="4043450" y="1925425"/>
                <a:ext cx="8550" cy="8550"/>
              </a:xfrm>
              <a:custGeom>
                <a:avLst/>
                <a:gdLst/>
                <a:ahLst/>
                <a:cxnLst/>
                <a:rect l="l" t="t" r="r" b="b"/>
                <a:pathLst>
                  <a:path w="342" h="342" extrusionOk="0">
                    <a:moveTo>
                      <a:pt x="170" y="1"/>
                    </a:moveTo>
                    <a:cubicBezTo>
                      <a:pt x="76" y="1"/>
                      <a:pt x="0" y="76"/>
                      <a:pt x="0" y="170"/>
                    </a:cubicBezTo>
                    <a:cubicBezTo>
                      <a:pt x="0" y="264"/>
                      <a:pt x="76" y="341"/>
                      <a:pt x="170" y="341"/>
                    </a:cubicBezTo>
                    <a:cubicBezTo>
                      <a:pt x="264" y="341"/>
                      <a:pt x="341" y="264"/>
                      <a:pt x="341" y="170"/>
                    </a:cubicBezTo>
                    <a:cubicBezTo>
                      <a:pt x="341" y="76"/>
                      <a:pt x="264" y="1"/>
                      <a:pt x="17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5" name="Google Shape;1225;p28"/>
              <p:cNvSpPr/>
              <p:nvPr/>
            </p:nvSpPr>
            <p:spPr>
              <a:xfrm>
                <a:off x="4055525" y="2125125"/>
                <a:ext cx="8525" cy="8550"/>
              </a:xfrm>
              <a:custGeom>
                <a:avLst/>
                <a:gdLst/>
                <a:ahLst/>
                <a:cxnLst/>
                <a:rect l="l" t="t" r="r" b="b"/>
                <a:pathLst>
                  <a:path w="341" h="342" extrusionOk="0">
                    <a:moveTo>
                      <a:pt x="170" y="1"/>
                    </a:moveTo>
                    <a:cubicBezTo>
                      <a:pt x="77" y="1"/>
                      <a:pt x="0" y="76"/>
                      <a:pt x="0" y="171"/>
                    </a:cubicBezTo>
                    <a:cubicBezTo>
                      <a:pt x="0" y="265"/>
                      <a:pt x="77" y="341"/>
                      <a:pt x="170" y="341"/>
                    </a:cubicBezTo>
                    <a:cubicBezTo>
                      <a:pt x="264" y="341"/>
                      <a:pt x="341" y="265"/>
                      <a:pt x="341" y="171"/>
                    </a:cubicBezTo>
                    <a:cubicBezTo>
                      <a:pt x="341" y="76"/>
                      <a:pt x="264" y="1"/>
                      <a:pt x="17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6" name="Google Shape;1226;p28"/>
              <p:cNvSpPr/>
              <p:nvPr/>
            </p:nvSpPr>
            <p:spPr>
              <a:xfrm>
                <a:off x="4018200" y="1899375"/>
                <a:ext cx="17050" cy="17000"/>
              </a:xfrm>
              <a:custGeom>
                <a:avLst/>
                <a:gdLst/>
                <a:ahLst/>
                <a:cxnLst/>
                <a:rect l="l" t="t" r="r" b="b"/>
                <a:pathLst>
                  <a:path w="682" h="680" extrusionOk="0">
                    <a:moveTo>
                      <a:pt x="341" y="0"/>
                    </a:moveTo>
                    <a:cubicBezTo>
                      <a:pt x="152" y="0"/>
                      <a:pt x="0" y="152"/>
                      <a:pt x="0" y="341"/>
                    </a:cubicBezTo>
                    <a:cubicBezTo>
                      <a:pt x="0" y="528"/>
                      <a:pt x="152" y="680"/>
                      <a:pt x="341" y="680"/>
                    </a:cubicBezTo>
                    <a:cubicBezTo>
                      <a:pt x="529" y="680"/>
                      <a:pt x="681" y="528"/>
                      <a:pt x="681" y="341"/>
                    </a:cubicBezTo>
                    <a:cubicBezTo>
                      <a:pt x="681" y="152"/>
                      <a:pt x="529" y="0"/>
                      <a:pt x="34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4691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4"/>
          <p:cNvSpPr txBox="1">
            <a:spLocks noGrp="1"/>
          </p:cNvSpPr>
          <p:nvPr>
            <p:ph type="body" idx="1"/>
          </p:nvPr>
        </p:nvSpPr>
        <p:spPr>
          <a:xfrm>
            <a:off x="720000" y="1215750"/>
            <a:ext cx="4052100" cy="249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●"/>
              <a:defRPr sz="1200"/>
            </a:lvl1pPr>
            <a:lvl2pPr marL="914400" lvl="1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○"/>
              <a:defRPr sz="1200"/>
            </a:lvl2pPr>
            <a:lvl3pPr marL="1371600" lvl="2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■"/>
              <a:defRPr sz="1200"/>
            </a:lvl3pPr>
            <a:lvl4pPr marL="1828800" lvl="3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●"/>
              <a:defRPr sz="1200"/>
            </a:lvl4pPr>
            <a:lvl5pPr marL="2286000" lvl="4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○"/>
              <a:defRPr sz="1200"/>
            </a:lvl5pPr>
            <a:lvl6pPr marL="2743200" lvl="5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■"/>
              <a:defRPr sz="1200"/>
            </a:lvl6pPr>
            <a:lvl7pPr marL="3200400" lvl="6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●"/>
              <a:defRPr sz="1200"/>
            </a:lvl7pPr>
            <a:lvl8pPr marL="3657600" lvl="7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○"/>
              <a:defRPr sz="1200"/>
            </a:lvl8pPr>
            <a:lvl9pPr marL="4114800" lvl="8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■"/>
              <a:defRPr sz="1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7" name="Google Shape;87;p5"/>
          <p:cNvGrpSpPr/>
          <p:nvPr/>
        </p:nvGrpSpPr>
        <p:grpSpPr>
          <a:xfrm>
            <a:off x="-78584" y="369785"/>
            <a:ext cx="9551618" cy="4830941"/>
            <a:chOff x="-78584" y="369785"/>
            <a:chExt cx="9551618" cy="4830941"/>
          </a:xfrm>
        </p:grpSpPr>
        <p:grpSp>
          <p:nvGrpSpPr>
            <p:cNvPr id="88" name="Google Shape;88;p5"/>
            <p:cNvGrpSpPr/>
            <p:nvPr/>
          </p:nvGrpSpPr>
          <p:grpSpPr>
            <a:xfrm>
              <a:off x="-78584" y="2935816"/>
              <a:ext cx="748887" cy="2264909"/>
              <a:chOff x="3221922" y="3632026"/>
              <a:chExt cx="349066" cy="1055705"/>
            </a:xfrm>
          </p:grpSpPr>
          <p:sp>
            <p:nvSpPr>
              <p:cNvPr id="89" name="Google Shape;89;p5"/>
              <p:cNvSpPr/>
              <p:nvPr/>
            </p:nvSpPr>
            <p:spPr>
              <a:xfrm>
                <a:off x="3266263" y="3688839"/>
                <a:ext cx="223755" cy="998891"/>
              </a:xfrm>
              <a:custGeom>
                <a:avLst/>
                <a:gdLst/>
                <a:ahLst/>
                <a:cxnLst/>
                <a:rect l="l" t="t" r="r" b="b"/>
                <a:pathLst>
                  <a:path w="5687" h="25388" extrusionOk="0">
                    <a:moveTo>
                      <a:pt x="65" y="0"/>
                    </a:moveTo>
                    <a:lnTo>
                      <a:pt x="0" y="12"/>
                    </a:lnTo>
                    <a:cubicBezTo>
                      <a:pt x="58" y="294"/>
                      <a:pt x="141" y="570"/>
                      <a:pt x="255" y="835"/>
                    </a:cubicBezTo>
                    <a:cubicBezTo>
                      <a:pt x="370" y="1099"/>
                      <a:pt x="515" y="1348"/>
                      <a:pt x="674" y="1587"/>
                    </a:cubicBezTo>
                    <a:cubicBezTo>
                      <a:pt x="991" y="2065"/>
                      <a:pt x="1366" y="2497"/>
                      <a:pt x="1693" y="2961"/>
                    </a:cubicBezTo>
                    <a:cubicBezTo>
                      <a:pt x="1856" y="3194"/>
                      <a:pt x="2007" y="3434"/>
                      <a:pt x="2140" y="3684"/>
                    </a:cubicBezTo>
                    <a:cubicBezTo>
                      <a:pt x="2259" y="3938"/>
                      <a:pt x="2368" y="4201"/>
                      <a:pt x="2414" y="4481"/>
                    </a:cubicBezTo>
                    <a:cubicBezTo>
                      <a:pt x="2449" y="4617"/>
                      <a:pt x="2454" y="4759"/>
                      <a:pt x="2473" y="4898"/>
                    </a:cubicBezTo>
                    <a:cubicBezTo>
                      <a:pt x="2477" y="4968"/>
                      <a:pt x="2478" y="5039"/>
                      <a:pt x="2480" y="5110"/>
                    </a:cubicBezTo>
                    <a:cubicBezTo>
                      <a:pt x="2484" y="5180"/>
                      <a:pt x="2485" y="5251"/>
                      <a:pt x="2480" y="5321"/>
                    </a:cubicBezTo>
                    <a:lnTo>
                      <a:pt x="2472" y="5533"/>
                    </a:lnTo>
                    <a:lnTo>
                      <a:pt x="2452" y="5745"/>
                    </a:lnTo>
                    <a:cubicBezTo>
                      <a:pt x="2441" y="5886"/>
                      <a:pt x="2415" y="6026"/>
                      <a:pt x="2395" y="6166"/>
                    </a:cubicBezTo>
                    <a:cubicBezTo>
                      <a:pt x="2302" y="6727"/>
                      <a:pt x="2156" y="7278"/>
                      <a:pt x="2030" y="7835"/>
                    </a:cubicBezTo>
                    <a:cubicBezTo>
                      <a:pt x="1967" y="8114"/>
                      <a:pt x="1906" y="8394"/>
                      <a:pt x="1864" y="8677"/>
                    </a:cubicBezTo>
                    <a:cubicBezTo>
                      <a:pt x="1822" y="8961"/>
                      <a:pt x="1786" y="9244"/>
                      <a:pt x="1758" y="9529"/>
                    </a:cubicBezTo>
                    <a:cubicBezTo>
                      <a:pt x="1729" y="9814"/>
                      <a:pt x="1709" y="10099"/>
                      <a:pt x="1700" y="10386"/>
                    </a:cubicBezTo>
                    <a:cubicBezTo>
                      <a:pt x="1690" y="10672"/>
                      <a:pt x="1694" y="10959"/>
                      <a:pt x="1713" y="11245"/>
                    </a:cubicBezTo>
                    <a:cubicBezTo>
                      <a:pt x="1746" y="11819"/>
                      <a:pt x="1848" y="12388"/>
                      <a:pt x="2023" y="12937"/>
                    </a:cubicBezTo>
                    <a:cubicBezTo>
                      <a:pt x="2069" y="13073"/>
                      <a:pt x="2114" y="13209"/>
                      <a:pt x="2170" y="13342"/>
                    </a:cubicBezTo>
                    <a:cubicBezTo>
                      <a:pt x="2220" y="13477"/>
                      <a:pt x="2284" y="13608"/>
                      <a:pt x="2349" y="13737"/>
                    </a:cubicBezTo>
                    <a:cubicBezTo>
                      <a:pt x="2483" y="13994"/>
                      <a:pt x="2651" y="14230"/>
                      <a:pt x="2828" y="14456"/>
                    </a:cubicBezTo>
                    <a:cubicBezTo>
                      <a:pt x="3185" y="14908"/>
                      <a:pt x="3592" y="15311"/>
                      <a:pt x="3963" y="15740"/>
                    </a:cubicBezTo>
                    <a:cubicBezTo>
                      <a:pt x="4148" y="15955"/>
                      <a:pt x="4323" y="16177"/>
                      <a:pt x="4478" y="16413"/>
                    </a:cubicBezTo>
                    <a:cubicBezTo>
                      <a:pt x="4633" y="16647"/>
                      <a:pt x="4764" y="16897"/>
                      <a:pt x="4880" y="17156"/>
                    </a:cubicBezTo>
                    <a:cubicBezTo>
                      <a:pt x="5112" y="17672"/>
                      <a:pt x="5288" y="18213"/>
                      <a:pt x="5397" y="18768"/>
                    </a:cubicBezTo>
                    <a:cubicBezTo>
                      <a:pt x="5504" y="19323"/>
                      <a:pt x="5553" y="19890"/>
                      <a:pt x="5525" y="20454"/>
                    </a:cubicBezTo>
                    <a:cubicBezTo>
                      <a:pt x="5497" y="21019"/>
                      <a:pt x="5415" y="21581"/>
                      <a:pt x="5289" y="22134"/>
                    </a:cubicBezTo>
                    <a:cubicBezTo>
                      <a:pt x="5036" y="23241"/>
                      <a:pt x="4610" y="24302"/>
                      <a:pt x="4114" y="25322"/>
                    </a:cubicBezTo>
                    <a:lnTo>
                      <a:pt x="4249" y="25388"/>
                    </a:lnTo>
                    <a:cubicBezTo>
                      <a:pt x="4745" y="24358"/>
                      <a:pt x="5172" y="23285"/>
                      <a:pt x="5425" y="22165"/>
                    </a:cubicBezTo>
                    <a:cubicBezTo>
                      <a:pt x="5551" y="21605"/>
                      <a:pt x="5633" y="21034"/>
                      <a:pt x="5659" y="20459"/>
                    </a:cubicBezTo>
                    <a:cubicBezTo>
                      <a:pt x="5686" y="19884"/>
                      <a:pt x="5634" y="19307"/>
                      <a:pt x="5523" y="18742"/>
                    </a:cubicBezTo>
                    <a:cubicBezTo>
                      <a:pt x="5410" y="18178"/>
                      <a:pt x="5229" y="17627"/>
                      <a:pt x="4992" y="17104"/>
                    </a:cubicBezTo>
                    <a:cubicBezTo>
                      <a:pt x="4874" y="16842"/>
                      <a:pt x="4739" y="16586"/>
                      <a:pt x="4579" y="16346"/>
                    </a:cubicBezTo>
                    <a:cubicBezTo>
                      <a:pt x="4420" y="16104"/>
                      <a:pt x="4240" y="15878"/>
                      <a:pt x="4052" y="15662"/>
                    </a:cubicBezTo>
                    <a:cubicBezTo>
                      <a:pt x="3677" y="15230"/>
                      <a:pt x="3269" y="14829"/>
                      <a:pt x="2916" y="14386"/>
                    </a:cubicBezTo>
                    <a:cubicBezTo>
                      <a:pt x="2742" y="14164"/>
                      <a:pt x="2577" y="13934"/>
                      <a:pt x="2446" y="13685"/>
                    </a:cubicBezTo>
                    <a:cubicBezTo>
                      <a:pt x="2383" y="13560"/>
                      <a:pt x="2321" y="13435"/>
                      <a:pt x="2271" y="13302"/>
                    </a:cubicBezTo>
                    <a:cubicBezTo>
                      <a:pt x="2215" y="13171"/>
                      <a:pt x="2171" y="13037"/>
                      <a:pt x="2125" y="12903"/>
                    </a:cubicBezTo>
                    <a:cubicBezTo>
                      <a:pt x="1952" y="12366"/>
                      <a:pt x="1849" y="11805"/>
                      <a:pt x="1814" y="11239"/>
                    </a:cubicBezTo>
                    <a:cubicBezTo>
                      <a:pt x="1796" y="10956"/>
                      <a:pt x="1791" y="10672"/>
                      <a:pt x="1799" y="10388"/>
                    </a:cubicBezTo>
                    <a:cubicBezTo>
                      <a:pt x="1807" y="10105"/>
                      <a:pt x="1827" y="9821"/>
                      <a:pt x="1854" y="9538"/>
                    </a:cubicBezTo>
                    <a:cubicBezTo>
                      <a:pt x="1881" y="9255"/>
                      <a:pt x="1916" y="8973"/>
                      <a:pt x="1957" y="8692"/>
                    </a:cubicBezTo>
                    <a:cubicBezTo>
                      <a:pt x="1997" y="8411"/>
                      <a:pt x="2057" y="8132"/>
                      <a:pt x="2119" y="7855"/>
                    </a:cubicBezTo>
                    <a:cubicBezTo>
                      <a:pt x="2244" y="7299"/>
                      <a:pt x="2388" y="6745"/>
                      <a:pt x="2480" y="6179"/>
                    </a:cubicBezTo>
                    <a:cubicBezTo>
                      <a:pt x="2499" y="6038"/>
                      <a:pt x="2525" y="5897"/>
                      <a:pt x="2536" y="5754"/>
                    </a:cubicBezTo>
                    <a:lnTo>
                      <a:pt x="2556" y="5539"/>
                    </a:lnTo>
                    <a:lnTo>
                      <a:pt x="2565" y="5324"/>
                    </a:lnTo>
                    <a:cubicBezTo>
                      <a:pt x="2568" y="5252"/>
                      <a:pt x="2567" y="5180"/>
                      <a:pt x="2563" y="5107"/>
                    </a:cubicBezTo>
                    <a:cubicBezTo>
                      <a:pt x="2561" y="5035"/>
                      <a:pt x="2560" y="4964"/>
                      <a:pt x="2555" y="4892"/>
                    </a:cubicBezTo>
                    <a:cubicBezTo>
                      <a:pt x="2535" y="4749"/>
                      <a:pt x="2530" y="4604"/>
                      <a:pt x="2493" y="4464"/>
                    </a:cubicBezTo>
                    <a:cubicBezTo>
                      <a:pt x="2444" y="4178"/>
                      <a:pt x="2333" y="3908"/>
                      <a:pt x="2209" y="3648"/>
                    </a:cubicBezTo>
                    <a:cubicBezTo>
                      <a:pt x="2074" y="3395"/>
                      <a:pt x="1919" y="3152"/>
                      <a:pt x="1755" y="2918"/>
                    </a:cubicBezTo>
                    <a:cubicBezTo>
                      <a:pt x="1424" y="2450"/>
                      <a:pt x="1048" y="2020"/>
                      <a:pt x="732" y="1548"/>
                    </a:cubicBezTo>
                    <a:cubicBezTo>
                      <a:pt x="575" y="1312"/>
                      <a:pt x="432" y="1067"/>
                      <a:pt x="317" y="808"/>
                    </a:cubicBezTo>
                    <a:cubicBezTo>
                      <a:pt x="204" y="548"/>
                      <a:pt x="121" y="277"/>
                      <a:pt x="6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90;p5"/>
              <p:cNvSpPr/>
              <p:nvPr/>
            </p:nvSpPr>
            <p:spPr>
              <a:xfrm>
                <a:off x="3470225" y="4544353"/>
                <a:ext cx="83018" cy="46781"/>
              </a:xfrm>
              <a:custGeom>
                <a:avLst/>
                <a:gdLst/>
                <a:ahLst/>
                <a:cxnLst/>
                <a:rect l="l" t="t" r="r" b="b"/>
                <a:pathLst>
                  <a:path w="2110" h="1189" extrusionOk="0">
                    <a:moveTo>
                      <a:pt x="471" y="501"/>
                    </a:moveTo>
                    <a:cubicBezTo>
                      <a:pt x="682" y="276"/>
                      <a:pt x="1016" y="81"/>
                      <a:pt x="1320" y="24"/>
                    </a:cubicBezTo>
                    <a:cubicBezTo>
                      <a:pt x="1447" y="1"/>
                      <a:pt x="1590" y="17"/>
                      <a:pt x="1707" y="71"/>
                    </a:cubicBezTo>
                    <a:cubicBezTo>
                      <a:pt x="1794" y="111"/>
                      <a:pt x="1869" y="180"/>
                      <a:pt x="1899" y="271"/>
                    </a:cubicBezTo>
                    <a:cubicBezTo>
                      <a:pt x="2110" y="887"/>
                      <a:pt x="994" y="1188"/>
                      <a:pt x="588" y="1176"/>
                    </a:cubicBezTo>
                    <a:cubicBezTo>
                      <a:pt x="484" y="1173"/>
                      <a:pt x="85" y="1160"/>
                      <a:pt x="40" y="1041"/>
                    </a:cubicBezTo>
                    <a:cubicBezTo>
                      <a:pt x="1" y="932"/>
                      <a:pt x="393" y="585"/>
                      <a:pt x="471" y="50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91;p5"/>
              <p:cNvSpPr/>
              <p:nvPr/>
            </p:nvSpPr>
            <p:spPr>
              <a:xfrm>
                <a:off x="3397635" y="4526884"/>
                <a:ext cx="77746" cy="62086"/>
              </a:xfrm>
              <a:custGeom>
                <a:avLst/>
                <a:gdLst/>
                <a:ahLst/>
                <a:cxnLst/>
                <a:rect l="l" t="t" r="r" b="b"/>
                <a:pathLst>
                  <a:path w="1976" h="1578" extrusionOk="0">
                    <a:moveTo>
                      <a:pt x="1674" y="829"/>
                    </a:moveTo>
                    <a:cubicBezTo>
                      <a:pt x="1551" y="546"/>
                      <a:pt x="1300" y="252"/>
                      <a:pt x="1032" y="97"/>
                    </a:cubicBezTo>
                    <a:cubicBezTo>
                      <a:pt x="920" y="32"/>
                      <a:pt x="780" y="0"/>
                      <a:pt x="650" y="14"/>
                    </a:cubicBezTo>
                    <a:cubicBezTo>
                      <a:pt x="556" y="22"/>
                      <a:pt x="461" y="63"/>
                      <a:pt x="403" y="138"/>
                    </a:cubicBezTo>
                    <a:cubicBezTo>
                      <a:pt x="1" y="650"/>
                      <a:pt x="953" y="1303"/>
                      <a:pt x="1341" y="1427"/>
                    </a:cubicBezTo>
                    <a:cubicBezTo>
                      <a:pt x="1440" y="1458"/>
                      <a:pt x="1821" y="1578"/>
                      <a:pt x="1903" y="1480"/>
                    </a:cubicBezTo>
                    <a:cubicBezTo>
                      <a:pt x="1976" y="1391"/>
                      <a:pt x="1719" y="933"/>
                      <a:pt x="1674" y="82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92;p5"/>
              <p:cNvSpPr/>
              <p:nvPr/>
            </p:nvSpPr>
            <p:spPr>
              <a:xfrm>
                <a:off x="3482186" y="4472273"/>
                <a:ext cx="82979" cy="46742"/>
              </a:xfrm>
              <a:custGeom>
                <a:avLst/>
                <a:gdLst/>
                <a:ahLst/>
                <a:cxnLst/>
                <a:rect l="l" t="t" r="r" b="b"/>
                <a:pathLst>
                  <a:path w="2109" h="1188" extrusionOk="0">
                    <a:moveTo>
                      <a:pt x="472" y="502"/>
                    </a:moveTo>
                    <a:cubicBezTo>
                      <a:pt x="681" y="275"/>
                      <a:pt x="1016" y="81"/>
                      <a:pt x="1320" y="24"/>
                    </a:cubicBezTo>
                    <a:cubicBezTo>
                      <a:pt x="1448" y="0"/>
                      <a:pt x="1590" y="16"/>
                      <a:pt x="1708" y="71"/>
                    </a:cubicBezTo>
                    <a:cubicBezTo>
                      <a:pt x="1793" y="112"/>
                      <a:pt x="1869" y="181"/>
                      <a:pt x="1900" y="270"/>
                    </a:cubicBezTo>
                    <a:cubicBezTo>
                      <a:pt x="2109" y="887"/>
                      <a:pt x="995" y="1188"/>
                      <a:pt x="587" y="1176"/>
                    </a:cubicBezTo>
                    <a:cubicBezTo>
                      <a:pt x="483" y="1173"/>
                      <a:pt x="84" y="1159"/>
                      <a:pt x="40" y="1040"/>
                    </a:cubicBezTo>
                    <a:cubicBezTo>
                      <a:pt x="0" y="931"/>
                      <a:pt x="394" y="585"/>
                      <a:pt x="472" y="50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93;p5"/>
              <p:cNvSpPr/>
              <p:nvPr/>
            </p:nvSpPr>
            <p:spPr>
              <a:xfrm>
                <a:off x="3405543" y="4462162"/>
                <a:ext cx="81247" cy="55162"/>
              </a:xfrm>
              <a:custGeom>
                <a:avLst/>
                <a:gdLst/>
                <a:ahLst/>
                <a:cxnLst/>
                <a:rect l="l" t="t" r="r" b="b"/>
                <a:pathLst>
                  <a:path w="2065" h="1402" extrusionOk="0">
                    <a:moveTo>
                      <a:pt x="1681" y="683"/>
                    </a:moveTo>
                    <a:cubicBezTo>
                      <a:pt x="1516" y="423"/>
                      <a:pt x="1223" y="169"/>
                      <a:pt x="935" y="59"/>
                    </a:cubicBezTo>
                    <a:cubicBezTo>
                      <a:pt x="814" y="12"/>
                      <a:pt x="670" y="1"/>
                      <a:pt x="544" y="33"/>
                    </a:cubicBezTo>
                    <a:cubicBezTo>
                      <a:pt x="452" y="58"/>
                      <a:pt x="366" y="111"/>
                      <a:pt x="320" y="194"/>
                    </a:cubicBezTo>
                    <a:cubicBezTo>
                      <a:pt x="0" y="761"/>
                      <a:pt x="1041" y="1261"/>
                      <a:pt x="1443" y="1326"/>
                    </a:cubicBezTo>
                    <a:cubicBezTo>
                      <a:pt x="1546" y="1342"/>
                      <a:pt x="1940" y="1401"/>
                      <a:pt x="2005" y="1292"/>
                    </a:cubicBezTo>
                    <a:cubicBezTo>
                      <a:pt x="2065" y="1193"/>
                      <a:pt x="1741" y="780"/>
                      <a:pt x="1681" y="68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94;p5"/>
              <p:cNvSpPr/>
              <p:nvPr/>
            </p:nvSpPr>
            <p:spPr>
              <a:xfrm>
                <a:off x="3480219" y="4378554"/>
                <a:ext cx="90769" cy="66965"/>
              </a:xfrm>
              <a:custGeom>
                <a:avLst/>
                <a:gdLst/>
                <a:ahLst/>
                <a:cxnLst/>
                <a:rect l="l" t="t" r="r" b="b"/>
                <a:pathLst>
                  <a:path w="2307" h="1702" extrusionOk="0">
                    <a:moveTo>
                      <a:pt x="392" y="864"/>
                    </a:moveTo>
                    <a:cubicBezTo>
                      <a:pt x="557" y="553"/>
                      <a:pt x="867" y="241"/>
                      <a:pt x="1184" y="89"/>
                    </a:cubicBezTo>
                    <a:cubicBezTo>
                      <a:pt x="1317" y="26"/>
                      <a:pt x="1479" y="1"/>
                      <a:pt x="1624" y="27"/>
                    </a:cubicBezTo>
                    <a:cubicBezTo>
                      <a:pt x="1731" y="45"/>
                      <a:pt x="1833" y="100"/>
                      <a:pt x="1894" y="189"/>
                    </a:cubicBezTo>
                    <a:cubicBezTo>
                      <a:pt x="2306" y="805"/>
                      <a:pt x="1170" y="1463"/>
                      <a:pt x="719" y="1571"/>
                    </a:cubicBezTo>
                    <a:cubicBezTo>
                      <a:pt x="604" y="1598"/>
                      <a:pt x="160" y="1701"/>
                      <a:pt x="77" y="1583"/>
                    </a:cubicBezTo>
                    <a:cubicBezTo>
                      <a:pt x="1" y="1476"/>
                      <a:pt x="331" y="979"/>
                      <a:pt x="392" y="86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95;p5"/>
              <p:cNvSpPr/>
              <p:nvPr/>
            </p:nvSpPr>
            <p:spPr>
              <a:xfrm>
                <a:off x="3392048" y="4389256"/>
                <a:ext cx="94074" cy="56381"/>
              </a:xfrm>
              <a:custGeom>
                <a:avLst/>
                <a:gdLst/>
                <a:ahLst/>
                <a:cxnLst/>
                <a:rect l="l" t="t" r="r" b="b"/>
                <a:pathLst>
                  <a:path w="2391" h="1433" extrusionOk="0">
                    <a:moveTo>
                      <a:pt x="1892" y="653"/>
                    </a:moveTo>
                    <a:cubicBezTo>
                      <a:pt x="1673" y="378"/>
                      <a:pt x="1310" y="128"/>
                      <a:pt x="971" y="37"/>
                    </a:cubicBezTo>
                    <a:cubicBezTo>
                      <a:pt x="829" y="0"/>
                      <a:pt x="665" y="5"/>
                      <a:pt x="527" y="58"/>
                    </a:cubicBezTo>
                    <a:cubicBezTo>
                      <a:pt x="426" y="95"/>
                      <a:pt x="335" y="168"/>
                      <a:pt x="293" y="268"/>
                    </a:cubicBezTo>
                    <a:cubicBezTo>
                      <a:pt x="0" y="949"/>
                      <a:pt x="1240" y="1386"/>
                      <a:pt x="1703" y="1408"/>
                    </a:cubicBezTo>
                    <a:cubicBezTo>
                      <a:pt x="1821" y="1413"/>
                      <a:pt x="2275" y="1433"/>
                      <a:pt x="2336" y="1301"/>
                    </a:cubicBezTo>
                    <a:cubicBezTo>
                      <a:pt x="2390" y="1181"/>
                      <a:pt x="1974" y="754"/>
                      <a:pt x="1892" y="65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96;p5"/>
              <p:cNvSpPr/>
              <p:nvPr/>
            </p:nvSpPr>
            <p:spPr>
              <a:xfrm>
                <a:off x="3458934" y="4289084"/>
                <a:ext cx="71805" cy="83569"/>
              </a:xfrm>
              <a:custGeom>
                <a:avLst/>
                <a:gdLst/>
                <a:ahLst/>
                <a:cxnLst/>
                <a:rect l="l" t="t" r="r" b="b"/>
                <a:pathLst>
                  <a:path w="1825" h="2124" extrusionOk="0">
                    <a:moveTo>
                      <a:pt x="112" y="1273"/>
                    </a:moveTo>
                    <a:cubicBezTo>
                      <a:pt x="138" y="926"/>
                      <a:pt x="295" y="520"/>
                      <a:pt x="523" y="256"/>
                    </a:cubicBezTo>
                    <a:cubicBezTo>
                      <a:pt x="618" y="146"/>
                      <a:pt x="756" y="60"/>
                      <a:pt x="898" y="26"/>
                    </a:cubicBezTo>
                    <a:cubicBezTo>
                      <a:pt x="1001" y="0"/>
                      <a:pt x="1116" y="9"/>
                      <a:pt x="1207" y="66"/>
                    </a:cubicBezTo>
                    <a:cubicBezTo>
                      <a:pt x="1824" y="461"/>
                      <a:pt x="1054" y="1510"/>
                      <a:pt x="688" y="1784"/>
                    </a:cubicBezTo>
                    <a:cubicBezTo>
                      <a:pt x="595" y="1855"/>
                      <a:pt x="235" y="2124"/>
                      <a:pt x="112" y="2051"/>
                    </a:cubicBezTo>
                    <a:cubicBezTo>
                      <a:pt x="1" y="1983"/>
                      <a:pt x="102" y="1402"/>
                      <a:pt x="112" y="127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97;p5"/>
              <p:cNvSpPr/>
              <p:nvPr/>
            </p:nvSpPr>
            <p:spPr>
              <a:xfrm>
                <a:off x="3372061" y="4325202"/>
                <a:ext cx="93484" cy="51975"/>
              </a:xfrm>
              <a:custGeom>
                <a:avLst/>
                <a:gdLst/>
                <a:ahLst/>
                <a:cxnLst/>
                <a:rect l="l" t="t" r="r" b="b"/>
                <a:pathLst>
                  <a:path w="2376" h="1321" extrusionOk="0">
                    <a:moveTo>
                      <a:pt x="1831" y="530"/>
                    </a:moveTo>
                    <a:cubicBezTo>
                      <a:pt x="1586" y="283"/>
                      <a:pt x="1202" y="75"/>
                      <a:pt x="858" y="23"/>
                    </a:cubicBezTo>
                    <a:cubicBezTo>
                      <a:pt x="714" y="1"/>
                      <a:pt x="554" y="24"/>
                      <a:pt x="423" y="91"/>
                    </a:cubicBezTo>
                    <a:cubicBezTo>
                      <a:pt x="328" y="140"/>
                      <a:pt x="246" y="220"/>
                      <a:pt x="215" y="322"/>
                    </a:cubicBezTo>
                    <a:cubicBezTo>
                      <a:pt x="1" y="1024"/>
                      <a:pt x="1266" y="1321"/>
                      <a:pt x="1724" y="1294"/>
                    </a:cubicBezTo>
                    <a:cubicBezTo>
                      <a:pt x="1842" y="1286"/>
                      <a:pt x="2290" y="1257"/>
                      <a:pt x="2335" y="1120"/>
                    </a:cubicBezTo>
                    <a:cubicBezTo>
                      <a:pt x="2376" y="997"/>
                      <a:pt x="1921" y="621"/>
                      <a:pt x="1831" y="53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98;p5"/>
              <p:cNvSpPr/>
              <p:nvPr/>
            </p:nvSpPr>
            <p:spPr>
              <a:xfrm>
                <a:off x="3401727" y="4197056"/>
                <a:ext cx="67477" cy="97379"/>
              </a:xfrm>
              <a:custGeom>
                <a:avLst/>
                <a:gdLst/>
                <a:ahLst/>
                <a:cxnLst/>
                <a:rect l="l" t="t" r="r" b="b"/>
                <a:pathLst>
                  <a:path w="1715" h="2475" extrusionOk="0">
                    <a:moveTo>
                      <a:pt x="49" y="1584"/>
                    </a:moveTo>
                    <a:cubicBezTo>
                      <a:pt x="1" y="1205"/>
                      <a:pt x="80" y="732"/>
                      <a:pt x="267" y="399"/>
                    </a:cubicBezTo>
                    <a:cubicBezTo>
                      <a:pt x="346" y="259"/>
                      <a:pt x="474" y="135"/>
                      <a:pt x="620" y="67"/>
                    </a:cubicBezTo>
                    <a:cubicBezTo>
                      <a:pt x="726" y="17"/>
                      <a:pt x="851" y="0"/>
                      <a:pt x="962" y="42"/>
                    </a:cubicBezTo>
                    <a:cubicBezTo>
                      <a:pt x="1715" y="332"/>
                      <a:pt x="1116" y="1631"/>
                      <a:pt x="783" y="2009"/>
                    </a:cubicBezTo>
                    <a:cubicBezTo>
                      <a:pt x="698" y="2105"/>
                      <a:pt x="369" y="2474"/>
                      <a:pt x="220" y="2422"/>
                    </a:cubicBezTo>
                    <a:cubicBezTo>
                      <a:pt x="85" y="2374"/>
                      <a:pt x="68" y="1725"/>
                      <a:pt x="49" y="158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99;p5"/>
              <p:cNvSpPr/>
              <p:nvPr/>
            </p:nvSpPr>
            <p:spPr>
              <a:xfrm>
                <a:off x="3311155" y="4257254"/>
                <a:ext cx="100448" cy="52250"/>
              </a:xfrm>
              <a:custGeom>
                <a:avLst/>
                <a:gdLst/>
                <a:ahLst/>
                <a:cxnLst/>
                <a:rect l="l" t="t" r="r" b="b"/>
                <a:pathLst>
                  <a:path w="2553" h="1328" extrusionOk="0">
                    <a:moveTo>
                      <a:pt x="1862" y="350"/>
                    </a:moveTo>
                    <a:cubicBezTo>
                      <a:pt x="1544" y="138"/>
                      <a:pt x="1084" y="1"/>
                      <a:pt x="703" y="20"/>
                    </a:cubicBezTo>
                    <a:cubicBezTo>
                      <a:pt x="542" y="28"/>
                      <a:pt x="375" y="88"/>
                      <a:pt x="250" y="189"/>
                    </a:cubicBezTo>
                    <a:cubicBezTo>
                      <a:pt x="158" y="262"/>
                      <a:pt x="86" y="367"/>
                      <a:pt x="76" y="483"/>
                    </a:cubicBezTo>
                    <a:cubicBezTo>
                      <a:pt x="1" y="1286"/>
                      <a:pt x="1430" y="1328"/>
                      <a:pt x="1916" y="1195"/>
                    </a:cubicBezTo>
                    <a:cubicBezTo>
                      <a:pt x="2041" y="1162"/>
                      <a:pt x="2518" y="1032"/>
                      <a:pt x="2537" y="875"/>
                    </a:cubicBezTo>
                    <a:cubicBezTo>
                      <a:pt x="2553" y="732"/>
                      <a:pt x="1980" y="429"/>
                      <a:pt x="1862" y="35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" name="Google Shape;100;p5"/>
              <p:cNvSpPr/>
              <p:nvPr/>
            </p:nvSpPr>
            <p:spPr>
              <a:xfrm>
                <a:off x="3346841" y="4125842"/>
                <a:ext cx="67437" cy="97379"/>
              </a:xfrm>
              <a:custGeom>
                <a:avLst/>
                <a:gdLst/>
                <a:ahLst/>
                <a:cxnLst/>
                <a:rect l="l" t="t" r="r" b="b"/>
                <a:pathLst>
                  <a:path w="1714" h="2475" extrusionOk="0">
                    <a:moveTo>
                      <a:pt x="49" y="1585"/>
                    </a:moveTo>
                    <a:cubicBezTo>
                      <a:pt x="0" y="1206"/>
                      <a:pt x="79" y="734"/>
                      <a:pt x="266" y="400"/>
                    </a:cubicBezTo>
                    <a:cubicBezTo>
                      <a:pt x="346" y="260"/>
                      <a:pt x="473" y="136"/>
                      <a:pt x="619" y="68"/>
                    </a:cubicBezTo>
                    <a:cubicBezTo>
                      <a:pt x="726" y="18"/>
                      <a:pt x="851" y="1"/>
                      <a:pt x="961" y="43"/>
                    </a:cubicBezTo>
                    <a:cubicBezTo>
                      <a:pt x="1714" y="333"/>
                      <a:pt x="1116" y="1632"/>
                      <a:pt x="782" y="2009"/>
                    </a:cubicBezTo>
                    <a:cubicBezTo>
                      <a:pt x="697" y="2106"/>
                      <a:pt x="368" y="2475"/>
                      <a:pt x="219" y="2423"/>
                    </a:cubicBezTo>
                    <a:cubicBezTo>
                      <a:pt x="84" y="2375"/>
                      <a:pt x="66" y="1726"/>
                      <a:pt x="49" y="158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101;p5"/>
              <p:cNvSpPr/>
              <p:nvPr/>
            </p:nvSpPr>
            <p:spPr>
              <a:xfrm>
                <a:off x="3255286" y="4169279"/>
                <a:ext cx="102730" cy="58034"/>
              </a:xfrm>
              <a:custGeom>
                <a:avLst/>
                <a:gdLst/>
                <a:ahLst/>
                <a:cxnLst/>
                <a:rect l="l" t="t" r="r" b="b"/>
                <a:pathLst>
                  <a:path w="2611" h="1475" extrusionOk="0">
                    <a:moveTo>
                      <a:pt x="2033" y="630"/>
                    </a:moveTo>
                    <a:cubicBezTo>
                      <a:pt x="1775" y="348"/>
                      <a:pt x="1363" y="103"/>
                      <a:pt x="987" y="30"/>
                    </a:cubicBezTo>
                    <a:cubicBezTo>
                      <a:pt x="829" y="0"/>
                      <a:pt x="652" y="18"/>
                      <a:pt x="506" y="84"/>
                    </a:cubicBezTo>
                    <a:cubicBezTo>
                      <a:pt x="399" y="134"/>
                      <a:pt x="305" y="219"/>
                      <a:pt x="267" y="330"/>
                    </a:cubicBezTo>
                    <a:cubicBezTo>
                      <a:pt x="1" y="1091"/>
                      <a:pt x="1377" y="1475"/>
                      <a:pt x="1881" y="1465"/>
                    </a:cubicBezTo>
                    <a:cubicBezTo>
                      <a:pt x="2010" y="1461"/>
                      <a:pt x="2504" y="1450"/>
                      <a:pt x="2561" y="1303"/>
                    </a:cubicBezTo>
                    <a:cubicBezTo>
                      <a:pt x="2611" y="1168"/>
                      <a:pt x="2128" y="734"/>
                      <a:pt x="2033" y="63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102;p5"/>
              <p:cNvSpPr/>
              <p:nvPr/>
            </p:nvSpPr>
            <p:spPr>
              <a:xfrm>
                <a:off x="3331103" y="4047074"/>
                <a:ext cx="82152" cy="76841"/>
              </a:xfrm>
              <a:custGeom>
                <a:avLst/>
                <a:gdLst/>
                <a:ahLst/>
                <a:cxnLst/>
                <a:rect l="l" t="t" r="r" b="b"/>
                <a:pathLst>
                  <a:path w="2088" h="1953" extrusionOk="0">
                    <a:moveTo>
                      <a:pt x="244" y="1089"/>
                    </a:moveTo>
                    <a:cubicBezTo>
                      <a:pt x="336" y="751"/>
                      <a:pt x="567" y="379"/>
                      <a:pt x="842" y="163"/>
                    </a:cubicBezTo>
                    <a:cubicBezTo>
                      <a:pt x="957" y="72"/>
                      <a:pt x="1109" y="13"/>
                      <a:pt x="1256" y="6"/>
                    </a:cubicBezTo>
                    <a:cubicBezTo>
                      <a:pt x="1362" y="1"/>
                      <a:pt x="1475" y="30"/>
                      <a:pt x="1553" y="105"/>
                    </a:cubicBezTo>
                    <a:cubicBezTo>
                      <a:pt x="2088" y="611"/>
                      <a:pt x="1131" y="1500"/>
                      <a:pt x="717" y="1703"/>
                    </a:cubicBezTo>
                    <a:cubicBezTo>
                      <a:pt x="611" y="1755"/>
                      <a:pt x="205" y="1952"/>
                      <a:pt x="97" y="1856"/>
                    </a:cubicBezTo>
                    <a:cubicBezTo>
                      <a:pt x="0" y="1768"/>
                      <a:pt x="211" y="1214"/>
                      <a:pt x="244" y="108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103;p5"/>
              <p:cNvSpPr/>
              <p:nvPr/>
            </p:nvSpPr>
            <p:spPr>
              <a:xfrm>
                <a:off x="3245647" y="4063953"/>
                <a:ext cx="92500" cy="60788"/>
              </a:xfrm>
              <a:custGeom>
                <a:avLst/>
                <a:gdLst/>
                <a:ahLst/>
                <a:cxnLst/>
                <a:rect l="l" t="t" r="r" b="b"/>
                <a:pathLst>
                  <a:path w="2351" h="1545" extrusionOk="0">
                    <a:moveTo>
                      <a:pt x="1900" y="739"/>
                    </a:moveTo>
                    <a:cubicBezTo>
                      <a:pt x="1705" y="450"/>
                      <a:pt x="1365" y="173"/>
                      <a:pt x="1036" y="56"/>
                    </a:cubicBezTo>
                    <a:cubicBezTo>
                      <a:pt x="897" y="7"/>
                      <a:pt x="735" y="0"/>
                      <a:pt x="593" y="41"/>
                    </a:cubicBezTo>
                    <a:cubicBezTo>
                      <a:pt x="491" y="71"/>
                      <a:pt x="394" y="134"/>
                      <a:pt x="345" y="229"/>
                    </a:cubicBezTo>
                    <a:cubicBezTo>
                      <a:pt x="0" y="882"/>
                      <a:pt x="1194" y="1414"/>
                      <a:pt x="1651" y="1474"/>
                    </a:cubicBezTo>
                    <a:cubicBezTo>
                      <a:pt x="1769" y="1488"/>
                      <a:pt x="2217" y="1544"/>
                      <a:pt x="2287" y="1418"/>
                    </a:cubicBezTo>
                    <a:cubicBezTo>
                      <a:pt x="2351" y="1304"/>
                      <a:pt x="1973" y="847"/>
                      <a:pt x="1900" y="73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104;p5"/>
              <p:cNvSpPr/>
              <p:nvPr/>
            </p:nvSpPr>
            <p:spPr>
              <a:xfrm>
                <a:off x="3340506" y="3943833"/>
                <a:ext cx="85536" cy="73339"/>
              </a:xfrm>
              <a:custGeom>
                <a:avLst/>
                <a:gdLst/>
                <a:ahLst/>
                <a:cxnLst/>
                <a:rect l="l" t="t" r="r" b="b"/>
                <a:pathLst>
                  <a:path w="2174" h="1864" extrusionOk="0">
                    <a:moveTo>
                      <a:pt x="297" y="1005"/>
                    </a:moveTo>
                    <a:cubicBezTo>
                      <a:pt x="415" y="676"/>
                      <a:pt x="676" y="324"/>
                      <a:pt x="966" y="129"/>
                    </a:cubicBezTo>
                    <a:cubicBezTo>
                      <a:pt x="1089" y="48"/>
                      <a:pt x="1243" y="1"/>
                      <a:pt x="1391" y="6"/>
                    </a:cubicBezTo>
                    <a:cubicBezTo>
                      <a:pt x="1499" y="8"/>
                      <a:pt x="1608" y="46"/>
                      <a:pt x="1679" y="127"/>
                    </a:cubicBezTo>
                    <a:cubicBezTo>
                      <a:pt x="2173" y="674"/>
                      <a:pt x="1148" y="1485"/>
                      <a:pt x="720" y="1655"/>
                    </a:cubicBezTo>
                    <a:cubicBezTo>
                      <a:pt x="611" y="1698"/>
                      <a:pt x="190" y="1863"/>
                      <a:pt x="91" y="1758"/>
                    </a:cubicBezTo>
                    <a:cubicBezTo>
                      <a:pt x="0" y="1664"/>
                      <a:pt x="254" y="1126"/>
                      <a:pt x="297" y="100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105;p5"/>
              <p:cNvSpPr/>
              <p:nvPr/>
            </p:nvSpPr>
            <p:spPr>
              <a:xfrm>
                <a:off x="3256742" y="3952253"/>
                <a:ext cx="90926" cy="65195"/>
              </a:xfrm>
              <a:custGeom>
                <a:avLst/>
                <a:gdLst/>
                <a:ahLst/>
                <a:cxnLst/>
                <a:rect l="l" t="t" r="r" b="b"/>
                <a:pathLst>
                  <a:path w="2311" h="1657" extrusionOk="0">
                    <a:moveTo>
                      <a:pt x="1905" y="829"/>
                    </a:moveTo>
                    <a:cubicBezTo>
                      <a:pt x="1734" y="526"/>
                      <a:pt x="1417" y="223"/>
                      <a:pt x="1098" y="80"/>
                    </a:cubicBezTo>
                    <a:cubicBezTo>
                      <a:pt x="964" y="21"/>
                      <a:pt x="803" y="1"/>
                      <a:pt x="658" y="31"/>
                    </a:cubicBezTo>
                    <a:cubicBezTo>
                      <a:pt x="553" y="52"/>
                      <a:pt x="453" y="109"/>
                      <a:pt x="394" y="199"/>
                    </a:cubicBezTo>
                    <a:cubicBezTo>
                      <a:pt x="1" y="822"/>
                      <a:pt x="1149" y="1447"/>
                      <a:pt x="1601" y="1541"/>
                    </a:cubicBezTo>
                    <a:cubicBezTo>
                      <a:pt x="1716" y="1566"/>
                      <a:pt x="2158" y="1656"/>
                      <a:pt x="2238" y="1536"/>
                    </a:cubicBezTo>
                    <a:cubicBezTo>
                      <a:pt x="2310" y="1427"/>
                      <a:pt x="1970" y="942"/>
                      <a:pt x="1905" y="82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106;p5"/>
              <p:cNvSpPr/>
              <p:nvPr/>
            </p:nvSpPr>
            <p:spPr>
              <a:xfrm>
                <a:off x="3362028" y="3840553"/>
                <a:ext cx="74126" cy="63503"/>
              </a:xfrm>
              <a:custGeom>
                <a:avLst/>
                <a:gdLst/>
                <a:ahLst/>
                <a:cxnLst/>
                <a:rect l="l" t="t" r="r" b="b"/>
                <a:pathLst>
                  <a:path w="1884" h="1614" extrusionOk="0">
                    <a:moveTo>
                      <a:pt x="258" y="871"/>
                    </a:moveTo>
                    <a:cubicBezTo>
                      <a:pt x="360" y="586"/>
                      <a:pt x="586" y="280"/>
                      <a:pt x="838" y="112"/>
                    </a:cubicBezTo>
                    <a:cubicBezTo>
                      <a:pt x="944" y="41"/>
                      <a:pt x="1078" y="0"/>
                      <a:pt x="1205" y="4"/>
                    </a:cubicBezTo>
                    <a:cubicBezTo>
                      <a:pt x="1298" y="8"/>
                      <a:pt x="1394" y="41"/>
                      <a:pt x="1456" y="109"/>
                    </a:cubicBezTo>
                    <a:cubicBezTo>
                      <a:pt x="1884" y="584"/>
                      <a:pt x="996" y="1287"/>
                      <a:pt x="625" y="1434"/>
                    </a:cubicBezTo>
                    <a:cubicBezTo>
                      <a:pt x="529" y="1472"/>
                      <a:pt x="165" y="1614"/>
                      <a:pt x="79" y="1524"/>
                    </a:cubicBezTo>
                    <a:cubicBezTo>
                      <a:pt x="1" y="1442"/>
                      <a:pt x="221" y="976"/>
                      <a:pt x="258" y="87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107;p5"/>
              <p:cNvSpPr/>
              <p:nvPr/>
            </p:nvSpPr>
            <p:spPr>
              <a:xfrm>
                <a:off x="3289437" y="3847871"/>
                <a:ext cx="78808" cy="56499"/>
              </a:xfrm>
              <a:custGeom>
                <a:avLst/>
                <a:gdLst/>
                <a:ahLst/>
                <a:cxnLst/>
                <a:rect l="l" t="t" r="r" b="b"/>
                <a:pathLst>
                  <a:path w="2003" h="1436" extrusionOk="0">
                    <a:moveTo>
                      <a:pt x="1651" y="718"/>
                    </a:moveTo>
                    <a:cubicBezTo>
                      <a:pt x="1503" y="455"/>
                      <a:pt x="1228" y="193"/>
                      <a:pt x="952" y="70"/>
                    </a:cubicBezTo>
                    <a:cubicBezTo>
                      <a:pt x="835" y="18"/>
                      <a:pt x="695" y="0"/>
                      <a:pt x="570" y="26"/>
                    </a:cubicBezTo>
                    <a:cubicBezTo>
                      <a:pt x="480" y="45"/>
                      <a:pt x="392" y="93"/>
                      <a:pt x="342" y="172"/>
                    </a:cubicBezTo>
                    <a:cubicBezTo>
                      <a:pt x="1" y="712"/>
                      <a:pt x="996" y="1253"/>
                      <a:pt x="1386" y="1336"/>
                    </a:cubicBezTo>
                    <a:cubicBezTo>
                      <a:pt x="1486" y="1356"/>
                      <a:pt x="1870" y="1435"/>
                      <a:pt x="1940" y="1331"/>
                    </a:cubicBezTo>
                    <a:cubicBezTo>
                      <a:pt x="2003" y="1237"/>
                      <a:pt x="1707" y="816"/>
                      <a:pt x="1651" y="718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108;p5"/>
              <p:cNvSpPr/>
              <p:nvPr/>
            </p:nvSpPr>
            <p:spPr>
              <a:xfrm>
                <a:off x="3324060" y="3726728"/>
                <a:ext cx="52565" cy="77628"/>
              </a:xfrm>
              <a:custGeom>
                <a:avLst/>
                <a:gdLst/>
                <a:ahLst/>
                <a:cxnLst/>
                <a:rect l="l" t="t" r="r" b="b"/>
                <a:pathLst>
                  <a:path w="1336" h="1973" extrusionOk="0">
                    <a:moveTo>
                      <a:pt x="49" y="1275"/>
                    </a:moveTo>
                    <a:cubicBezTo>
                      <a:pt x="1" y="977"/>
                      <a:pt x="52" y="600"/>
                      <a:pt x="192" y="331"/>
                    </a:cubicBezTo>
                    <a:cubicBezTo>
                      <a:pt x="250" y="218"/>
                      <a:pt x="349" y="117"/>
                      <a:pt x="463" y="59"/>
                    </a:cubicBezTo>
                    <a:cubicBezTo>
                      <a:pt x="545" y="17"/>
                      <a:pt x="645" y="1"/>
                      <a:pt x="732" y="32"/>
                    </a:cubicBezTo>
                    <a:cubicBezTo>
                      <a:pt x="1336" y="241"/>
                      <a:pt x="895" y="1285"/>
                      <a:pt x="641" y="1592"/>
                    </a:cubicBezTo>
                    <a:cubicBezTo>
                      <a:pt x="576" y="1671"/>
                      <a:pt x="324" y="1972"/>
                      <a:pt x="205" y="1934"/>
                    </a:cubicBezTo>
                    <a:cubicBezTo>
                      <a:pt x="98" y="1899"/>
                      <a:pt x="67" y="1385"/>
                      <a:pt x="49" y="12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" name="Google Shape;109;p5"/>
              <p:cNvSpPr/>
              <p:nvPr/>
            </p:nvSpPr>
            <p:spPr>
              <a:xfrm>
                <a:off x="3253988" y="3776421"/>
                <a:ext cx="79005" cy="41234"/>
              </a:xfrm>
              <a:custGeom>
                <a:avLst/>
                <a:gdLst/>
                <a:ahLst/>
                <a:cxnLst/>
                <a:rect l="l" t="t" r="r" b="b"/>
                <a:pathLst>
                  <a:path w="2008" h="1048" extrusionOk="0">
                    <a:moveTo>
                      <a:pt x="1450" y="258"/>
                    </a:moveTo>
                    <a:cubicBezTo>
                      <a:pt x="1193" y="99"/>
                      <a:pt x="826" y="1"/>
                      <a:pt x="524" y="27"/>
                    </a:cubicBezTo>
                    <a:cubicBezTo>
                      <a:pt x="396" y="37"/>
                      <a:pt x="266" y="89"/>
                      <a:pt x="168" y="172"/>
                    </a:cubicBezTo>
                    <a:cubicBezTo>
                      <a:pt x="98" y="231"/>
                      <a:pt x="45" y="317"/>
                      <a:pt x="40" y="410"/>
                    </a:cubicBezTo>
                    <a:cubicBezTo>
                      <a:pt x="0" y="1047"/>
                      <a:pt x="1133" y="1044"/>
                      <a:pt x="1514" y="927"/>
                    </a:cubicBezTo>
                    <a:cubicBezTo>
                      <a:pt x="1612" y="897"/>
                      <a:pt x="1986" y="781"/>
                      <a:pt x="1997" y="657"/>
                    </a:cubicBezTo>
                    <a:cubicBezTo>
                      <a:pt x="2007" y="544"/>
                      <a:pt x="1545" y="318"/>
                      <a:pt x="1450" y="258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" name="Google Shape;110;p5"/>
              <p:cNvSpPr/>
              <p:nvPr/>
            </p:nvSpPr>
            <p:spPr>
              <a:xfrm>
                <a:off x="3281411" y="3675934"/>
                <a:ext cx="44066" cy="59804"/>
              </a:xfrm>
              <a:custGeom>
                <a:avLst/>
                <a:gdLst/>
                <a:ahLst/>
                <a:cxnLst/>
                <a:rect l="l" t="t" r="r" b="b"/>
                <a:pathLst>
                  <a:path w="1120" h="1520" extrusionOk="0">
                    <a:moveTo>
                      <a:pt x="18" y="948"/>
                    </a:moveTo>
                    <a:cubicBezTo>
                      <a:pt x="6" y="709"/>
                      <a:pt x="79" y="419"/>
                      <a:pt x="213" y="219"/>
                    </a:cubicBezTo>
                    <a:cubicBezTo>
                      <a:pt x="269" y="137"/>
                      <a:pt x="356" y="66"/>
                      <a:pt x="450" y="30"/>
                    </a:cubicBezTo>
                    <a:cubicBezTo>
                      <a:pt x="518" y="4"/>
                      <a:pt x="597" y="0"/>
                      <a:pt x="664" y="33"/>
                    </a:cubicBezTo>
                    <a:cubicBezTo>
                      <a:pt x="1120" y="250"/>
                      <a:pt x="680" y="1031"/>
                      <a:pt x="453" y="1250"/>
                    </a:cubicBezTo>
                    <a:cubicBezTo>
                      <a:pt x="395" y="1305"/>
                      <a:pt x="171" y="1520"/>
                      <a:pt x="82" y="1479"/>
                    </a:cubicBezTo>
                    <a:cubicBezTo>
                      <a:pt x="0" y="1443"/>
                      <a:pt x="21" y="1037"/>
                      <a:pt x="16" y="948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111;p5"/>
              <p:cNvSpPr/>
              <p:nvPr/>
            </p:nvSpPr>
            <p:spPr>
              <a:xfrm>
                <a:off x="3246040" y="3632026"/>
                <a:ext cx="32735" cy="62952"/>
              </a:xfrm>
              <a:custGeom>
                <a:avLst/>
                <a:gdLst/>
                <a:ahLst/>
                <a:cxnLst/>
                <a:rect l="l" t="t" r="r" b="b"/>
                <a:pathLst>
                  <a:path w="832" h="1600" extrusionOk="0">
                    <a:moveTo>
                      <a:pt x="219" y="1167"/>
                    </a:moveTo>
                    <a:cubicBezTo>
                      <a:pt x="87" y="968"/>
                      <a:pt x="0" y="682"/>
                      <a:pt x="11" y="441"/>
                    </a:cubicBezTo>
                    <a:cubicBezTo>
                      <a:pt x="16" y="341"/>
                      <a:pt x="53" y="237"/>
                      <a:pt x="117" y="158"/>
                    </a:cubicBezTo>
                    <a:cubicBezTo>
                      <a:pt x="162" y="100"/>
                      <a:pt x="228" y="55"/>
                      <a:pt x="301" y="49"/>
                    </a:cubicBezTo>
                    <a:cubicBezTo>
                      <a:pt x="804" y="1"/>
                      <a:pt x="831" y="895"/>
                      <a:pt x="749" y="1199"/>
                    </a:cubicBezTo>
                    <a:cubicBezTo>
                      <a:pt x="728" y="1277"/>
                      <a:pt x="648" y="1576"/>
                      <a:pt x="550" y="1588"/>
                    </a:cubicBezTo>
                    <a:cubicBezTo>
                      <a:pt x="461" y="1599"/>
                      <a:pt x="269" y="1240"/>
                      <a:pt x="219" y="1167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112;p5"/>
              <p:cNvSpPr/>
              <p:nvPr/>
            </p:nvSpPr>
            <p:spPr>
              <a:xfrm>
                <a:off x="3221922" y="3709023"/>
                <a:ext cx="63818" cy="33640"/>
              </a:xfrm>
              <a:custGeom>
                <a:avLst/>
                <a:gdLst/>
                <a:ahLst/>
                <a:cxnLst/>
                <a:rect l="l" t="t" r="r" b="b"/>
                <a:pathLst>
                  <a:path w="1622" h="855" extrusionOk="0">
                    <a:moveTo>
                      <a:pt x="1209" y="268"/>
                    </a:moveTo>
                    <a:cubicBezTo>
                      <a:pt x="1021" y="119"/>
                      <a:pt x="742" y="10"/>
                      <a:pt x="503" y="3"/>
                    </a:cubicBezTo>
                    <a:cubicBezTo>
                      <a:pt x="401" y="0"/>
                      <a:pt x="295" y="29"/>
                      <a:pt x="211" y="86"/>
                    </a:cubicBezTo>
                    <a:cubicBezTo>
                      <a:pt x="150" y="125"/>
                      <a:pt x="101" y="188"/>
                      <a:pt x="88" y="260"/>
                    </a:cubicBezTo>
                    <a:cubicBezTo>
                      <a:pt x="0" y="758"/>
                      <a:pt x="891" y="855"/>
                      <a:pt x="1200" y="798"/>
                    </a:cubicBezTo>
                    <a:cubicBezTo>
                      <a:pt x="1279" y="783"/>
                      <a:pt x="1584" y="725"/>
                      <a:pt x="1604" y="628"/>
                    </a:cubicBezTo>
                    <a:cubicBezTo>
                      <a:pt x="1621" y="540"/>
                      <a:pt x="1278" y="322"/>
                      <a:pt x="1209" y="266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113;p5"/>
              <p:cNvSpPr/>
              <p:nvPr/>
            </p:nvSpPr>
            <p:spPr>
              <a:xfrm>
                <a:off x="3472468" y="4563199"/>
                <a:ext cx="52014" cy="21915"/>
              </a:xfrm>
              <a:custGeom>
                <a:avLst/>
                <a:gdLst/>
                <a:ahLst/>
                <a:cxnLst/>
                <a:rect l="l" t="t" r="r" b="b"/>
                <a:pathLst>
                  <a:path w="1322" h="557" extrusionOk="0">
                    <a:moveTo>
                      <a:pt x="1322" y="1"/>
                    </a:moveTo>
                    <a:lnTo>
                      <a:pt x="1322" y="1"/>
                    </a:lnTo>
                    <a:cubicBezTo>
                      <a:pt x="1206" y="32"/>
                      <a:pt x="1093" y="72"/>
                      <a:pt x="980" y="112"/>
                    </a:cubicBezTo>
                    <a:cubicBezTo>
                      <a:pt x="868" y="153"/>
                      <a:pt x="757" y="198"/>
                      <a:pt x="647" y="244"/>
                    </a:cubicBezTo>
                    <a:cubicBezTo>
                      <a:pt x="537" y="291"/>
                      <a:pt x="427" y="338"/>
                      <a:pt x="319" y="391"/>
                    </a:cubicBezTo>
                    <a:cubicBezTo>
                      <a:pt x="211" y="443"/>
                      <a:pt x="105" y="496"/>
                      <a:pt x="1" y="557"/>
                    </a:cubicBezTo>
                    <a:cubicBezTo>
                      <a:pt x="116" y="525"/>
                      <a:pt x="230" y="485"/>
                      <a:pt x="343" y="444"/>
                    </a:cubicBezTo>
                    <a:cubicBezTo>
                      <a:pt x="455" y="405"/>
                      <a:pt x="565" y="359"/>
                      <a:pt x="676" y="313"/>
                    </a:cubicBezTo>
                    <a:cubicBezTo>
                      <a:pt x="786" y="266"/>
                      <a:pt x="896" y="219"/>
                      <a:pt x="1003" y="167"/>
                    </a:cubicBezTo>
                    <a:cubicBezTo>
                      <a:pt x="1111" y="115"/>
                      <a:pt x="1218" y="62"/>
                      <a:pt x="132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114;p5"/>
              <p:cNvSpPr/>
              <p:nvPr/>
            </p:nvSpPr>
            <p:spPr>
              <a:xfrm>
                <a:off x="3484429" y="4491985"/>
                <a:ext cx="48316" cy="21050"/>
              </a:xfrm>
              <a:custGeom>
                <a:avLst/>
                <a:gdLst/>
                <a:ahLst/>
                <a:cxnLst/>
                <a:rect l="l" t="t" r="r" b="b"/>
                <a:pathLst>
                  <a:path w="1228" h="535" extrusionOk="0">
                    <a:moveTo>
                      <a:pt x="1227" y="1"/>
                    </a:moveTo>
                    <a:cubicBezTo>
                      <a:pt x="1012" y="62"/>
                      <a:pt x="804" y="144"/>
                      <a:pt x="599" y="232"/>
                    </a:cubicBezTo>
                    <a:cubicBezTo>
                      <a:pt x="395" y="323"/>
                      <a:pt x="193" y="418"/>
                      <a:pt x="0" y="534"/>
                    </a:cubicBezTo>
                    <a:cubicBezTo>
                      <a:pt x="217" y="472"/>
                      <a:pt x="424" y="389"/>
                      <a:pt x="629" y="301"/>
                    </a:cubicBezTo>
                    <a:cubicBezTo>
                      <a:pt x="833" y="212"/>
                      <a:pt x="1035" y="117"/>
                      <a:pt x="122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115;p5"/>
              <p:cNvSpPr/>
              <p:nvPr/>
            </p:nvSpPr>
            <p:spPr>
              <a:xfrm>
                <a:off x="3483917" y="4400351"/>
                <a:ext cx="49339" cy="40132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020" extrusionOk="0">
                    <a:moveTo>
                      <a:pt x="1254" y="0"/>
                    </a:moveTo>
                    <a:lnTo>
                      <a:pt x="1254" y="0"/>
                    </a:lnTo>
                    <a:cubicBezTo>
                      <a:pt x="1140" y="73"/>
                      <a:pt x="1031" y="153"/>
                      <a:pt x="922" y="233"/>
                    </a:cubicBezTo>
                    <a:cubicBezTo>
                      <a:pt x="813" y="312"/>
                      <a:pt x="708" y="397"/>
                      <a:pt x="604" y="481"/>
                    </a:cubicBezTo>
                    <a:cubicBezTo>
                      <a:pt x="500" y="566"/>
                      <a:pt x="396" y="652"/>
                      <a:pt x="295" y="742"/>
                    </a:cubicBezTo>
                    <a:cubicBezTo>
                      <a:pt x="195" y="831"/>
                      <a:pt x="95" y="922"/>
                      <a:pt x="1" y="1019"/>
                    </a:cubicBezTo>
                    <a:cubicBezTo>
                      <a:pt x="115" y="946"/>
                      <a:pt x="224" y="867"/>
                      <a:pt x="333" y="787"/>
                    </a:cubicBezTo>
                    <a:cubicBezTo>
                      <a:pt x="440" y="707"/>
                      <a:pt x="546" y="623"/>
                      <a:pt x="651" y="539"/>
                    </a:cubicBezTo>
                    <a:cubicBezTo>
                      <a:pt x="755" y="454"/>
                      <a:pt x="859" y="368"/>
                      <a:pt x="959" y="278"/>
                    </a:cubicBezTo>
                    <a:cubicBezTo>
                      <a:pt x="1059" y="189"/>
                      <a:pt x="1160" y="98"/>
                      <a:pt x="125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116;p5"/>
              <p:cNvSpPr/>
              <p:nvPr/>
            </p:nvSpPr>
            <p:spPr>
              <a:xfrm>
                <a:off x="3463891" y="4316901"/>
                <a:ext cx="29273" cy="52408"/>
              </a:xfrm>
              <a:custGeom>
                <a:avLst/>
                <a:gdLst/>
                <a:ahLst/>
                <a:cxnLst/>
                <a:rect l="l" t="t" r="r" b="b"/>
                <a:pathLst>
                  <a:path w="744" h="1332" extrusionOk="0">
                    <a:moveTo>
                      <a:pt x="744" y="0"/>
                    </a:moveTo>
                    <a:lnTo>
                      <a:pt x="744" y="0"/>
                    </a:lnTo>
                    <a:cubicBezTo>
                      <a:pt x="668" y="104"/>
                      <a:pt x="600" y="211"/>
                      <a:pt x="532" y="318"/>
                    </a:cubicBezTo>
                    <a:cubicBezTo>
                      <a:pt x="465" y="426"/>
                      <a:pt x="402" y="536"/>
                      <a:pt x="339" y="648"/>
                    </a:cubicBezTo>
                    <a:cubicBezTo>
                      <a:pt x="278" y="759"/>
                      <a:pt x="218" y="871"/>
                      <a:pt x="162" y="985"/>
                    </a:cubicBezTo>
                    <a:cubicBezTo>
                      <a:pt x="105" y="1099"/>
                      <a:pt x="49" y="1212"/>
                      <a:pt x="1" y="1331"/>
                    </a:cubicBezTo>
                    <a:lnTo>
                      <a:pt x="2" y="1331"/>
                    </a:lnTo>
                    <a:cubicBezTo>
                      <a:pt x="78" y="1229"/>
                      <a:pt x="146" y="1121"/>
                      <a:pt x="213" y="1013"/>
                    </a:cubicBezTo>
                    <a:cubicBezTo>
                      <a:pt x="281" y="905"/>
                      <a:pt x="343" y="795"/>
                      <a:pt x="406" y="684"/>
                    </a:cubicBezTo>
                    <a:cubicBezTo>
                      <a:pt x="466" y="574"/>
                      <a:pt x="527" y="462"/>
                      <a:pt x="584" y="347"/>
                    </a:cubicBezTo>
                    <a:cubicBezTo>
                      <a:pt x="640" y="233"/>
                      <a:pt x="695" y="119"/>
                      <a:pt x="74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117;p5"/>
              <p:cNvSpPr/>
              <p:nvPr/>
            </p:nvSpPr>
            <p:spPr>
              <a:xfrm>
                <a:off x="3408691" y="4219207"/>
                <a:ext cx="21246" cy="68342"/>
              </a:xfrm>
              <a:custGeom>
                <a:avLst/>
                <a:gdLst/>
                <a:ahLst/>
                <a:cxnLst/>
                <a:rect l="l" t="t" r="r" b="b"/>
                <a:pathLst>
                  <a:path w="540" h="1737" extrusionOk="0">
                    <a:moveTo>
                      <a:pt x="539" y="0"/>
                    </a:moveTo>
                    <a:cubicBezTo>
                      <a:pt x="480" y="140"/>
                      <a:pt x="428" y="283"/>
                      <a:pt x="377" y="426"/>
                    </a:cubicBezTo>
                    <a:cubicBezTo>
                      <a:pt x="325" y="569"/>
                      <a:pt x="279" y="712"/>
                      <a:pt x="234" y="857"/>
                    </a:cubicBezTo>
                    <a:cubicBezTo>
                      <a:pt x="190" y="1002"/>
                      <a:pt x="146" y="1147"/>
                      <a:pt x="109" y="1294"/>
                    </a:cubicBezTo>
                    <a:cubicBezTo>
                      <a:pt x="69" y="1441"/>
                      <a:pt x="31" y="1587"/>
                      <a:pt x="1" y="1736"/>
                    </a:cubicBezTo>
                    <a:cubicBezTo>
                      <a:pt x="60" y="1597"/>
                      <a:pt x="112" y="1454"/>
                      <a:pt x="163" y="1311"/>
                    </a:cubicBezTo>
                    <a:cubicBezTo>
                      <a:pt x="215" y="1168"/>
                      <a:pt x="261" y="1024"/>
                      <a:pt x="307" y="880"/>
                    </a:cubicBezTo>
                    <a:cubicBezTo>
                      <a:pt x="350" y="735"/>
                      <a:pt x="395" y="590"/>
                      <a:pt x="433" y="444"/>
                    </a:cubicBezTo>
                    <a:cubicBezTo>
                      <a:pt x="471" y="296"/>
                      <a:pt x="510" y="150"/>
                      <a:pt x="53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" name="Google Shape;118;p5"/>
              <p:cNvSpPr/>
              <p:nvPr/>
            </p:nvSpPr>
            <p:spPr>
              <a:xfrm>
                <a:off x="3355733" y="4153777"/>
                <a:ext cx="22112" cy="64604"/>
              </a:xfrm>
              <a:custGeom>
                <a:avLst/>
                <a:gdLst/>
                <a:ahLst/>
                <a:cxnLst/>
                <a:rect l="l" t="t" r="r" b="b"/>
                <a:pathLst>
                  <a:path w="562" h="1642" extrusionOk="0">
                    <a:moveTo>
                      <a:pt x="562" y="0"/>
                    </a:moveTo>
                    <a:cubicBezTo>
                      <a:pt x="500" y="133"/>
                      <a:pt x="447" y="267"/>
                      <a:pt x="393" y="402"/>
                    </a:cubicBezTo>
                    <a:cubicBezTo>
                      <a:pt x="340" y="535"/>
                      <a:pt x="293" y="673"/>
                      <a:pt x="245" y="809"/>
                    </a:cubicBezTo>
                    <a:cubicBezTo>
                      <a:pt x="199" y="945"/>
                      <a:pt x="153" y="1083"/>
                      <a:pt x="114" y="1221"/>
                    </a:cubicBezTo>
                    <a:cubicBezTo>
                      <a:pt x="73" y="1360"/>
                      <a:pt x="33" y="1500"/>
                      <a:pt x="1" y="1641"/>
                    </a:cubicBezTo>
                    <a:cubicBezTo>
                      <a:pt x="63" y="1510"/>
                      <a:pt x="116" y="1375"/>
                      <a:pt x="168" y="1241"/>
                    </a:cubicBezTo>
                    <a:cubicBezTo>
                      <a:pt x="221" y="1106"/>
                      <a:pt x="270" y="970"/>
                      <a:pt x="317" y="834"/>
                    </a:cubicBezTo>
                    <a:cubicBezTo>
                      <a:pt x="364" y="696"/>
                      <a:pt x="409" y="559"/>
                      <a:pt x="449" y="420"/>
                    </a:cubicBezTo>
                    <a:cubicBezTo>
                      <a:pt x="490" y="281"/>
                      <a:pt x="530" y="143"/>
                      <a:pt x="56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" name="Google Shape;119;p5"/>
              <p:cNvSpPr/>
              <p:nvPr/>
            </p:nvSpPr>
            <p:spPr>
              <a:xfrm>
                <a:off x="3335628" y="4070366"/>
                <a:ext cx="41194" cy="49378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1255" extrusionOk="0">
                    <a:moveTo>
                      <a:pt x="1047" y="0"/>
                    </a:moveTo>
                    <a:lnTo>
                      <a:pt x="1047" y="0"/>
                    </a:lnTo>
                    <a:cubicBezTo>
                      <a:pt x="948" y="95"/>
                      <a:pt x="855" y="195"/>
                      <a:pt x="763" y="295"/>
                    </a:cubicBezTo>
                    <a:cubicBezTo>
                      <a:pt x="670" y="395"/>
                      <a:pt x="582" y="499"/>
                      <a:pt x="494" y="604"/>
                    </a:cubicBezTo>
                    <a:cubicBezTo>
                      <a:pt x="408" y="709"/>
                      <a:pt x="321" y="814"/>
                      <a:pt x="239" y="923"/>
                    </a:cubicBezTo>
                    <a:cubicBezTo>
                      <a:pt x="156" y="1031"/>
                      <a:pt x="75" y="1141"/>
                      <a:pt x="0" y="1255"/>
                    </a:cubicBezTo>
                    <a:cubicBezTo>
                      <a:pt x="99" y="1161"/>
                      <a:pt x="192" y="1060"/>
                      <a:pt x="284" y="960"/>
                    </a:cubicBezTo>
                    <a:cubicBezTo>
                      <a:pt x="377" y="860"/>
                      <a:pt x="465" y="756"/>
                      <a:pt x="553" y="652"/>
                    </a:cubicBezTo>
                    <a:cubicBezTo>
                      <a:pt x="639" y="547"/>
                      <a:pt x="726" y="441"/>
                      <a:pt x="808" y="332"/>
                    </a:cubicBezTo>
                    <a:cubicBezTo>
                      <a:pt x="890" y="225"/>
                      <a:pt x="971" y="116"/>
                      <a:pt x="104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120;p5"/>
              <p:cNvSpPr/>
              <p:nvPr/>
            </p:nvSpPr>
            <p:spPr>
              <a:xfrm>
                <a:off x="3346054" y="3963073"/>
                <a:ext cx="38755" cy="42493"/>
              </a:xfrm>
              <a:custGeom>
                <a:avLst/>
                <a:gdLst/>
                <a:ahLst/>
                <a:cxnLst/>
                <a:rect l="l" t="t" r="r" b="b"/>
                <a:pathLst>
                  <a:path w="985" h="1080" extrusionOk="0">
                    <a:moveTo>
                      <a:pt x="985" y="1"/>
                    </a:moveTo>
                    <a:cubicBezTo>
                      <a:pt x="891" y="80"/>
                      <a:pt x="804" y="165"/>
                      <a:pt x="717" y="251"/>
                    </a:cubicBezTo>
                    <a:cubicBezTo>
                      <a:pt x="629" y="336"/>
                      <a:pt x="548" y="425"/>
                      <a:pt x="465" y="515"/>
                    </a:cubicBezTo>
                    <a:cubicBezTo>
                      <a:pt x="383" y="605"/>
                      <a:pt x="301" y="695"/>
                      <a:pt x="225" y="790"/>
                    </a:cubicBezTo>
                    <a:cubicBezTo>
                      <a:pt x="148" y="884"/>
                      <a:pt x="71" y="979"/>
                      <a:pt x="0" y="1079"/>
                    </a:cubicBezTo>
                    <a:cubicBezTo>
                      <a:pt x="93" y="1000"/>
                      <a:pt x="181" y="915"/>
                      <a:pt x="268" y="829"/>
                    </a:cubicBezTo>
                    <a:cubicBezTo>
                      <a:pt x="355" y="744"/>
                      <a:pt x="438" y="655"/>
                      <a:pt x="520" y="565"/>
                    </a:cubicBezTo>
                    <a:cubicBezTo>
                      <a:pt x="602" y="475"/>
                      <a:pt x="683" y="385"/>
                      <a:pt x="759" y="291"/>
                    </a:cubicBezTo>
                    <a:cubicBezTo>
                      <a:pt x="837" y="196"/>
                      <a:pt x="914" y="102"/>
                      <a:pt x="98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121;p5"/>
              <p:cNvSpPr/>
              <p:nvPr/>
            </p:nvSpPr>
            <p:spPr>
              <a:xfrm>
                <a:off x="3365726" y="3863609"/>
                <a:ext cx="33719" cy="36670"/>
              </a:xfrm>
              <a:custGeom>
                <a:avLst/>
                <a:gdLst/>
                <a:ahLst/>
                <a:cxnLst/>
                <a:rect l="l" t="t" r="r" b="b"/>
                <a:pathLst>
                  <a:path w="857" h="932" extrusionOk="0">
                    <a:moveTo>
                      <a:pt x="856" y="0"/>
                    </a:moveTo>
                    <a:lnTo>
                      <a:pt x="856" y="0"/>
                    </a:lnTo>
                    <a:cubicBezTo>
                      <a:pt x="692" y="135"/>
                      <a:pt x="543" y="286"/>
                      <a:pt x="401" y="440"/>
                    </a:cubicBezTo>
                    <a:cubicBezTo>
                      <a:pt x="258" y="596"/>
                      <a:pt x="121" y="756"/>
                      <a:pt x="1" y="931"/>
                    </a:cubicBezTo>
                    <a:cubicBezTo>
                      <a:pt x="165" y="796"/>
                      <a:pt x="313" y="645"/>
                      <a:pt x="456" y="492"/>
                    </a:cubicBezTo>
                    <a:cubicBezTo>
                      <a:pt x="598" y="336"/>
                      <a:pt x="735" y="176"/>
                      <a:pt x="85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" name="Google Shape;122;p5"/>
              <p:cNvSpPr/>
              <p:nvPr/>
            </p:nvSpPr>
            <p:spPr>
              <a:xfrm>
                <a:off x="3332559" y="3747463"/>
                <a:ext cx="14164" cy="54847"/>
              </a:xfrm>
              <a:custGeom>
                <a:avLst/>
                <a:gdLst/>
                <a:ahLst/>
                <a:cxnLst/>
                <a:rect l="l" t="t" r="r" b="b"/>
                <a:pathLst>
                  <a:path w="360" h="1394" extrusionOk="0">
                    <a:moveTo>
                      <a:pt x="360" y="0"/>
                    </a:moveTo>
                    <a:lnTo>
                      <a:pt x="360" y="0"/>
                    </a:lnTo>
                    <a:cubicBezTo>
                      <a:pt x="314" y="113"/>
                      <a:pt x="277" y="227"/>
                      <a:pt x="242" y="341"/>
                    </a:cubicBezTo>
                    <a:cubicBezTo>
                      <a:pt x="205" y="456"/>
                      <a:pt x="174" y="571"/>
                      <a:pt x="143" y="687"/>
                    </a:cubicBezTo>
                    <a:cubicBezTo>
                      <a:pt x="114" y="804"/>
                      <a:pt x="86" y="920"/>
                      <a:pt x="62" y="1038"/>
                    </a:cubicBezTo>
                    <a:cubicBezTo>
                      <a:pt x="38" y="1155"/>
                      <a:pt x="15" y="1273"/>
                      <a:pt x="0" y="1393"/>
                    </a:cubicBezTo>
                    <a:cubicBezTo>
                      <a:pt x="45" y="1282"/>
                      <a:pt x="82" y="1167"/>
                      <a:pt x="118" y="1053"/>
                    </a:cubicBezTo>
                    <a:cubicBezTo>
                      <a:pt x="155" y="937"/>
                      <a:pt x="186" y="822"/>
                      <a:pt x="217" y="706"/>
                    </a:cubicBezTo>
                    <a:cubicBezTo>
                      <a:pt x="246" y="590"/>
                      <a:pt x="274" y="473"/>
                      <a:pt x="298" y="355"/>
                    </a:cubicBezTo>
                    <a:cubicBezTo>
                      <a:pt x="322" y="238"/>
                      <a:pt x="345" y="120"/>
                      <a:pt x="36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123;p5"/>
              <p:cNvSpPr/>
              <p:nvPr/>
            </p:nvSpPr>
            <p:spPr>
              <a:xfrm>
                <a:off x="3284991" y="3693797"/>
                <a:ext cx="14361" cy="40014"/>
              </a:xfrm>
              <a:custGeom>
                <a:avLst/>
                <a:gdLst/>
                <a:ahLst/>
                <a:cxnLst/>
                <a:rect l="l" t="t" r="r" b="b"/>
                <a:pathLst>
                  <a:path w="365" h="1017" extrusionOk="0">
                    <a:moveTo>
                      <a:pt x="365" y="1"/>
                    </a:moveTo>
                    <a:cubicBezTo>
                      <a:pt x="276" y="160"/>
                      <a:pt x="209" y="326"/>
                      <a:pt x="147" y="496"/>
                    </a:cubicBezTo>
                    <a:cubicBezTo>
                      <a:pt x="88" y="664"/>
                      <a:pt x="33" y="837"/>
                      <a:pt x="1" y="1016"/>
                    </a:cubicBezTo>
                    <a:cubicBezTo>
                      <a:pt x="89" y="856"/>
                      <a:pt x="157" y="690"/>
                      <a:pt x="218" y="521"/>
                    </a:cubicBezTo>
                    <a:cubicBezTo>
                      <a:pt x="278" y="351"/>
                      <a:pt x="331" y="180"/>
                      <a:pt x="36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124;p5"/>
              <p:cNvSpPr/>
              <p:nvPr/>
            </p:nvSpPr>
            <p:spPr>
              <a:xfrm>
                <a:off x="3257371" y="3652327"/>
                <a:ext cx="10348" cy="42217"/>
              </a:xfrm>
              <a:custGeom>
                <a:avLst/>
                <a:gdLst/>
                <a:ahLst/>
                <a:cxnLst/>
                <a:rect l="l" t="t" r="r" b="b"/>
                <a:pathLst>
                  <a:path w="263" h="1073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4" y="187"/>
                      <a:pt x="52" y="368"/>
                      <a:pt x="94" y="546"/>
                    </a:cubicBezTo>
                    <a:cubicBezTo>
                      <a:pt x="139" y="724"/>
                      <a:pt x="189" y="901"/>
                      <a:pt x="262" y="1072"/>
                    </a:cubicBezTo>
                    <a:cubicBezTo>
                      <a:pt x="247" y="886"/>
                      <a:pt x="210" y="707"/>
                      <a:pt x="168" y="527"/>
                    </a:cubicBezTo>
                    <a:cubicBezTo>
                      <a:pt x="123" y="349"/>
                      <a:pt x="73" y="173"/>
                      <a:pt x="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125;p5"/>
              <p:cNvSpPr/>
              <p:nvPr/>
            </p:nvSpPr>
            <p:spPr>
              <a:xfrm>
                <a:off x="3240296" y="3720709"/>
                <a:ext cx="40801" cy="14204"/>
              </a:xfrm>
              <a:custGeom>
                <a:avLst/>
                <a:gdLst/>
                <a:ahLst/>
                <a:cxnLst/>
                <a:rect l="l" t="t" r="r" b="b"/>
                <a:pathLst>
                  <a:path w="1037" h="361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164" y="88"/>
                      <a:pt x="333" y="155"/>
                      <a:pt x="505" y="216"/>
                    </a:cubicBezTo>
                    <a:cubicBezTo>
                      <a:pt x="679" y="275"/>
                      <a:pt x="853" y="328"/>
                      <a:pt x="1037" y="361"/>
                    </a:cubicBezTo>
                    <a:cubicBezTo>
                      <a:pt x="873" y="271"/>
                      <a:pt x="703" y="206"/>
                      <a:pt x="530" y="144"/>
                    </a:cubicBezTo>
                    <a:cubicBezTo>
                      <a:pt x="358" y="86"/>
                      <a:pt x="183" y="32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126;p5"/>
              <p:cNvSpPr/>
              <p:nvPr/>
            </p:nvSpPr>
            <p:spPr>
              <a:xfrm>
                <a:off x="3275666" y="3799949"/>
                <a:ext cx="50637" cy="4407"/>
              </a:xfrm>
              <a:custGeom>
                <a:avLst/>
                <a:gdLst/>
                <a:ahLst/>
                <a:cxnLst/>
                <a:rect l="l" t="t" r="r" b="b"/>
                <a:pathLst>
                  <a:path w="1287" h="112" extrusionOk="0">
                    <a:moveTo>
                      <a:pt x="216" y="1"/>
                    </a:moveTo>
                    <a:cubicBezTo>
                      <a:pt x="144" y="1"/>
                      <a:pt x="72" y="3"/>
                      <a:pt x="0" y="7"/>
                    </a:cubicBezTo>
                    <a:cubicBezTo>
                      <a:pt x="212" y="53"/>
                      <a:pt x="426" y="77"/>
                      <a:pt x="640" y="94"/>
                    </a:cubicBezTo>
                    <a:cubicBezTo>
                      <a:pt x="784" y="104"/>
                      <a:pt x="927" y="111"/>
                      <a:pt x="1071" y="111"/>
                    </a:cubicBezTo>
                    <a:cubicBezTo>
                      <a:pt x="1142" y="111"/>
                      <a:pt x="1214" y="110"/>
                      <a:pt x="1287" y="105"/>
                    </a:cubicBezTo>
                    <a:cubicBezTo>
                      <a:pt x="1075" y="59"/>
                      <a:pt x="861" y="36"/>
                      <a:pt x="646" y="18"/>
                    </a:cubicBezTo>
                    <a:cubicBezTo>
                      <a:pt x="504" y="8"/>
                      <a:pt x="360" y="1"/>
                      <a:pt x="21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127;p5"/>
              <p:cNvSpPr/>
              <p:nvPr/>
            </p:nvSpPr>
            <p:spPr>
              <a:xfrm>
                <a:off x="3319142" y="3865458"/>
                <a:ext cx="45522" cy="30925"/>
              </a:xfrm>
              <a:custGeom>
                <a:avLst/>
                <a:gdLst/>
                <a:ahLst/>
                <a:cxnLst/>
                <a:rect l="l" t="t" r="r" b="b"/>
                <a:pathLst>
                  <a:path w="1157" h="786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177" y="156"/>
                      <a:pt x="365" y="292"/>
                      <a:pt x="557" y="424"/>
                    </a:cubicBezTo>
                    <a:cubicBezTo>
                      <a:pt x="750" y="554"/>
                      <a:pt x="947" y="679"/>
                      <a:pt x="1156" y="785"/>
                    </a:cubicBezTo>
                    <a:cubicBezTo>
                      <a:pt x="980" y="629"/>
                      <a:pt x="792" y="493"/>
                      <a:pt x="600" y="362"/>
                    </a:cubicBezTo>
                    <a:cubicBezTo>
                      <a:pt x="406" y="232"/>
                      <a:pt x="210" y="107"/>
                      <a:pt x="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" name="Google Shape;128;p5"/>
              <p:cNvSpPr/>
              <p:nvPr/>
            </p:nvSpPr>
            <p:spPr>
              <a:xfrm>
                <a:off x="3291640" y="3970470"/>
                <a:ext cx="51739" cy="40093"/>
              </a:xfrm>
              <a:custGeom>
                <a:avLst/>
                <a:gdLst/>
                <a:ahLst/>
                <a:cxnLst/>
                <a:rect l="l" t="t" r="r" b="b"/>
                <a:pathLst>
                  <a:path w="1315" h="1019" extrusionOk="0">
                    <a:moveTo>
                      <a:pt x="0" y="1"/>
                    </a:moveTo>
                    <a:cubicBezTo>
                      <a:pt x="99" y="99"/>
                      <a:pt x="205" y="189"/>
                      <a:pt x="310" y="278"/>
                    </a:cubicBezTo>
                    <a:cubicBezTo>
                      <a:pt x="416" y="369"/>
                      <a:pt x="524" y="454"/>
                      <a:pt x="633" y="540"/>
                    </a:cubicBezTo>
                    <a:cubicBezTo>
                      <a:pt x="743" y="624"/>
                      <a:pt x="853" y="708"/>
                      <a:pt x="967" y="787"/>
                    </a:cubicBezTo>
                    <a:cubicBezTo>
                      <a:pt x="1080" y="867"/>
                      <a:pt x="1194" y="946"/>
                      <a:pt x="1314" y="1019"/>
                    </a:cubicBezTo>
                    <a:cubicBezTo>
                      <a:pt x="1214" y="921"/>
                      <a:pt x="1109" y="831"/>
                      <a:pt x="1003" y="741"/>
                    </a:cubicBezTo>
                    <a:cubicBezTo>
                      <a:pt x="898" y="651"/>
                      <a:pt x="789" y="566"/>
                      <a:pt x="680" y="480"/>
                    </a:cubicBezTo>
                    <a:cubicBezTo>
                      <a:pt x="570" y="396"/>
                      <a:pt x="460" y="312"/>
                      <a:pt x="346" y="233"/>
                    </a:cubicBezTo>
                    <a:cubicBezTo>
                      <a:pt x="233" y="152"/>
                      <a:pt x="119" y="74"/>
                      <a:pt x="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" name="Google Shape;129;p5"/>
              <p:cNvSpPr/>
              <p:nvPr/>
            </p:nvSpPr>
            <p:spPr>
              <a:xfrm>
                <a:off x="3280624" y="4082681"/>
                <a:ext cx="54414" cy="34820"/>
              </a:xfrm>
              <a:custGeom>
                <a:avLst/>
                <a:gdLst/>
                <a:ahLst/>
                <a:cxnLst/>
                <a:rect l="l" t="t" r="r" b="b"/>
                <a:pathLst>
                  <a:path w="1383" h="885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107" y="87"/>
                      <a:pt x="218" y="167"/>
                      <a:pt x="330" y="246"/>
                    </a:cubicBezTo>
                    <a:cubicBezTo>
                      <a:pt x="441" y="325"/>
                      <a:pt x="556" y="401"/>
                      <a:pt x="670" y="475"/>
                    </a:cubicBezTo>
                    <a:cubicBezTo>
                      <a:pt x="787" y="548"/>
                      <a:pt x="902" y="621"/>
                      <a:pt x="1021" y="688"/>
                    </a:cubicBezTo>
                    <a:cubicBezTo>
                      <a:pt x="1140" y="757"/>
                      <a:pt x="1258" y="824"/>
                      <a:pt x="1382" y="885"/>
                    </a:cubicBezTo>
                    <a:cubicBezTo>
                      <a:pt x="1276" y="798"/>
                      <a:pt x="1164" y="718"/>
                      <a:pt x="1052" y="640"/>
                    </a:cubicBezTo>
                    <a:cubicBezTo>
                      <a:pt x="940" y="560"/>
                      <a:pt x="826" y="485"/>
                      <a:pt x="711" y="411"/>
                    </a:cubicBezTo>
                    <a:cubicBezTo>
                      <a:pt x="596" y="338"/>
                      <a:pt x="481" y="265"/>
                      <a:pt x="362" y="198"/>
                    </a:cubicBezTo>
                    <a:cubicBezTo>
                      <a:pt x="243" y="128"/>
                      <a:pt x="124" y="61"/>
                      <a:pt x="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" name="Google Shape;130;p5"/>
              <p:cNvSpPr/>
              <p:nvPr/>
            </p:nvSpPr>
            <p:spPr>
              <a:xfrm>
                <a:off x="3293293" y="4195168"/>
                <a:ext cx="60198" cy="23882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607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122" y="65"/>
                      <a:pt x="247" y="122"/>
                      <a:pt x="372" y="179"/>
                    </a:cubicBezTo>
                    <a:cubicBezTo>
                      <a:pt x="497" y="236"/>
                      <a:pt x="623" y="287"/>
                      <a:pt x="751" y="339"/>
                    </a:cubicBezTo>
                    <a:cubicBezTo>
                      <a:pt x="878" y="389"/>
                      <a:pt x="1006" y="438"/>
                      <a:pt x="1136" y="481"/>
                    </a:cubicBezTo>
                    <a:cubicBezTo>
                      <a:pt x="1266" y="526"/>
                      <a:pt x="1396" y="571"/>
                      <a:pt x="1530" y="606"/>
                    </a:cubicBezTo>
                    <a:cubicBezTo>
                      <a:pt x="1407" y="541"/>
                      <a:pt x="1283" y="484"/>
                      <a:pt x="1158" y="428"/>
                    </a:cubicBezTo>
                    <a:cubicBezTo>
                      <a:pt x="1033" y="371"/>
                      <a:pt x="906" y="319"/>
                      <a:pt x="778" y="268"/>
                    </a:cubicBezTo>
                    <a:cubicBezTo>
                      <a:pt x="650" y="219"/>
                      <a:pt x="523" y="169"/>
                      <a:pt x="393" y="125"/>
                    </a:cubicBezTo>
                    <a:cubicBezTo>
                      <a:pt x="263" y="80"/>
                      <a:pt x="133" y="37"/>
                      <a:pt x="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131;p5"/>
              <p:cNvSpPr/>
              <p:nvPr/>
            </p:nvSpPr>
            <p:spPr>
              <a:xfrm>
                <a:off x="3348061" y="4281412"/>
                <a:ext cx="58978" cy="8971"/>
              </a:xfrm>
              <a:custGeom>
                <a:avLst/>
                <a:gdLst/>
                <a:ahLst/>
                <a:cxnLst/>
                <a:rect l="l" t="t" r="r" b="b"/>
                <a:pathLst>
                  <a:path w="1499" h="228" extrusionOk="0">
                    <a:moveTo>
                      <a:pt x="0" y="1"/>
                    </a:moveTo>
                    <a:cubicBezTo>
                      <a:pt x="123" y="35"/>
                      <a:pt x="247" y="61"/>
                      <a:pt x="370" y="86"/>
                    </a:cubicBezTo>
                    <a:cubicBezTo>
                      <a:pt x="494" y="112"/>
                      <a:pt x="619" y="132"/>
                      <a:pt x="744" y="152"/>
                    </a:cubicBezTo>
                    <a:cubicBezTo>
                      <a:pt x="868" y="170"/>
                      <a:pt x="993" y="188"/>
                      <a:pt x="1120" y="200"/>
                    </a:cubicBezTo>
                    <a:cubicBezTo>
                      <a:pt x="1245" y="212"/>
                      <a:pt x="1371" y="225"/>
                      <a:pt x="1499" y="227"/>
                    </a:cubicBezTo>
                    <a:cubicBezTo>
                      <a:pt x="1376" y="193"/>
                      <a:pt x="1252" y="167"/>
                      <a:pt x="1128" y="142"/>
                    </a:cubicBezTo>
                    <a:cubicBezTo>
                      <a:pt x="1004" y="116"/>
                      <a:pt x="879" y="96"/>
                      <a:pt x="756" y="76"/>
                    </a:cubicBezTo>
                    <a:cubicBezTo>
                      <a:pt x="630" y="59"/>
                      <a:pt x="505" y="40"/>
                      <a:pt x="379" y="29"/>
                    </a:cubicBezTo>
                    <a:cubicBezTo>
                      <a:pt x="254" y="16"/>
                      <a:pt x="128" y="4"/>
                      <a:pt x="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132;p5"/>
              <p:cNvSpPr/>
              <p:nvPr/>
            </p:nvSpPr>
            <p:spPr>
              <a:xfrm>
                <a:off x="3399405" y="4346134"/>
                <a:ext cx="59136" cy="21443"/>
              </a:xfrm>
              <a:custGeom>
                <a:avLst/>
                <a:gdLst/>
                <a:ahLst/>
                <a:cxnLst/>
                <a:rect l="l" t="t" r="r" b="b"/>
                <a:pathLst>
                  <a:path w="1503" h="545" extrusionOk="0">
                    <a:moveTo>
                      <a:pt x="0" y="0"/>
                    </a:moveTo>
                    <a:cubicBezTo>
                      <a:pt x="120" y="60"/>
                      <a:pt x="243" y="113"/>
                      <a:pt x="367" y="164"/>
                    </a:cubicBezTo>
                    <a:cubicBezTo>
                      <a:pt x="489" y="216"/>
                      <a:pt x="615" y="261"/>
                      <a:pt x="738" y="308"/>
                    </a:cubicBezTo>
                    <a:cubicBezTo>
                      <a:pt x="865" y="353"/>
                      <a:pt x="990" y="398"/>
                      <a:pt x="1117" y="436"/>
                    </a:cubicBezTo>
                    <a:cubicBezTo>
                      <a:pt x="1245" y="476"/>
                      <a:pt x="1372" y="514"/>
                      <a:pt x="1502" y="545"/>
                    </a:cubicBezTo>
                    <a:cubicBezTo>
                      <a:pt x="1382" y="484"/>
                      <a:pt x="1260" y="432"/>
                      <a:pt x="1137" y="382"/>
                    </a:cubicBezTo>
                    <a:cubicBezTo>
                      <a:pt x="1014" y="330"/>
                      <a:pt x="889" y="284"/>
                      <a:pt x="764" y="237"/>
                    </a:cubicBezTo>
                    <a:cubicBezTo>
                      <a:pt x="639" y="192"/>
                      <a:pt x="514" y="148"/>
                      <a:pt x="387" y="109"/>
                    </a:cubicBezTo>
                    <a:cubicBezTo>
                      <a:pt x="259" y="70"/>
                      <a:pt x="132" y="31"/>
                      <a:pt x="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" name="Google Shape;133;p5"/>
              <p:cNvSpPr/>
              <p:nvPr/>
            </p:nvSpPr>
            <p:spPr>
              <a:xfrm>
                <a:off x="3424035" y="4411131"/>
                <a:ext cx="54532" cy="26164"/>
              </a:xfrm>
              <a:custGeom>
                <a:avLst/>
                <a:gdLst/>
                <a:ahLst/>
                <a:cxnLst/>
                <a:rect l="l" t="t" r="r" b="b"/>
                <a:pathLst>
                  <a:path w="1386" h="665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109" y="71"/>
                      <a:pt x="221" y="133"/>
                      <a:pt x="334" y="193"/>
                    </a:cubicBezTo>
                    <a:cubicBezTo>
                      <a:pt x="447" y="254"/>
                      <a:pt x="562" y="311"/>
                      <a:pt x="677" y="367"/>
                    </a:cubicBezTo>
                    <a:cubicBezTo>
                      <a:pt x="792" y="421"/>
                      <a:pt x="909" y="476"/>
                      <a:pt x="1026" y="525"/>
                    </a:cubicBezTo>
                    <a:cubicBezTo>
                      <a:pt x="1144" y="575"/>
                      <a:pt x="1263" y="624"/>
                      <a:pt x="1385" y="665"/>
                    </a:cubicBezTo>
                    <a:cubicBezTo>
                      <a:pt x="1276" y="596"/>
                      <a:pt x="1165" y="534"/>
                      <a:pt x="1052" y="472"/>
                    </a:cubicBezTo>
                    <a:cubicBezTo>
                      <a:pt x="940" y="411"/>
                      <a:pt x="824" y="354"/>
                      <a:pt x="709" y="298"/>
                    </a:cubicBezTo>
                    <a:cubicBezTo>
                      <a:pt x="593" y="244"/>
                      <a:pt x="478" y="189"/>
                      <a:pt x="359" y="140"/>
                    </a:cubicBezTo>
                    <a:cubicBezTo>
                      <a:pt x="241" y="90"/>
                      <a:pt x="122" y="42"/>
                      <a:pt x="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" name="Google Shape;134;p5"/>
              <p:cNvSpPr/>
              <p:nvPr/>
            </p:nvSpPr>
            <p:spPr>
              <a:xfrm>
                <a:off x="3434146" y="4483054"/>
                <a:ext cx="48748" cy="26951"/>
              </a:xfrm>
              <a:custGeom>
                <a:avLst/>
                <a:gdLst/>
                <a:ahLst/>
                <a:cxnLst/>
                <a:rect l="l" t="t" r="r" b="b"/>
                <a:pathLst>
                  <a:path w="1239" h="685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96" y="72"/>
                      <a:pt x="196" y="135"/>
                      <a:pt x="296" y="198"/>
                    </a:cubicBezTo>
                    <a:cubicBezTo>
                      <a:pt x="395" y="261"/>
                      <a:pt x="498" y="318"/>
                      <a:pt x="601" y="376"/>
                    </a:cubicBezTo>
                    <a:cubicBezTo>
                      <a:pt x="705" y="432"/>
                      <a:pt x="808" y="489"/>
                      <a:pt x="914" y="540"/>
                    </a:cubicBezTo>
                    <a:cubicBezTo>
                      <a:pt x="1021" y="592"/>
                      <a:pt x="1127" y="641"/>
                      <a:pt x="1239" y="685"/>
                    </a:cubicBezTo>
                    <a:cubicBezTo>
                      <a:pt x="1143" y="614"/>
                      <a:pt x="1043" y="551"/>
                      <a:pt x="943" y="489"/>
                    </a:cubicBezTo>
                    <a:cubicBezTo>
                      <a:pt x="843" y="426"/>
                      <a:pt x="741" y="368"/>
                      <a:pt x="638" y="309"/>
                    </a:cubicBezTo>
                    <a:cubicBezTo>
                      <a:pt x="534" y="254"/>
                      <a:pt x="430" y="198"/>
                      <a:pt x="323" y="147"/>
                    </a:cubicBezTo>
                    <a:cubicBezTo>
                      <a:pt x="217" y="95"/>
                      <a:pt x="110" y="44"/>
                      <a:pt x="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" name="Google Shape;135;p5"/>
              <p:cNvSpPr/>
              <p:nvPr/>
            </p:nvSpPr>
            <p:spPr>
              <a:xfrm>
                <a:off x="3429740" y="4542937"/>
                <a:ext cx="41155" cy="39188"/>
              </a:xfrm>
              <a:custGeom>
                <a:avLst/>
                <a:gdLst/>
                <a:ahLst/>
                <a:cxnLst/>
                <a:rect l="l" t="t" r="r" b="b"/>
                <a:pathLst>
                  <a:path w="1046" h="996" extrusionOk="0">
                    <a:moveTo>
                      <a:pt x="1" y="1"/>
                    </a:moveTo>
                    <a:cubicBezTo>
                      <a:pt x="78" y="95"/>
                      <a:pt x="159" y="183"/>
                      <a:pt x="242" y="271"/>
                    </a:cubicBezTo>
                    <a:cubicBezTo>
                      <a:pt x="325" y="359"/>
                      <a:pt x="411" y="442"/>
                      <a:pt x="497" y="526"/>
                    </a:cubicBezTo>
                    <a:cubicBezTo>
                      <a:pt x="585" y="608"/>
                      <a:pt x="673" y="689"/>
                      <a:pt x="765" y="767"/>
                    </a:cubicBezTo>
                    <a:cubicBezTo>
                      <a:pt x="856" y="845"/>
                      <a:pt x="948" y="923"/>
                      <a:pt x="1046" y="995"/>
                    </a:cubicBezTo>
                    <a:cubicBezTo>
                      <a:pt x="970" y="901"/>
                      <a:pt x="887" y="812"/>
                      <a:pt x="804" y="725"/>
                    </a:cubicBezTo>
                    <a:cubicBezTo>
                      <a:pt x="723" y="637"/>
                      <a:pt x="636" y="554"/>
                      <a:pt x="549" y="470"/>
                    </a:cubicBezTo>
                    <a:cubicBezTo>
                      <a:pt x="463" y="388"/>
                      <a:pt x="375" y="307"/>
                      <a:pt x="283" y="229"/>
                    </a:cubicBezTo>
                    <a:cubicBezTo>
                      <a:pt x="191" y="149"/>
                      <a:pt x="100" y="73"/>
                      <a:pt x="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6" name="Google Shape;136;p5"/>
            <p:cNvGrpSpPr/>
            <p:nvPr/>
          </p:nvGrpSpPr>
          <p:grpSpPr>
            <a:xfrm>
              <a:off x="8526815" y="369785"/>
              <a:ext cx="946219" cy="2651446"/>
              <a:chOff x="8526815" y="369785"/>
              <a:chExt cx="946219" cy="2651446"/>
            </a:xfrm>
          </p:grpSpPr>
          <p:grpSp>
            <p:nvGrpSpPr>
              <p:cNvPr id="137" name="Google Shape;137;p5"/>
              <p:cNvGrpSpPr/>
              <p:nvPr/>
            </p:nvGrpSpPr>
            <p:grpSpPr>
              <a:xfrm>
                <a:off x="8526815" y="1426564"/>
                <a:ext cx="946219" cy="1594667"/>
                <a:chOff x="2567024" y="2978878"/>
                <a:chExt cx="344820" cy="581126"/>
              </a:xfrm>
            </p:grpSpPr>
            <p:sp>
              <p:nvSpPr>
                <p:cNvPr id="138" name="Google Shape;138;p5"/>
                <p:cNvSpPr/>
                <p:nvPr/>
              </p:nvSpPr>
              <p:spPr>
                <a:xfrm>
                  <a:off x="2567024" y="2978878"/>
                  <a:ext cx="344820" cy="5811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64" h="14770" extrusionOk="0">
                      <a:moveTo>
                        <a:pt x="6897" y="12615"/>
                      </a:moveTo>
                      <a:cubicBezTo>
                        <a:pt x="6712" y="12922"/>
                        <a:pt x="6600" y="13248"/>
                        <a:pt x="6541" y="13601"/>
                      </a:cubicBezTo>
                      <a:cubicBezTo>
                        <a:pt x="6490" y="13908"/>
                        <a:pt x="6588" y="14433"/>
                        <a:pt x="6262" y="14613"/>
                      </a:cubicBezTo>
                      <a:cubicBezTo>
                        <a:pt x="6157" y="14670"/>
                        <a:pt x="6033" y="14673"/>
                        <a:pt x="5913" y="14677"/>
                      </a:cubicBezTo>
                      <a:cubicBezTo>
                        <a:pt x="5356" y="14692"/>
                        <a:pt x="4749" y="14770"/>
                        <a:pt x="4255" y="14452"/>
                      </a:cubicBezTo>
                      <a:cubicBezTo>
                        <a:pt x="3965" y="14265"/>
                        <a:pt x="3750" y="14062"/>
                        <a:pt x="3492" y="13903"/>
                      </a:cubicBezTo>
                      <a:cubicBezTo>
                        <a:pt x="3319" y="13797"/>
                        <a:pt x="3124" y="13711"/>
                        <a:pt x="2875" y="13667"/>
                      </a:cubicBezTo>
                      <a:cubicBezTo>
                        <a:pt x="2466" y="13594"/>
                        <a:pt x="2050" y="13613"/>
                        <a:pt x="1637" y="13586"/>
                      </a:cubicBezTo>
                      <a:cubicBezTo>
                        <a:pt x="1588" y="13584"/>
                        <a:pt x="1541" y="13579"/>
                        <a:pt x="1492" y="13575"/>
                      </a:cubicBezTo>
                      <a:cubicBezTo>
                        <a:pt x="1118" y="13538"/>
                        <a:pt x="730" y="13419"/>
                        <a:pt x="484" y="13133"/>
                      </a:cubicBezTo>
                      <a:cubicBezTo>
                        <a:pt x="299" y="12914"/>
                        <a:pt x="219" y="12604"/>
                        <a:pt x="297" y="12328"/>
                      </a:cubicBezTo>
                      <a:cubicBezTo>
                        <a:pt x="377" y="12052"/>
                        <a:pt x="623" y="11825"/>
                        <a:pt x="908" y="11791"/>
                      </a:cubicBezTo>
                      <a:cubicBezTo>
                        <a:pt x="1341" y="11736"/>
                        <a:pt x="1703" y="12088"/>
                        <a:pt x="2083" y="12301"/>
                      </a:cubicBezTo>
                      <a:cubicBezTo>
                        <a:pt x="2319" y="12433"/>
                        <a:pt x="2583" y="12516"/>
                        <a:pt x="2853" y="12545"/>
                      </a:cubicBezTo>
                      <a:cubicBezTo>
                        <a:pt x="2952" y="12556"/>
                        <a:pt x="3072" y="12547"/>
                        <a:pt x="3122" y="12462"/>
                      </a:cubicBezTo>
                      <a:cubicBezTo>
                        <a:pt x="3155" y="12405"/>
                        <a:pt x="3144" y="12332"/>
                        <a:pt x="3124" y="12270"/>
                      </a:cubicBezTo>
                      <a:cubicBezTo>
                        <a:pt x="2961" y="11701"/>
                        <a:pt x="2393" y="11460"/>
                        <a:pt x="1872" y="11313"/>
                      </a:cubicBezTo>
                      <a:cubicBezTo>
                        <a:pt x="925" y="11044"/>
                        <a:pt x="244" y="10693"/>
                        <a:pt x="105" y="9638"/>
                      </a:cubicBezTo>
                      <a:cubicBezTo>
                        <a:pt x="0" y="8845"/>
                        <a:pt x="216" y="7874"/>
                        <a:pt x="783" y="7283"/>
                      </a:cubicBezTo>
                      <a:cubicBezTo>
                        <a:pt x="886" y="7177"/>
                        <a:pt x="1014" y="7091"/>
                        <a:pt x="1154" y="7032"/>
                      </a:cubicBezTo>
                      <a:cubicBezTo>
                        <a:pt x="1489" y="6891"/>
                        <a:pt x="1886" y="6907"/>
                        <a:pt x="2133" y="7163"/>
                      </a:cubicBezTo>
                      <a:cubicBezTo>
                        <a:pt x="2365" y="7403"/>
                        <a:pt x="2400" y="7765"/>
                        <a:pt x="2479" y="8089"/>
                      </a:cubicBezTo>
                      <a:cubicBezTo>
                        <a:pt x="2589" y="8544"/>
                        <a:pt x="2790" y="9009"/>
                        <a:pt x="3091" y="9371"/>
                      </a:cubicBezTo>
                      <a:cubicBezTo>
                        <a:pt x="3347" y="9681"/>
                        <a:pt x="3620" y="9948"/>
                        <a:pt x="3763" y="9603"/>
                      </a:cubicBezTo>
                      <a:cubicBezTo>
                        <a:pt x="3782" y="9558"/>
                        <a:pt x="3799" y="9501"/>
                        <a:pt x="3813" y="9434"/>
                      </a:cubicBezTo>
                      <a:cubicBezTo>
                        <a:pt x="3982" y="8621"/>
                        <a:pt x="3539" y="7729"/>
                        <a:pt x="3294" y="6969"/>
                      </a:cubicBezTo>
                      <a:cubicBezTo>
                        <a:pt x="2923" y="5808"/>
                        <a:pt x="2394" y="4693"/>
                        <a:pt x="2087" y="3510"/>
                      </a:cubicBezTo>
                      <a:cubicBezTo>
                        <a:pt x="1848" y="2591"/>
                        <a:pt x="1801" y="1186"/>
                        <a:pt x="2576" y="491"/>
                      </a:cubicBezTo>
                      <a:cubicBezTo>
                        <a:pt x="2755" y="330"/>
                        <a:pt x="2951" y="223"/>
                        <a:pt x="3153" y="162"/>
                      </a:cubicBezTo>
                      <a:cubicBezTo>
                        <a:pt x="3687" y="1"/>
                        <a:pt x="4264" y="173"/>
                        <a:pt x="4716" y="588"/>
                      </a:cubicBezTo>
                      <a:cubicBezTo>
                        <a:pt x="5341" y="1160"/>
                        <a:pt x="5520" y="1949"/>
                        <a:pt x="5567" y="2764"/>
                      </a:cubicBezTo>
                      <a:cubicBezTo>
                        <a:pt x="5719" y="5412"/>
                        <a:pt x="4649" y="8122"/>
                        <a:pt x="5363" y="10677"/>
                      </a:cubicBezTo>
                      <a:cubicBezTo>
                        <a:pt x="5466" y="11045"/>
                        <a:pt x="6044" y="11618"/>
                        <a:pt x="6330" y="11075"/>
                      </a:cubicBezTo>
                      <a:cubicBezTo>
                        <a:pt x="6531" y="10692"/>
                        <a:pt x="6660" y="10180"/>
                        <a:pt x="6684" y="9746"/>
                      </a:cubicBezTo>
                      <a:cubicBezTo>
                        <a:pt x="6712" y="9266"/>
                        <a:pt x="6540" y="8733"/>
                        <a:pt x="6999" y="8383"/>
                      </a:cubicBezTo>
                      <a:cubicBezTo>
                        <a:pt x="7521" y="7985"/>
                        <a:pt x="8242" y="8512"/>
                        <a:pt x="8408" y="9043"/>
                      </a:cubicBezTo>
                      <a:cubicBezTo>
                        <a:pt x="8763" y="10188"/>
                        <a:pt x="7443" y="11704"/>
                        <a:pt x="6897" y="12615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9" name="Google Shape;139;p5"/>
                <p:cNvSpPr/>
                <p:nvPr/>
              </p:nvSpPr>
              <p:spPr>
                <a:xfrm>
                  <a:off x="2583470" y="3310240"/>
                  <a:ext cx="32538" cy="290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7" h="738" extrusionOk="0">
                      <a:moveTo>
                        <a:pt x="443" y="1"/>
                      </a:moveTo>
                      <a:cubicBezTo>
                        <a:pt x="379" y="1"/>
                        <a:pt x="313" y="16"/>
                        <a:pt x="252" y="48"/>
                      </a:cubicBezTo>
                      <a:cubicBezTo>
                        <a:pt x="1" y="178"/>
                        <a:pt x="13" y="547"/>
                        <a:pt x="251" y="686"/>
                      </a:cubicBezTo>
                      <a:cubicBezTo>
                        <a:pt x="310" y="721"/>
                        <a:pt x="375" y="737"/>
                        <a:pt x="438" y="737"/>
                      </a:cubicBezTo>
                      <a:cubicBezTo>
                        <a:pt x="637" y="737"/>
                        <a:pt x="827" y="582"/>
                        <a:pt x="827" y="369"/>
                      </a:cubicBezTo>
                      <a:cubicBezTo>
                        <a:pt x="827" y="145"/>
                        <a:pt x="642" y="1"/>
                        <a:pt x="44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0" name="Google Shape;140;p5"/>
                <p:cNvSpPr/>
                <p:nvPr/>
              </p:nvSpPr>
              <p:spPr>
                <a:xfrm>
                  <a:off x="2706658" y="3013935"/>
                  <a:ext cx="32538" cy="289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7" h="737" extrusionOk="0">
                      <a:moveTo>
                        <a:pt x="442" y="1"/>
                      </a:moveTo>
                      <a:cubicBezTo>
                        <a:pt x="378" y="1"/>
                        <a:pt x="313" y="15"/>
                        <a:pt x="251" y="47"/>
                      </a:cubicBezTo>
                      <a:cubicBezTo>
                        <a:pt x="0" y="179"/>
                        <a:pt x="12" y="546"/>
                        <a:pt x="249" y="686"/>
                      </a:cubicBezTo>
                      <a:cubicBezTo>
                        <a:pt x="308" y="721"/>
                        <a:pt x="373" y="737"/>
                        <a:pt x="437" y="737"/>
                      </a:cubicBezTo>
                      <a:cubicBezTo>
                        <a:pt x="636" y="737"/>
                        <a:pt x="826" y="582"/>
                        <a:pt x="826" y="369"/>
                      </a:cubicBezTo>
                      <a:cubicBezTo>
                        <a:pt x="826" y="145"/>
                        <a:pt x="641" y="1"/>
                        <a:pt x="442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1" name="Google Shape;141;p5"/>
                <p:cNvSpPr/>
                <p:nvPr/>
              </p:nvSpPr>
              <p:spPr>
                <a:xfrm>
                  <a:off x="2757610" y="3478243"/>
                  <a:ext cx="36630" cy="291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1" h="741" extrusionOk="0">
                      <a:moveTo>
                        <a:pt x="496" y="0"/>
                      </a:moveTo>
                      <a:cubicBezTo>
                        <a:pt x="387" y="0"/>
                        <a:pt x="275" y="44"/>
                        <a:pt x="194" y="133"/>
                      </a:cubicBezTo>
                      <a:cubicBezTo>
                        <a:pt x="0" y="341"/>
                        <a:pt x="137" y="684"/>
                        <a:pt x="408" y="734"/>
                      </a:cubicBezTo>
                      <a:cubicBezTo>
                        <a:pt x="431" y="739"/>
                        <a:pt x="454" y="741"/>
                        <a:pt x="477" y="741"/>
                      </a:cubicBezTo>
                      <a:cubicBezTo>
                        <a:pt x="726" y="741"/>
                        <a:pt x="931" y="484"/>
                        <a:pt x="842" y="242"/>
                      </a:cubicBezTo>
                      <a:cubicBezTo>
                        <a:pt x="785" y="81"/>
                        <a:pt x="643" y="0"/>
                        <a:pt x="496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2" name="Google Shape;142;p5"/>
                <p:cNvSpPr/>
                <p:nvPr/>
              </p:nvSpPr>
              <p:spPr>
                <a:xfrm>
                  <a:off x="2596100" y="3471633"/>
                  <a:ext cx="36709" cy="295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3" h="751" extrusionOk="0">
                      <a:moveTo>
                        <a:pt x="476" y="1"/>
                      </a:moveTo>
                      <a:cubicBezTo>
                        <a:pt x="325" y="1"/>
                        <a:pt x="174" y="93"/>
                        <a:pt x="106" y="249"/>
                      </a:cubicBezTo>
                      <a:cubicBezTo>
                        <a:pt x="0" y="491"/>
                        <a:pt x="205" y="750"/>
                        <a:pt x="453" y="750"/>
                      </a:cubicBezTo>
                      <a:cubicBezTo>
                        <a:pt x="471" y="750"/>
                        <a:pt x="489" y="749"/>
                        <a:pt x="507" y="746"/>
                      </a:cubicBezTo>
                      <a:cubicBezTo>
                        <a:pt x="789" y="703"/>
                        <a:pt x="933" y="355"/>
                        <a:pt x="756" y="136"/>
                      </a:cubicBezTo>
                      <a:cubicBezTo>
                        <a:pt x="680" y="43"/>
                        <a:pt x="578" y="1"/>
                        <a:pt x="476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3" name="Google Shape;143;p5"/>
                <p:cNvSpPr/>
                <p:nvPr/>
              </p:nvSpPr>
              <p:spPr>
                <a:xfrm>
                  <a:off x="2598736" y="3290214"/>
                  <a:ext cx="14361" cy="107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5" h="274" extrusionOk="0">
                      <a:moveTo>
                        <a:pt x="225" y="0"/>
                      </a:moveTo>
                      <a:cubicBezTo>
                        <a:pt x="92" y="0"/>
                        <a:pt x="0" y="179"/>
                        <a:pt x="135" y="256"/>
                      </a:cubicBezTo>
                      <a:cubicBezTo>
                        <a:pt x="157" y="268"/>
                        <a:pt x="180" y="274"/>
                        <a:pt x="202" y="274"/>
                      </a:cubicBezTo>
                      <a:cubicBezTo>
                        <a:pt x="277" y="274"/>
                        <a:pt x="344" y="209"/>
                        <a:pt x="356" y="137"/>
                      </a:cubicBezTo>
                      <a:cubicBezTo>
                        <a:pt x="364" y="79"/>
                        <a:pt x="340" y="23"/>
                        <a:pt x="259" y="4"/>
                      </a:cubicBezTo>
                      <a:cubicBezTo>
                        <a:pt x="248" y="2"/>
                        <a:pt x="236" y="0"/>
                        <a:pt x="22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4" name="Google Shape;144;p5"/>
                <p:cNvSpPr/>
                <p:nvPr/>
              </p:nvSpPr>
              <p:spPr>
                <a:xfrm>
                  <a:off x="2631274" y="3467777"/>
                  <a:ext cx="18571" cy="138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2" h="351" extrusionOk="0">
                      <a:moveTo>
                        <a:pt x="229" y="1"/>
                      </a:moveTo>
                      <a:cubicBezTo>
                        <a:pt x="163" y="1"/>
                        <a:pt x="96" y="32"/>
                        <a:pt x="55" y="84"/>
                      </a:cubicBezTo>
                      <a:cubicBezTo>
                        <a:pt x="8" y="143"/>
                        <a:pt x="0" y="225"/>
                        <a:pt x="80" y="298"/>
                      </a:cubicBezTo>
                      <a:cubicBezTo>
                        <a:pt x="120" y="335"/>
                        <a:pt x="168" y="351"/>
                        <a:pt x="216" y="351"/>
                      </a:cubicBezTo>
                      <a:cubicBezTo>
                        <a:pt x="347" y="351"/>
                        <a:pt x="471" y="229"/>
                        <a:pt x="387" y="88"/>
                      </a:cubicBezTo>
                      <a:cubicBezTo>
                        <a:pt x="350" y="27"/>
                        <a:pt x="290" y="1"/>
                        <a:pt x="229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5" name="Google Shape;145;p5"/>
                <p:cNvSpPr/>
                <p:nvPr/>
              </p:nvSpPr>
              <p:spPr>
                <a:xfrm>
                  <a:off x="2734672" y="3041869"/>
                  <a:ext cx="17705" cy="152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0" h="388" extrusionOk="0">
                      <a:moveTo>
                        <a:pt x="193" y="1"/>
                      </a:moveTo>
                      <a:cubicBezTo>
                        <a:pt x="136" y="1"/>
                        <a:pt x="81" y="32"/>
                        <a:pt x="51" y="112"/>
                      </a:cubicBezTo>
                      <a:cubicBezTo>
                        <a:pt x="0" y="250"/>
                        <a:pt x="114" y="388"/>
                        <a:pt x="232" y="388"/>
                      </a:cubicBezTo>
                      <a:cubicBezTo>
                        <a:pt x="278" y="388"/>
                        <a:pt x="324" y="367"/>
                        <a:pt x="362" y="317"/>
                      </a:cubicBezTo>
                      <a:cubicBezTo>
                        <a:pt x="450" y="198"/>
                        <a:pt x="363" y="42"/>
                        <a:pt x="240" y="7"/>
                      </a:cubicBezTo>
                      <a:cubicBezTo>
                        <a:pt x="225" y="3"/>
                        <a:pt x="209" y="1"/>
                        <a:pt x="19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6" name="Google Shape;146;p5"/>
                <p:cNvSpPr/>
                <p:nvPr/>
              </p:nvSpPr>
              <p:spPr>
                <a:xfrm>
                  <a:off x="2727865" y="3360680"/>
                  <a:ext cx="17509" cy="151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5" h="385" extrusionOk="0">
                      <a:moveTo>
                        <a:pt x="258" y="1"/>
                      </a:moveTo>
                      <a:cubicBezTo>
                        <a:pt x="235" y="1"/>
                        <a:pt x="211" y="6"/>
                        <a:pt x="184" y="16"/>
                      </a:cubicBezTo>
                      <a:cubicBezTo>
                        <a:pt x="1" y="89"/>
                        <a:pt x="15" y="385"/>
                        <a:pt x="219" y="385"/>
                      </a:cubicBezTo>
                      <a:cubicBezTo>
                        <a:pt x="225" y="385"/>
                        <a:pt x="232" y="385"/>
                        <a:pt x="239" y="384"/>
                      </a:cubicBezTo>
                      <a:cubicBezTo>
                        <a:pt x="386" y="370"/>
                        <a:pt x="444" y="202"/>
                        <a:pt x="389" y="88"/>
                      </a:cubicBezTo>
                      <a:cubicBezTo>
                        <a:pt x="363" y="37"/>
                        <a:pt x="319" y="1"/>
                        <a:pt x="258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7" name="Google Shape;147;p5"/>
                <p:cNvSpPr/>
                <p:nvPr/>
              </p:nvSpPr>
              <p:spPr>
                <a:xfrm>
                  <a:off x="2788102" y="3467108"/>
                  <a:ext cx="17469" cy="151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4" h="385" extrusionOk="0">
                      <a:moveTo>
                        <a:pt x="258" y="0"/>
                      </a:moveTo>
                      <a:cubicBezTo>
                        <a:pt x="236" y="0"/>
                        <a:pt x="211" y="5"/>
                        <a:pt x="184" y="16"/>
                      </a:cubicBezTo>
                      <a:cubicBezTo>
                        <a:pt x="0" y="89"/>
                        <a:pt x="15" y="384"/>
                        <a:pt x="218" y="384"/>
                      </a:cubicBezTo>
                      <a:cubicBezTo>
                        <a:pt x="225" y="384"/>
                        <a:pt x="231" y="384"/>
                        <a:pt x="238" y="383"/>
                      </a:cubicBezTo>
                      <a:cubicBezTo>
                        <a:pt x="386" y="371"/>
                        <a:pt x="444" y="201"/>
                        <a:pt x="388" y="87"/>
                      </a:cubicBezTo>
                      <a:cubicBezTo>
                        <a:pt x="364" y="37"/>
                        <a:pt x="320" y="0"/>
                        <a:pt x="258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8" name="Google Shape;148;p5"/>
                <p:cNvSpPr/>
                <p:nvPr/>
              </p:nvSpPr>
              <p:spPr>
                <a:xfrm>
                  <a:off x="2720822" y="3295407"/>
                  <a:ext cx="12236" cy="111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1" h="283" extrusionOk="0">
                      <a:moveTo>
                        <a:pt x="122" y="1"/>
                      </a:moveTo>
                      <a:cubicBezTo>
                        <a:pt x="121" y="1"/>
                        <a:pt x="119" y="1"/>
                        <a:pt x="118" y="1"/>
                      </a:cubicBezTo>
                      <a:cubicBezTo>
                        <a:pt x="60" y="4"/>
                        <a:pt x="9" y="37"/>
                        <a:pt x="5" y="119"/>
                      </a:cubicBezTo>
                      <a:cubicBezTo>
                        <a:pt x="1" y="215"/>
                        <a:pt x="84" y="282"/>
                        <a:pt x="161" y="282"/>
                      </a:cubicBezTo>
                      <a:cubicBezTo>
                        <a:pt x="208" y="282"/>
                        <a:pt x="253" y="257"/>
                        <a:pt x="274" y="197"/>
                      </a:cubicBezTo>
                      <a:cubicBezTo>
                        <a:pt x="311" y="93"/>
                        <a:pt x="216" y="1"/>
                        <a:pt x="122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9" name="Google Shape;149;p5"/>
                <p:cNvSpPr/>
                <p:nvPr/>
              </p:nvSpPr>
              <p:spPr>
                <a:xfrm>
                  <a:off x="2614631" y="3300955"/>
                  <a:ext cx="7161" cy="54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2" h="138" extrusionOk="0">
                      <a:moveTo>
                        <a:pt x="113" y="0"/>
                      </a:moveTo>
                      <a:cubicBezTo>
                        <a:pt x="47" y="0"/>
                        <a:pt x="1" y="90"/>
                        <a:pt x="68" y="129"/>
                      </a:cubicBezTo>
                      <a:cubicBezTo>
                        <a:pt x="79" y="135"/>
                        <a:pt x="90" y="138"/>
                        <a:pt x="101" y="138"/>
                      </a:cubicBezTo>
                      <a:cubicBezTo>
                        <a:pt x="139" y="138"/>
                        <a:pt x="173" y="106"/>
                        <a:pt x="178" y="69"/>
                      </a:cubicBezTo>
                      <a:cubicBezTo>
                        <a:pt x="182" y="41"/>
                        <a:pt x="170" y="12"/>
                        <a:pt x="130" y="2"/>
                      </a:cubicBezTo>
                      <a:cubicBezTo>
                        <a:pt x="124" y="1"/>
                        <a:pt x="119" y="0"/>
                        <a:pt x="11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0" name="Google Shape;150;p5"/>
                <p:cNvSpPr/>
                <p:nvPr/>
              </p:nvSpPr>
              <p:spPr>
                <a:xfrm>
                  <a:off x="2626592" y="3389520"/>
                  <a:ext cx="7200" cy="53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3" h="137" extrusionOk="0">
                      <a:moveTo>
                        <a:pt x="112" y="1"/>
                      </a:moveTo>
                      <a:cubicBezTo>
                        <a:pt x="46" y="1"/>
                        <a:pt x="0" y="90"/>
                        <a:pt x="67" y="128"/>
                      </a:cubicBezTo>
                      <a:cubicBezTo>
                        <a:pt x="79" y="134"/>
                        <a:pt x="90" y="137"/>
                        <a:pt x="101" y="137"/>
                      </a:cubicBezTo>
                      <a:cubicBezTo>
                        <a:pt x="139" y="137"/>
                        <a:pt x="172" y="105"/>
                        <a:pt x="178" y="68"/>
                      </a:cubicBezTo>
                      <a:cubicBezTo>
                        <a:pt x="183" y="40"/>
                        <a:pt x="170" y="11"/>
                        <a:pt x="129" y="3"/>
                      </a:cubicBezTo>
                      <a:cubicBezTo>
                        <a:pt x="124" y="1"/>
                        <a:pt x="118" y="1"/>
                        <a:pt x="112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1" name="Google Shape;151;p5"/>
                <p:cNvSpPr/>
                <p:nvPr/>
              </p:nvSpPr>
              <p:spPr>
                <a:xfrm>
                  <a:off x="2622618" y="3460931"/>
                  <a:ext cx="6846" cy="59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4" h="150" extrusionOk="0">
                      <a:moveTo>
                        <a:pt x="85" y="0"/>
                      </a:moveTo>
                      <a:cubicBezTo>
                        <a:pt x="68" y="0"/>
                        <a:pt x="50" y="8"/>
                        <a:pt x="36" y="29"/>
                      </a:cubicBezTo>
                      <a:cubicBezTo>
                        <a:pt x="0" y="79"/>
                        <a:pt x="39" y="149"/>
                        <a:pt x="89" y="149"/>
                      </a:cubicBezTo>
                      <a:cubicBezTo>
                        <a:pt x="102" y="149"/>
                        <a:pt x="116" y="145"/>
                        <a:pt x="129" y="134"/>
                      </a:cubicBezTo>
                      <a:cubicBezTo>
                        <a:pt x="173" y="100"/>
                        <a:pt x="156" y="34"/>
                        <a:pt x="115" y="9"/>
                      </a:cubicBezTo>
                      <a:cubicBezTo>
                        <a:pt x="106" y="3"/>
                        <a:pt x="95" y="0"/>
                        <a:pt x="8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2" name="Google Shape;152;p5"/>
                <p:cNvSpPr/>
                <p:nvPr/>
              </p:nvSpPr>
              <p:spPr>
                <a:xfrm>
                  <a:off x="2755603" y="3066302"/>
                  <a:ext cx="17745" cy="152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1" h="388" extrusionOk="0">
                      <a:moveTo>
                        <a:pt x="192" y="1"/>
                      </a:moveTo>
                      <a:cubicBezTo>
                        <a:pt x="134" y="1"/>
                        <a:pt x="80" y="32"/>
                        <a:pt x="51" y="112"/>
                      </a:cubicBezTo>
                      <a:cubicBezTo>
                        <a:pt x="1" y="250"/>
                        <a:pt x="114" y="388"/>
                        <a:pt x="232" y="388"/>
                      </a:cubicBezTo>
                      <a:cubicBezTo>
                        <a:pt x="278" y="388"/>
                        <a:pt x="325" y="367"/>
                        <a:pt x="362" y="316"/>
                      </a:cubicBezTo>
                      <a:cubicBezTo>
                        <a:pt x="450" y="199"/>
                        <a:pt x="363" y="42"/>
                        <a:pt x="241" y="8"/>
                      </a:cubicBezTo>
                      <a:cubicBezTo>
                        <a:pt x="225" y="3"/>
                        <a:pt x="208" y="1"/>
                        <a:pt x="192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3" name="Google Shape;153;p5"/>
                <p:cNvSpPr/>
                <p:nvPr/>
              </p:nvSpPr>
              <p:spPr>
                <a:xfrm>
                  <a:off x="2764731" y="3054381"/>
                  <a:ext cx="7200" cy="54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3" h="138" extrusionOk="0">
                      <a:moveTo>
                        <a:pt x="113" y="1"/>
                      </a:moveTo>
                      <a:cubicBezTo>
                        <a:pt x="47" y="1"/>
                        <a:pt x="1" y="90"/>
                        <a:pt x="68" y="129"/>
                      </a:cubicBezTo>
                      <a:cubicBezTo>
                        <a:pt x="79" y="135"/>
                        <a:pt x="90" y="138"/>
                        <a:pt x="101" y="138"/>
                      </a:cubicBezTo>
                      <a:cubicBezTo>
                        <a:pt x="139" y="138"/>
                        <a:pt x="173" y="106"/>
                        <a:pt x="178" y="69"/>
                      </a:cubicBezTo>
                      <a:cubicBezTo>
                        <a:pt x="182" y="41"/>
                        <a:pt x="170" y="12"/>
                        <a:pt x="130" y="2"/>
                      </a:cubicBezTo>
                      <a:cubicBezTo>
                        <a:pt x="124" y="1"/>
                        <a:pt x="119" y="1"/>
                        <a:pt x="11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4" name="Google Shape;154;p5"/>
                <p:cNvSpPr/>
                <p:nvPr/>
              </p:nvSpPr>
              <p:spPr>
                <a:xfrm>
                  <a:off x="2752967" y="3098723"/>
                  <a:ext cx="7161" cy="54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2" h="138" extrusionOk="0">
                      <a:moveTo>
                        <a:pt x="112" y="0"/>
                      </a:moveTo>
                      <a:cubicBezTo>
                        <a:pt x="46" y="0"/>
                        <a:pt x="0" y="90"/>
                        <a:pt x="68" y="129"/>
                      </a:cubicBezTo>
                      <a:cubicBezTo>
                        <a:pt x="79" y="135"/>
                        <a:pt x="90" y="138"/>
                        <a:pt x="101" y="138"/>
                      </a:cubicBezTo>
                      <a:cubicBezTo>
                        <a:pt x="138" y="138"/>
                        <a:pt x="172" y="106"/>
                        <a:pt x="178" y="69"/>
                      </a:cubicBezTo>
                      <a:cubicBezTo>
                        <a:pt x="181" y="41"/>
                        <a:pt x="169" y="12"/>
                        <a:pt x="129" y="2"/>
                      </a:cubicBezTo>
                      <a:cubicBezTo>
                        <a:pt x="124" y="1"/>
                        <a:pt x="118" y="0"/>
                        <a:pt x="112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5" name="Google Shape;155;p5"/>
                <p:cNvSpPr/>
                <p:nvPr/>
              </p:nvSpPr>
              <p:spPr>
                <a:xfrm>
                  <a:off x="2741911" y="3017200"/>
                  <a:ext cx="7161" cy="54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2" h="138" extrusionOk="0">
                      <a:moveTo>
                        <a:pt x="112" y="1"/>
                      </a:moveTo>
                      <a:cubicBezTo>
                        <a:pt x="45" y="1"/>
                        <a:pt x="0" y="90"/>
                        <a:pt x="67" y="128"/>
                      </a:cubicBezTo>
                      <a:cubicBezTo>
                        <a:pt x="79" y="134"/>
                        <a:pt x="90" y="137"/>
                        <a:pt x="102" y="137"/>
                      </a:cubicBezTo>
                      <a:cubicBezTo>
                        <a:pt x="139" y="137"/>
                        <a:pt x="172" y="105"/>
                        <a:pt x="178" y="68"/>
                      </a:cubicBezTo>
                      <a:cubicBezTo>
                        <a:pt x="181" y="40"/>
                        <a:pt x="169" y="11"/>
                        <a:pt x="129" y="3"/>
                      </a:cubicBezTo>
                      <a:cubicBezTo>
                        <a:pt x="124" y="1"/>
                        <a:pt x="118" y="1"/>
                        <a:pt x="112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6" name="Google Shape;156;p5"/>
                <p:cNvSpPr/>
                <p:nvPr/>
              </p:nvSpPr>
              <p:spPr>
                <a:xfrm>
                  <a:off x="2748049" y="3367959"/>
                  <a:ext cx="6925" cy="55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6" h="141" extrusionOk="0">
                      <a:moveTo>
                        <a:pt x="111" y="0"/>
                      </a:moveTo>
                      <a:cubicBezTo>
                        <a:pt x="107" y="0"/>
                        <a:pt x="104" y="0"/>
                        <a:pt x="100" y="1"/>
                      </a:cubicBezTo>
                      <a:cubicBezTo>
                        <a:pt x="23" y="10"/>
                        <a:pt x="1" y="126"/>
                        <a:pt x="84" y="140"/>
                      </a:cubicBezTo>
                      <a:cubicBezTo>
                        <a:pt x="88" y="140"/>
                        <a:pt x="92" y="141"/>
                        <a:pt x="96" y="141"/>
                      </a:cubicBezTo>
                      <a:cubicBezTo>
                        <a:pt x="144" y="141"/>
                        <a:pt x="176" y="90"/>
                        <a:pt x="167" y="47"/>
                      </a:cubicBezTo>
                      <a:cubicBezTo>
                        <a:pt x="162" y="21"/>
                        <a:pt x="144" y="0"/>
                        <a:pt x="11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7" name="Google Shape;157;p5"/>
                <p:cNvSpPr/>
                <p:nvPr/>
              </p:nvSpPr>
              <p:spPr>
                <a:xfrm>
                  <a:off x="2591772" y="3353677"/>
                  <a:ext cx="18217" cy="137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3" h="350" extrusionOk="0">
                      <a:moveTo>
                        <a:pt x="237" y="0"/>
                      </a:moveTo>
                      <a:cubicBezTo>
                        <a:pt x="116" y="0"/>
                        <a:pt x="0" y="101"/>
                        <a:pt x="61" y="240"/>
                      </a:cubicBezTo>
                      <a:cubicBezTo>
                        <a:pt x="94" y="315"/>
                        <a:pt x="164" y="349"/>
                        <a:pt x="235" y="349"/>
                      </a:cubicBezTo>
                      <a:cubicBezTo>
                        <a:pt x="292" y="349"/>
                        <a:pt x="350" y="327"/>
                        <a:pt x="390" y="287"/>
                      </a:cubicBezTo>
                      <a:cubicBezTo>
                        <a:pt x="445" y="234"/>
                        <a:pt x="462" y="155"/>
                        <a:pt x="393" y="72"/>
                      </a:cubicBezTo>
                      <a:cubicBezTo>
                        <a:pt x="351" y="22"/>
                        <a:pt x="293" y="0"/>
                        <a:pt x="237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8" name="Google Shape;158;p5"/>
                <p:cNvSpPr/>
                <p:nvPr/>
              </p:nvSpPr>
              <p:spPr>
                <a:xfrm>
                  <a:off x="2636428" y="3389520"/>
                  <a:ext cx="18217" cy="137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3" h="349" extrusionOk="0">
                      <a:moveTo>
                        <a:pt x="237" y="1"/>
                      </a:moveTo>
                      <a:cubicBezTo>
                        <a:pt x="116" y="1"/>
                        <a:pt x="1" y="101"/>
                        <a:pt x="61" y="240"/>
                      </a:cubicBezTo>
                      <a:cubicBezTo>
                        <a:pt x="94" y="315"/>
                        <a:pt x="164" y="349"/>
                        <a:pt x="235" y="349"/>
                      </a:cubicBezTo>
                      <a:cubicBezTo>
                        <a:pt x="292" y="349"/>
                        <a:pt x="349" y="327"/>
                        <a:pt x="390" y="287"/>
                      </a:cubicBezTo>
                      <a:cubicBezTo>
                        <a:pt x="444" y="234"/>
                        <a:pt x="463" y="155"/>
                        <a:pt x="393" y="72"/>
                      </a:cubicBezTo>
                      <a:cubicBezTo>
                        <a:pt x="352" y="22"/>
                        <a:pt x="294" y="1"/>
                        <a:pt x="237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9" name="Google Shape;159;p5"/>
                <p:cNvSpPr/>
                <p:nvPr/>
              </p:nvSpPr>
              <p:spPr>
                <a:xfrm>
                  <a:off x="2580362" y="3347775"/>
                  <a:ext cx="6728" cy="59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1" h="151" extrusionOk="0">
                      <a:moveTo>
                        <a:pt x="83" y="1"/>
                      </a:moveTo>
                      <a:cubicBezTo>
                        <a:pt x="72" y="1"/>
                        <a:pt x="61" y="4"/>
                        <a:pt x="49" y="11"/>
                      </a:cubicBezTo>
                      <a:cubicBezTo>
                        <a:pt x="0" y="40"/>
                        <a:pt x="8" y="106"/>
                        <a:pt x="46" y="136"/>
                      </a:cubicBezTo>
                      <a:cubicBezTo>
                        <a:pt x="57" y="145"/>
                        <a:pt x="69" y="150"/>
                        <a:pt x="82" y="150"/>
                      </a:cubicBezTo>
                      <a:cubicBezTo>
                        <a:pt x="97" y="150"/>
                        <a:pt x="112" y="143"/>
                        <a:pt x="127" y="128"/>
                      </a:cubicBezTo>
                      <a:cubicBezTo>
                        <a:pt x="170" y="80"/>
                        <a:pt x="137" y="1"/>
                        <a:pt x="8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0" name="Google Shape;160;p5"/>
                <p:cNvSpPr/>
                <p:nvPr/>
              </p:nvSpPr>
              <p:spPr>
                <a:xfrm>
                  <a:off x="2664284" y="3486112"/>
                  <a:ext cx="6846" cy="58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4" h="149" extrusionOk="0">
                      <a:moveTo>
                        <a:pt x="84" y="0"/>
                      </a:moveTo>
                      <a:cubicBezTo>
                        <a:pt x="67" y="0"/>
                        <a:pt x="50" y="9"/>
                        <a:pt x="36" y="29"/>
                      </a:cubicBezTo>
                      <a:cubicBezTo>
                        <a:pt x="0" y="79"/>
                        <a:pt x="39" y="148"/>
                        <a:pt x="89" y="148"/>
                      </a:cubicBezTo>
                      <a:cubicBezTo>
                        <a:pt x="102" y="148"/>
                        <a:pt x="115" y="144"/>
                        <a:pt x="129" y="133"/>
                      </a:cubicBezTo>
                      <a:cubicBezTo>
                        <a:pt x="173" y="99"/>
                        <a:pt x="156" y="34"/>
                        <a:pt x="115" y="9"/>
                      </a:cubicBezTo>
                      <a:cubicBezTo>
                        <a:pt x="105" y="4"/>
                        <a:pt x="95" y="0"/>
                        <a:pt x="8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1" name="Google Shape;161;p5"/>
                <p:cNvSpPr/>
                <p:nvPr/>
              </p:nvSpPr>
              <p:spPr>
                <a:xfrm>
                  <a:off x="2712127" y="3051706"/>
                  <a:ext cx="7239" cy="54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4" h="138" extrusionOk="0">
                      <a:moveTo>
                        <a:pt x="113" y="0"/>
                      </a:moveTo>
                      <a:cubicBezTo>
                        <a:pt x="47" y="0"/>
                        <a:pt x="0" y="90"/>
                        <a:pt x="68" y="129"/>
                      </a:cubicBezTo>
                      <a:cubicBezTo>
                        <a:pt x="79" y="135"/>
                        <a:pt x="91" y="138"/>
                        <a:pt x="102" y="138"/>
                      </a:cubicBezTo>
                      <a:cubicBezTo>
                        <a:pt x="139" y="138"/>
                        <a:pt x="172" y="106"/>
                        <a:pt x="178" y="69"/>
                      </a:cubicBezTo>
                      <a:cubicBezTo>
                        <a:pt x="183" y="41"/>
                        <a:pt x="169" y="12"/>
                        <a:pt x="130" y="2"/>
                      </a:cubicBezTo>
                      <a:cubicBezTo>
                        <a:pt x="124" y="1"/>
                        <a:pt x="118" y="0"/>
                        <a:pt x="11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2" name="Google Shape;162;p5"/>
                <p:cNvSpPr/>
                <p:nvPr/>
              </p:nvSpPr>
              <p:spPr>
                <a:xfrm>
                  <a:off x="2754855" y="3404825"/>
                  <a:ext cx="6964" cy="55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7" h="142" extrusionOk="0">
                      <a:moveTo>
                        <a:pt x="111" y="1"/>
                      </a:moveTo>
                      <a:cubicBezTo>
                        <a:pt x="108" y="1"/>
                        <a:pt x="104" y="1"/>
                        <a:pt x="100" y="1"/>
                      </a:cubicBezTo>
                      <a:cubicBezTo>
                        <a:pt x="23" y="10"/>
                        <a:pt x="1" y="126"/>
                        <a:pt x="84" y="140"/>
                      </a:cubicBezTo>
                      <a:cubicBezTo>
                        <a:pt x="88" y="141"/>
                        <a:pt x="93" y="141"/>
                        <a:pt x="97" y="141"/>
                      </a:cubicBezTo>
                      <a:cubicBezTo>
                        <a:pt x="145" y="141"/>
                        <a:pt x="176" y="90"/>
                        <a:pt x="167" y="47"/>
                      </a:cubicBezTo>
                      <a:cubicBezTo>
                        <a:pt x="162" y="21"/>
                        <a:pt x="145" y="1"/>
                        <a:pt x="111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3" name="Google Shape;163;p5"/>
                <p:cNvSpPr/>
                <p:nvPr/>
              </p:nvSpPr>
              <p:spPr>
                <a:xfrm>
                  <a:off x="2714960" y="3281322"/>
                  <a:ext cx="7200" cy="54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3" h="138" extrusionOk="0">
                      <a:moveTo>
                        <a:pt x="114" y="0"/>
                      </a:moveTo>
                      <a:cubicBezTo>
                        <a:pt x="47" y="0"/>
                        <a:pt x="0" y="90"/>
                        <a:pt x="69" y="129"/>
                      </a:cubicBezTo>
                      <a:cubicBezTo>
                        <a:pt x="80" y="135"/>
                        <a:pt x="91" y="138"/>
                        <a:pt x="102" y="138"/>
                      </a:cubicBezTo>
                      <a:cubicBezTo>
                        <a:pt x="139" y="138"/>
                        <a:pt x="173" y="106"/>
                        <a:pt x="178" y="69"/>
                      </a:cubicBezTo>
                      <a:cubicBezTo>
                        <a:pt x="183" y="41"/>
                        <a:pt x="170" y="12"/>
                        <a:pt x="131" y="2"/>
                      </a:cubicBezTo>
                      <a:cubicBezTo>
                        <a:pt x="125" y="1"/>
                        <a:pt x="119" y="0"/>
                        <a:pt x="11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4" name="Google Shape;164;p5"/>
                <p:cNvSpPr/>
                <p:nvPr/>
              </p:nvSpPr>
              <p:spPr>
                <a:xfrm>
                  <a:off x="2597949" y="3463842"/>
                  <a:ext cx="6846" cy="59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4" h="150" extrusionOk="0">
                      <a:moveTo>
                        <a:pt x="85" y="0"/>
                      </a:moveTo>
                      <a:cubicBezTo>
                        <a:pt x="68" y="0"/>
                        <a:pt x="51" y="9"/>
                        <a:pt x="36" y="29"/>
                      </a:cubicBezTo>
                      <a:cubicBezTo>
                        <a:pt x="1" y="80"/>
                        <a:pt x="39" y="150"/>
                        <a:pt x="90" y="150"/>
                      </a:cubicBezTo>
                      <a:cubicBezTo>
                        <a:pt x="102" y="150"/>
                        <a:pt x="116" y="145"/>
                        <a:pt x="129" y="135"/>
                      </a:cubicBezTo>
                      <a:cubicBezTo>
                        <a:pt x="174" y="100"/>
                        <a:pt x="158" y="34"/>
                        <a:pt x="116" y="9"/>
                      </a:cubicBezTo>
                      <a:cubicBezTo>
                        <a:pt x="106" y="4"/>
                        <a:pt x="96" y="0"/>
                        <a:pt x="8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65" name="Google Shape;165;p5"/>
              <p:cNvGrpSpPr/>
              <p:nvPr/>
            </p:nvGrpSpPr>
            <p:grpSpPr>
              <a:xfrm>
                <a:off x="8634328" y="369785"/>
                <a:ext cx="283978" cy="747254"/>
                <a:chOff x="3969875" y="1708525"/>
                <a:chExt cx="85675" cy="225450"/>
              </a:xfrm>
            </p:grpSpPr>
            <p:sp>
              <p:nvSpPr>
                <p:cNvPr id="166" name="Google Shape;166;p5"/>
                <p:cNvSpPr/>
                <p:nvPr/>
              </p:nvSpPr>
              <p:spPr>
                <a:xfrm>
                  <a:off x="3969875" y="1708525"/>
                  <a:ext cx="48350" cy="48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34" h="1934" extrusionOk="0">
                      <a:moveTo>
                        <a:pt x="966" y="0"/>
                      </a:moveTo>
                      <a:cubicBezTo>
                        <a:pt x="432" y="0"/>
                        <a:pt x="0" y="432"/>
                        <a:pt x="0" y="967"/>
                      </a:cubicBezTo>
                      <a:cubicBezTo>
                        <a:pt x="0" y="1501"/>
                        <a:pt x="432" y="1933"/>
                        <a:pt x="966" y="1933"/>
                      </a:cubicBezTo>
                      <a:cubicBezTo>
                        <a:pt x="1500" y="1933"/>
                        <a:pt x="1933" y="1501"/>
                        <a:pt x="1933" y="967"/>
                      </a:cubicBezTo>
                      <a:cubicBezTo>
                        <a:pt x="1933" y="432"/>
                        <a:pt x="1500" y="0"/>
                        <a:pt x="966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7" name="Google Shape;167;p5"/>
                <p:cNvSpPr/>
                <p:nvPr/>
              </p:nvSpPr>
              <p:spPr>
                <a:xfrm>
                  <a:off x="4031375" y="1847950"/>
                  <a:ext cx="24175" cy="24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7" h="967" extrusionOk="0">
                      <a:moveTo>
                        <a:pt x="483" y="0"/>
                      </a:moveTo>
                      <a:cubicBezTo>
                        <a:pt x="216" y="0"/>
                        <a:pt x="1" y="216"/>
                        <a:pt x="1" y="483"/>
                      </a:cubicBezTo>
                      <a:cubicBezTo>
                        <a:pt x="1" y="749"/>
                        <a:pt x="216" y="966"/>
                        <a:pt x="483" y="966"/>
                      </a:cubicBezTo>
                      <a:cubicBezTo>
                        <a:pt x="750" y="966"/>
                        <a:pt x="966" y="749"/>
                        <a:pt x="966" y="483"/>
                      </a:cubicBezTo>
                      <a:cubicBezTo>
                        <a:pt x="966" y="216"/>
                        <a:pt x="750" y="0"/>
                        <a:pt x="483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8" name="Google Shape;168;p5"/>
                <p:cNvSpPr/>
                <p:nvPr/>
              </p:nvSpPr>
              <p:spPr>
                <a:xfrm>
                  <a:off x="4022425" y="1748075"/>
                  <a:ext cx="8550" cy="8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2" h="342" extrusionOk="0">
                      <a:moveTo>
                        <a:pt x="172" y="1"/>
                      </a:moveTo>
                      <a:cubicBezTo>
                        <a:pt x="77" y="1"/>
                        <a:pt x="1" y="77"/>
                        <a:pt x="1" y="171"/>
                      </a:cubicBezTo>
                      <a:cubicBezTo>
                        <a:pt x="1" y="266"/>
                        <a:pt x="77" y="341"/>
                        <a:pt x="172" y="341"/>
                      </a:cubicBezTo>
                      <a:cubicBezTo>
                        <a:pt x="266" y="341"/>
                        <a:pt x="341" y="266"/>
                        <a:pt x="341" y="171"/>
                      </a:cubicBezTo>
                      <a:cubicBezTo>
                        <a:pt x="341" y="77"/>
                        <a:pt x="266" y="1"/>
                        <a:pt x="172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9" name="Google Shape;169;p5"/>
                <p:cNvSpPr/>
                <p:nvPr/>
              </p:nvSpPr>
              <p:spPr>
                <a:xfrm>
                  <a:off x="4043450" y="1925425"/>
                  <a:ext cx="8550" cy="8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2" h="342" extrusionOk="0">
                      <a:moveTo>
                        <a:pt x="170" y="1"/>
                      </a:moveTo>
                      <a:cubicBezTo>
                        <a:pt x="76" y="1"/>
                        <a:pt x="0" y="76"/>
                        <a:pt x="0" y="170"/>
                      </a:cubicBezTo>
                      <a:cubicBezTo>
                        <a:pt x="0" y="264"/>
                        <a:pt x="76" y="341"/>
                        <a:pt x="170" y="341"/>
                      </a:cubicBezTo>
                      <a:cubicBezTo>
                        <a:pt x="264" y="341"/>
                        <a:pt x="341" y="264"/>
                        <a:pt x="341" y="170"/>
                      </a:cubicBezTo>
                      <a:cubicBezTo>
                        <a:pt x="341" y="76"/>
                        <a:pt x="264" y="1"/>
                        <a:pt x="170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0" name="Google Shape;170;p5"/>
                <p:cNvSpPr/>
                <p:nvPr/>
              </p:nvSpPr>
              <p:spPr>
                <a:xfrm>
                  <a:off x="4018200" y="1899375"/>
                  <a:ext cx="17050" cy="17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2" h="680" extrusionOk="0">
                      <a:moveTo>
                        <a:pt x="341" y="0"/>
                      </a:moveTo>
                      <a:cubicBezTo>
                        <a:pt x="152" y="0"/>
                        <a:pt x="0" y="152"/>
                        <a:pt x="0" y="341"/>
                      </a:cubicBezTo>
                      <a:cubicBezTo>
                        <a:pt x="0" y="528"/>
                        <a:pt x="152" y="680"/>
                        <a:pt x="341" y="680"/>
                      </a:cubicBezTo>
                      <a:cubicBezTo>
                        <a:pt x="529" y="680"/>
                        <a:pt x="681" y="528"/>
                        <a:pt x="681" y="341"/>
                      </a:cubicBezTo>
                      <a:cubicBezTo>
                        <a:pt x="681" y="152"/>
                        <a:pt x="529" y="0"/>
                        <a:pt x="341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1" name="Google Shape;171;p5"/>
                <p:cNvSpPr/>
                <p:nvPr/>
              </p:nvSpPr>
              <p:spPr>
                <a:xfrm>
                  <a:off x="3994000" y="1801550"/>
                  <a:ext cx="17075" cy="17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3" h="682" extrusionOk="0">
                      <a:moveTo>
                        <a:pt x="341" y="0"/>
                      </a:moveTo>
                      <a:cubicBezTo>
                        <a:pt x="155" y="0"/>
                        <a:pt x="1" y="152"/>
                        <a:pt x="1" y="341"/>
                      </a:cubicBezTo>
                      <a:cubicBezTo>
                        <a:pt x="1" y="529"/>
                        <a:pt x="155" y="681"/>
                        <a:pt x="341" y="681"/>
                      </a:cubicBezTo>
                      <a:cubicBezTo>
                        <a:pt x="530" y="681"/>
                        <a:pt x="682" y="529"/>
                        <a:pt x="682" y="341"/>
                      </a:cubicBezTo>
                      <a:cubicBezTo>
                        <a:pt x="682" y="152"/>
                        <a:pt x="530" y="0"/>
                        <a:pt x="341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sp>
        <p:nvSpPr>
          <p:cNvPr id="172" name="Google Shape;172;p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73" name="Google Shape;173;p5"/>
          <p:cNvSpPr txBox="1">
            <a:spLocks noGrp="1"/>
          </p:cNvSpPr>
          <p:nvPr>
            <p:ph type="subTitle" idx="1"/>
          </p:nvPr>
        </p:nvSpPr>
        <p:spPr>
          <a:xfrm>
            <a:off x="3354008" y="3511999"/>
            <a:ext cx="2227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74" name="Google Shape;174;p5"/>
          <p:cNvSpPr txBox="1">
            <a:spLocks noGrp="1"/>
          </p:cNvSpPr>
          <p:nvPr>
            <p:ph type="subTitle" idx="2"/>
          </p:nvPr>
        </p:nvSpPr>
        <p:spPr>
          <a:xfrm>
            <a:off x="720200" y="3511999"/>
            <a:ext cx="2227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75" name="Google Shape;175;p5"/>
          <p:cNvSpPr txBox="1">
            <a:spLocks noGrp="1"/>
          </p:cNvSpPr>
          <p:nvPr>
            <p:ph type="subTitle" idx="3"/>
          </p:nvPr>
        </p:nvSpPr>
        <p:spPr>
          <a:xfrm>
            <a:off x="3354000" y="1394225"/>
            <a:ext cx="2227200" cy="39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 b="1">
                <a:latin typeface="El Messiri"/>
                <a:ea typeface="El Messiri"/>
                <a:cs typeface="El Messiri"/>
                <a:sym typeface="El Messiri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76" name="Google Shape;176;p5"/>
          <p:cNvSpPr txBox="1">
            <a:spLocks noGrp="1"/>
          </p:cNvSpPr>
          <p:nvPr>
            <p:ph type="subTitle" idx="4"/>
          </p:nvPr>
        </p:nvSpPr>
        <p:spPr>
          <a:xfrm>
            <a:off x="720000" y="1394225"/>
            <a:ext cx="2227200" cy="39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 b="1">
                <a:latin typeface="El Messiri"/>
                <a:ea typeface="El Messiri"/>
                <a:cs typeface="El Messiri"/>
                <a:sym typeface="El Messiri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8" name="Google Shape;178;p6"/>
          <p:cNvGrpSpPr/>
          <p:nvPr/>
        </p:nvGrpSpPr>
        <p:grpSpPr>
          <a:xfrm>
            <a:off x="-79497" y="12"/>
            <a:ext cx="9651995" cy="5207768"/>
            <a:chOff x="-79497" y="12"/>
            <a:chExt cx="9651995" cy="5207768"/>
          </a:xfrm>
        </p:grpSpPr>
        <p:grpSp>
          <p:nvGrpSpPr>
            <p:cNvPr id="179" name="Google Shape;179;p6"/>
            <p:cNvGrpSpPr/>
            <p:nvPr/>
          </p:nvGrpSpPr>
          <p:grpSpPr>
            <a:xfrm rot="-896081" flipH="1">
              <a:off x="8544421" y="2884656"/>
              <a:ext cx="748876" cy="2264877"/>
              <a:chOff x="3221922" y="3632026"/>
              <a:chExt cx="349066" cy="1055705"/>
            </a:xfrm>
          </p:grpSpPr>
          <p:sp>
            <p:nvSpPr>
              <p:cNvPr id="180" name="Google Shape;180;p6"/>
              <p:cNvSpPr/>
              <p:nvPr/>
            </p:nvSpPr>
            <p:spPr>
              <a:xfrm>
                <a:off x="3266263" y="3688839"/>
                <a:ext cx="223755" cy="998891"/>
              </a:xfrm>
              <a:custGeom>
                <a:avLst/>
                <a:gdLst/>
                <a:ahLst/>
                <a:cxnLst/>
                <a:rect l="l" t="t" r="r" b="b"/>
                <a:pathLst>
                  <a:path w="5687" h="25388" extrusionOk="0">
                    <a:moveTo>
                      <a:pt x="65" y="0"/>
                    </a:moveTo>
                    <a:lnTo>
                      <a:pt x="0" y="12"/>
                    </a:lnTo>
                    <a:cubicBezTo>
                      <a:pt x="58" y="294"/>
                      <a:pt x="141" y="570"/>
                      <a:pt x="255" y="835"/>
                    </a:cubicBezTo>
                    <a:cubicBezTo>
                      <a:pt x="370" y="1099"/>
                      <a:pt x="515" y="1348"/>
                      <a:pt x="674" y="1587"/>
                    </a:cubicBezTo>
                    <a:cubicBezTo>
                      <a:pt x="991" y="2065"/>
                      <a:pt x="1366" y="2497"/>
                      <a:pt x="1693" y="2961"/>
                    </a:cubicBezTo>
                    <a:cubicBezTo>
                      <a:pt x="1856" y="3194"/>
                      <a:pt x="2007" y="3434"/>
                      <a:pt x="2140" y="3684"/>
                    </a:cubicBezTo>
                    <a:cubicBezTo>
                      <a:pt x="2259" y="3938"/>
                      <a:pt x="2368" y="4201"/>
                      <a:pt x="2414" y="4481"/>
                    </a:cubicBezTo>
                    <a:cubicBezTo>
                      <a:pt x="2449" y="4617"/>
                      <a:pt x="2454" y="4759"/>
                      <a:pt x="2473" y="4898"/>
                    </a:cubicBezTo>
                    <a:cubicBezTo>
                      <a:pt x="2477" y="4968"/>
                      <a:pt x="2478" y="5039"/>
                      <a:pt x="2480" y="5110"/>
                    </a:cubicBezTo>
                    <a:cubicBezTo>
                      <a:pt x="2484" y="5180"/>
                      <a:pt x="2485" y="5251"/>
                      <a:pt x="2480" y="5321"/>
                    </a:cubicBezTo>
                    <a:lnTo>
                      <a:pt x="2472" y="5533"/>
                    </a:lnTo>
                    <a:lnTo>
                      <a:pt x="2452" y="5745"/>
                    </a:lnTo>
                    <a:cubicBezTo>
                      <a:pt x="2441" y="5886"/>
                      <a:pt x="2415" y="6026"/>
                      <a:pt x="2395" y="6166"/>
                    </a:cubicBezTo>
                    <a:cubicBezTo>
                      <a:pt x="2302" y="6727"/>
                      <a:pt x="2156" y="7278"/>
                      <a:pt x="2030" y="7835"/>
                    </a:cubicBezTo>
                    <a:cubicBezTo>
                      <a:pt x="1967" y="8114"/>
                      <a:pt x="1906" y="8394"/>
                      <a:pt x="1864" y="8677"/>
                    </a:cubicBezTo>
                    <a:cubicBezTo>
                      <a:pt x="1822" y="8961"/>
                      <a:pt x="1786" y="9244"/>
                      <a:pt x="1758" y="9529"/>
                    </a:cubicBezTo>
                    <a:cubicBezTo>
                      <a:pt x="1729" y="9814"/>
                      <a:pt x="1709" y="10099"/>
                      <a:pt x="1700" y="10386"/>
                    </a:cubicBezTo>
                    <a:cubicBezTo>
                      <a:pt x="1690" y="10672"/>
                      <a:pt x="1694" y="10959"/>
                      <a:pt x="1713" y="11245"/>
                    </a:cubicBezTo>
                    <a:cubicBezTo>
                      <a:pt x="1746" y="11819"/>
                      <a:pt x="1848" y="12388"/>
                      <a:pt x="2023" y="12937"/>
                    </a:cubicBezTo>
                    <a:cubicBezTo>
                      <a:pt x="2069" y="13073"/>
                      <a:pt x="2114" y="13209"/>
                      <a:pt x="2170" y="13342"/>
                    </a:cubicBezTo>
                    <a:cubicBezTo>
                      <a:pt x="2220" y="13477"/>
                      <a:pt x="2284" y="13608"/>
                      <a:pt x="2349" y="13737"/>
                    </a:cubicBezTo>
                    <a:cubicBezTo>
                      <a:pt x="2483" y="13994"/>
                      <a:pt x="2651" y="14230"/>
                      <a:pt x="2828" y="14456"/>
                    </a:cubicBezTo>
                    <a:cubicBezTo>
                      <a:pt x="3185" y="14908"/>
                      <a:pt x="3592" y="15311"/>
                      <a:pt x="3963" y="15740"/>
                    </a:cubicBezTo>
                    <a:cubicBezTo>
                      <a:pt x="4148" y="15955"/>
                      <a:pt x="4323" y="16177"/>
                      <a:pt x="4478" y="16413"/>
                    </a:cubicBezTo>
                    <a:cubicBezTo>
                      <a:pt x="4633" y="16647"/>
                      <a:pt x="4764" y="16897"/>
                      <a:pt x="4880" y="17156"/>
                    </a:cubicBezTo>
                    <a:cubicBezTo>
                      <a:pt x="5112" y="17672"/>
                      <a:pt x="5288" y="18213"/>
                      <a:pt x="5397" y="18768"/>
                    </a:cubicBezTo>
                    <a:cubicBezTo>
                      <a:pt x="5504" y="19323"/>
                      <a:pt x="5553" y="19890"/>
                      <a:pt x="5525" y="20454"/>
                    </a:cubicBezTo>
                    <a:cubicBezTo>
                      <a:pt x="5497" y="21019"/>
                      <a:pt x="5415" y="21581"/>
                      <a:pt x="5289" y="22134"/>
                    </a:cubicBezTo>
                    <a:cubicBezTo>
                      <a:pt x="5036" y="23241"/>
                      <a:pt x="4610" y="24302"/>
                      <a:pt x="4114" y="25322"/>
                    </a:cubicBezTo>
                    <a:lnTo>
                      <a:pt x="4249" y="25388"/>
                    </a:lnTo>
                    <a:cubicBezTo>
                      <a:pt x="4745" y="24358"/>
                      <a:pt x="5172" y="23285"/>
                      <a:pt x="5425" y="22165"/>
                    </a:cubicBezTo>
                    <a:cubicBezTo>
                      <a:pt x="5551" y="21605"/>
                      <a:pt x="5633" y="21034"/>
                      <a:pt x="5659" y="20459"/>
                    </a:cubicBezTo>
                    <a:cubicBezTo>
                      <a:pt x="5686" y="19884"/>
                      <a:pt x="5634" y="19307"/>
                      <a:pt x="5523" y="18742"/>
                    </a:cubicBezTo>
                    <a:cubicBezTo>
                      <a:pt x="5410" y="18178"/>
                      <a:pt x="5229" y="17627"/>
                      <a:pt x="4992" y="17104"/>
                    </a:cubicBezTo>
                    <a:cubicBezTo>
                      <a:pt x="4874" y="16842"/>
                      <a:pt x="4739" y="16586"/>
                      <a:pt x="4579" y="16346"/>
                    </a:cubicBezTo>
                    <a:cubicBezTo>
                      <a:pt x="4420" y="16104"/>
                      <a:pt x="4240" y="15878"/>
                      <a:pt x="4052" y="15662"/>
                    </a:cubicBezTo>
                    <a:cubicBezTo>
                      <a:pt x="3677" y="15230"/>
                      <a:pt x="3269" y="14829"/>
                      <a:pt x="2916" y="14386"/>
                    </a:cubicBezTo>
                    <a:cubicBezTo>
                      <a:pt x="2742" y="14164"/>
                      <a:pt x="2577" y="13934"/>
                      <a:pt x="2446" y="13685"/>
                    </a:cubicBezTo>
                    <a:cubicBezTo>
                      <a:pt x="2383" y="13560"/>
                      <a:pt x="2321" y="13435"/>
                      <a:pt x="2271" y="13302"/>
                    </a:cubicBezTo>
                    <a:cubicBezTo>
                      <a:pt x="2215" y="13171"/>
                      <a:pt x="2171" y="13037"/>
                      <a:pt x="2125" y="12903"/>
                    </a:cubicBezTo>
                    <a:cubicBezTo>
                      <a:pt x="1952" y="12366"/>
                      <a:pt x="1849" y="11805"/>
                      <a:pt x="1814" y="11239"/>
                    </a:cubicBezTo>
                    <a:cubicBezTo>
                      <a:pt x="1796" y="10956"/>
                      <a:pt x="1791" y="10672"/>
                      <a:pt x="1799" y="10388"/>
                    </a:cubicBezTo>
                    <a:cubicBezTo>
                      <a:pt x="1807" y="10105"/>
                      <a:pt x="1827" y="9821"/>
                      <a:pt x="1854" y="9538"/>
                    </a:cubicBezTo>
                    <a:cubicBezTo>
                      <a:pt x="1881" y="9255"/>
                      <a:pt x="1916" y="8973"/>
                      <a:pt x="1957" y="8692"/>
                    </a:cubicBezTo>
                    <a:cubicBezTo>
                      <a:pt x="1997" y="8411"/>
                      <a:pt x="2057" y="8132"/>
                      <a:pt x="2119" y="7855"/>
                    </a:cubicBezTo>
                    <a:cubicBezTo>
                      <a:pt x="2244" y="7299"/>
                      <a:pt x="2388" y="6745"/>
                      <a:pt x="2480" y="6179"/>
                    </a:cubicBezTo>
                    <a:cubicBezTo>
                      <a:pt x="2499" y="6038"/>
                      <a:pt x="2525" y="5897"/>
                      <a:pt x="2536" y="5754"/>
                    </a:cubicBezTo>
                    <a:lnTo>
                      <a:pt x="2556" y="5539"/>
                    </a:lnTo>
                    <a:lnTo>
                      <a:pt x="2565" y="5324"/>
                    </a:lnTo>
                    <a:cubicBezTo>
                      <a:pt x="2568" y="5252"/>
                      <a:pt x="2567" y="5180"/>
                      <a:pt x="2563" y="5107"/>
                    </a:cubicBezTo>
                    <a:cubicBezTo>
                      <a:pt x="2561" y="5035"/>
                      <a:pt x="2560" y="4964"/>
                      <a:pt x="2555" y="4892"/>
                    </a:cubicBezTo>
                    <a:cubicBezTo>
                      <a:pt x="2535" y="4749"/>
                      <a:pt x="2530" y="4604"/>
                      <a:pt x="2493" y="4464"/>
                    </a:cubicBezTo>
                    <a:cubicBezTo>
                      <a:pt x="2444" y="4178"/>
                      <a:pt x="2333" y="3908"/>
                      <a:pt x="2209" y="3648"/>
                    </a:cubicBezTo>
                    <a:cubicBezTo>
                      <a:pt x="2074" y="3395"/>
                      <a:pt x="1919" y="3152"/>
                      <a:pt x="1755" y="2918"/>
                    </a:cubicBezTo>
                    <a:cubicBezTo>
                      <a:pt x="1424" y="2450"/>
                      <a:pt x="1048" y="2020"/>
                      <a:pt x="732" y="1548"/>
                    </a:cubicBezTo>
                    <a:cubicBezTo>
                      <a:pt x="575" y="1312"/>
                      <a:pt x="432" y="1067"/>
                      <a:pt x="317" y="808"/>
                    </a:cubicBezTo>
                    <a:cubicBezTo>
                      <a:pt x="204" y="548"/>
                      <a:pt x="121" y="277"/>
                      <a:pt x="6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181;p6"/>
              <p:cNvSpPr/>
              <p:nvPr/>
            </p:nvSpPr>
            <p:spPr>
              <a:xfrm>
                <a:off x="3470225" y="4544353"/>
                <a:ext cx="83018" cy="46781"/>
              </a:xfrm>
              <a:custGeom>
                <a:avLst/>
                <a:gdLst/>
                <a:ahLst/>
                <a:cxnLst/>
                <a:rect l="l" t="t" r="r" b="b"/>
                <a:pathLst>
                  <a:path w="2110" h="1189" extrusionOk="0">
                    <a:moveTo>
                      <a:pt x="471" y="501"/>
                    </a:moveTo>
                    <a:cubicBezTo>
                      <a:pt x="682" y="276"/>
                      <a:pt x="1016" y="81"/>
                      <a:pt x="1320" y="24"/>
                    </a:cubicBezTo>
                    <a:cubicBezTo>
                      <a:pt x="1447" y="1"/>
                      <a:pt x="1590" y="17"/>
                      <a:pt x="1707" y="71"/>
                    </a:cubicBezTo>
                    <a:cubicBezTo>
                      <a:pt x="1794" y="111"/>
                      <a:pt x="1869" y="180"/>
                      <a:pt x="1899" y="271"/>
                    </a:cubicBezTo>
                    <a:cubicBezTo>
                      <a:pt x="2110" y="887"/>
                      <a:pt x="994" y="1188"/>
                      <a:pt x="588" y="1176"/>
                    </a:cubicBezTo>
                    <a:cubicBezTo>
                      <a:pt x="484" y="1173"/>
                      <a:pt x="85" y="1160"/>
                      <a:pt x="40" y="1041"/>
                    </a:cubicBezTo>
                    <a:cubicBezTo>
                      <a:pt x="1" y="932"/>
                      <a:pt x="393" y="585"/>
                      <a:pt x="471" y="50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182;p6"/>
              <p:cNvSpPr/>
              <p:nvPr/>
            </p:nvSpPr>
            <p:spPr>
              <a:xfrm>
                <a:off x="3397635" y="4526884"/>
                <a:ext cx="77746" cy="62086"/>
              </a:xfrm>
              <a:custGeom>
                <a:avLst/>
                <a:gdLst/>
                <a:ahLst/>
                <a:cxnLst/>
                <a:rect l="l" t="t" r="r" b="b"/>
                <a:pathLst>
                  <a:path w="1976" h="1578" extrusionOk="0">
                    <a:moveTo>
                      <a:pt x="1674" y="829"/>
                    </a:moveTo>
                    <a:cubicBezTo>
                      <a:pt x="1551" y="546"/>
                      <a:pt x="1300" y="252"/>
                      <a:pt x="1032" y="97"/>
                    </a:cubicBezTo>
                    <a:cubicBezTo>
                      <a:pt x="920" y="32"/>
                      <a:pt x="780" y="0"/>
                      <a:pt x="650" y="14"/>
                    </a:cubicBezTo>
                    <a:cubicBezTo>
                      <a:pt x="556" y="22"/>
                      <a:pt x="461" y="63"/>
                      <a:pt x="403" y="138"/>
                    </a:cubicBezTo>
                    <a:cubicBezTo>
                      <a:pt x="1" y="650"/>
                      <a:pt x="953" y="1303"/>
                      <a:pt x="1341" y="1427"/>
                    </a:cubicBezTo>
                    <a:cubicBezTo>
                      <a:pt x="1440" y="1458"/>
                      <a:pt x="1821" y="1578"/>
                      <a:pt x="1903" y="1480"/>
                    </a:cubicBezTo>
                    <a:cubicBezTo>
                      <a:pt x="1976" y="1391"/>
                      <a:pt x="1719" y="933"/>
                      <a:pt x="1674" y="82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183;p6"/>
              <p:cNvSpPr/>
              <p:nvPr/>
            </p:nvSpPr>
            <p:spPr>
              <a:xfrm>
                <a:off x="3482186" y="4472273"/>
                <a:ext cx="82979" cy="46742"/>
              </a:xfrm>
              <a:custGeom>
                <a:avLst/>
                <a:gdLst/>
                <a:ahLst/>
                <a:cxnLst/>
                <a:rect l="l" t="t" r="r" b="b"/>
                <a:pathLst>
                  <a:path w="2109" h="1188" extrusionOk="0">
                    <a:moveTo>
                      <a:pt x="472" y="502"/>
                    </a:moveTo>
                    <a:cubicBezTo>
                      <a:pt x="681" y="275"/>
                      <a:pt x="1016" y="81"/>
                      <a:pt x="1320" y="24"/>
                    </a:cubicBezTo>
                    <a:cubicBezTo>
                      <a:pt x="1448" y="0"/>
                      <a:pt x="1590" y="16"/>
                      <a:pt x="1708" y="71"/>
                    </a:cubicBezTo>
                    <a:cubicBezTo>
                      <a:pt x="1793" y="112"/>
                      <a:pt x="1869" y="181"/>
                      <a:pt x="1900" y="270"/>
                    </a:cubicBezTo>
                    <a:cubicBezTo>
                      <a:pt x="2109" y="887"/>
                      <a:pt x="995" y="1188"/>
                      <a:pt x="587" y="1176"/>
                    </a:cubicBezTo>
                    <a:cubicBezTo>
                      <a:pt x="483" y="1173"/>
                      <a:pt x="84" y="1159"/>
                      <a:pt x="40" y="1040"/>
                    </a:cubicBezTo>
                    <a:cubicBezTo>
                      <a:pt x="0" y="931"/>
                      <a:pt x="394" y="585"/>
                      <a:pt x="472" y="50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184;p6"/>
              <p:cNvSpPr/>
              <p:nvPr/>
            </p:nvSpPr>
            <p:spPr>
              <a:xfrm>
                <a:off x="3405543" y="4462162"/>
                <a:ext cx="81247" cy="55162"/>
              </a:xfrm>
              <a:custGeom>
                <a:avLst/>
                <a:gdLst/>
                <a:ahLst/>
                <a:cxnLst/>
                <a:rect l="l" t="t" r="r" b="b"/>
                <a:pathLst>
                  <a:path w="2065" h="1402" extrusionOk="0">
                    <a:moveTo>
                      <a:pt x="1681" y="683"/>
                    </a:moveTo>
                    <a:cubicBezTo>
                      <a:pt x="1516" y="423"/>
                      <a:pt x="1223" y="169"/>
                      <a:pt x="935" y="59"/>
                    </a:cubicBezTo>
                    <a:cubicBezTo>
                      <a:pt x="814" y="12"/>
                      <a:pt x="670" y="1"/>
                      <a:pt x="544" y="33"/>
                    </a:cubicBezTo>
                    <a:cubicBezTo>
                      <a:pt x="452" y="58"/>
                      <a:pt x="366" y="111"/>
                      <a:pt x="320" y="194"/>
                    </a:cubicBezTo>
                    <a:cubicBezTo>
                      <a:pt x="0" y="761"/>
                      <a:pt x="1041" y="1261"/>
                      <a:pt x="1443" y="1326"/>
                    </a:cubicBezTo>
                    <a:cubicBezTo>
                      <a:pt x="1546" y="1342"/>
                      <a:pt x="1940" y="1401"/>
                      <a:pt x="2005" y="1292"/>
                    </a:cubicBezTo>
                    <a:cubicBezTo>
                      <a:pt x="2065" y="1193"/>
                      <a:pt x="1741" y="780"/>
                      <a:pt x="1681" y="68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185;p6"/>
              <p:cNvSpPr/>
              <p:nvPr/>
            </p:nvSpPr>
            <p:spPr>
              <a:xfrm>
                <a:off x="3480219" y="4378554"/>
                <a:ext cx="90769" cy="66965"/>
              </a:xfrm>
              <a:custGeom>
                <a:avLst/>
                <a:gdLst/>
                <a:ahLst/>
                <a:cxnLst/>
                <a:rect l="l" t="t" r="r" b="b"/>
                <a:pathLst>
                  <a:path w="2307" h="1702" extrusionOk="0">
                    <a:moveTo>
                      <a:pt x="392" y="864"/>
                    </a:moveTo>
                    <a:cubicBezTo>
                      <a:pt x="557" y="553"/>
                      <a:pt x="867" y="241"/>
                      <a:pt x="1184" y="89"/>
                    </a:cubicBezTo>
                    <a:cubicBezTo>
                      <a:pt x="1317" y="26"/>
                      <a:pt x="1479" y="1"/>
                      <a:pt x="1624" y="27"/>
                    </a:cubicBezTo>
                    <a:cubicBezTo>
                      <a:pt x="1731" y="45"/>
                      <a:pt x="1833" y="100"/>
                      <a:pt x="1894" y="189"/>
                    </a:cubicBezTo>
                    <a:cubicBezTo>
                      <a:pt x="2306" y="805"/>
                      <a:pt x="1170" y="1463"/>
                      <a:pt x="719" y="1571"/>
                    </a:cubicBezTo>
                    <a:cubicBezTo>
                      <a:pt x="604" y="1598"/>
                      <a:pt x="160" y="1701"/>
                      <a:pt x="77" y="1583"/>
                    </a:cubicBezTo>
                    <a:cubicBezTo>
                      <a:pt x="1" y="1476"/>
                      <a:pt x="331" y="979"/>
                      <a:pt x="392" y="86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186;p6"/>
              <p:cNvSpPr/>
              <p:nvPr/>
            </p:nvSpPr>
            <p:spPr>
              <a:xfrm>
                <a:off x="3392048" y="4389256"/>
                <a:ext cx="94074" cy="56381"/>
              </a:xfrm>
              <a:custGeom>
                <a:avLst/>
                <a:gdLst/>
                <a:ahLst/>
                <a:cxnLst/>
                <a:rect l="l" t="t" r="r" b="b"/>
                <a:pathLst>
                  <a:path w="2391" h="1433" extrusionOk="0">
                    <a:moveTo>
                      <a:pt x="1892" y="653"/>
                    </a:moveTo>
                    <a:cubicBezTo>
                      <a:pt x="1673" y="378"/>
                      <a:pt x="1310" y="128"/>
                      <a:pt x="971" y="37"/>
                    </a:cubicBezTo>
                    <a:cubicBezTo>
                      <a:pt x="829" y="0"/>
                      <a:pt x="665" y="5"/>
                      <a:pt x="527" y="58"/>
                    </a:cubicBezTo>
                    <a:cubicBezTo>
                      <a:pt x="426" y="95"/>
                      <a:pt x="335" y="168"/>
                      <a:pt x="293" y="268"/>
                    </a:cubicBezTo>
                    <a:cubicBezTo>
                      <a:pt x="0" y="949"/>
                      <a:pt x="1240" y="1386"/>
                      <a:pt x="1703" y="1408"/>
                    </a:cubicBezTo>
                    <a:cubicBezTo>
                      <a:pt x="1821" y="1413"/>
                      <a:pt x="2275" y="1433"/>
                      <a:pt x="2336" y="1301"/>
                    </a:cubicBezTo>
                    <a:cubicBezTo>
                      <a:pt x="2390" y="1181"/>
                      <a:pt x="1974" y="754"/>
                      <a:pt x="1892" y="65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187;p6"/>
              <p:cNvSpPr/>
              <p:nvPr/>
            </p:nvSpPr>
            <p:spPr>
              <a:xfrm>
                <a:off x="3458934" y="4289084"/>
                <a:ext cx="71805" cy="83569"/>
              </a:xfrm>
              <a:custGeom>
                <a:avLst/>
                <a:gdLst/>
                <a:ahLst/>
                <a:cxnLst/>
                <a:rect l="l" t="t" r="r" b="b"/>
                <a:pathLst>
                  <a:path w="1825" h="2124" extrusionOk="0">
                    <a:moveTo>
                      <a:pt x="112" y="1273"/>
                    </a:moveTo>
                    <a:cubicBezTo>
                      <a:pt x="138" y="926"/>
                      <a:pt x="295" y="520"/>
                      <a:pt x="523" y="256"/>
                    </a:cubicBezTo>
                    <a:cubicBezTo>
                      <a:pt x="618" y="146"/>
                      <a:pt x="756" y="60"/>
                      <a:pt x="898" y="26"/>
                    </a:cubicBezTo>
                    <a:cubicBezTo>
                      <a:pt x="1001" y="0"/>
                      <a:pt x="1116" y="9"/>
                      <a:pt x="1207" y="66"/>
                    </a:cubicBezTo>
                    <a:cubicBezTo>
                      <a:pt x="1824" y="461"/>
                      <a:pt x="1054" y="1510"/>
                      <a:pt x="688" y="1784"/>
                    </a:cubicBezTo>
                    <a:cubicBezTo>
                      <a:pt x="595" y="1855"/>
                      <a:pt x="235" y="2124"/>
                      <a:pt x="112" y="2051"/>
                    </a:cubicBezTo>
                    <a:cubicBezTo>
                      <a:pt x="1" y="1983"/>
                      <a:pt x="102" y="1402"/>
                      <a:pt x="112" y="127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188;p6"/>
              <p:cNvSpPr/>
              <p:nvPr/>
            </p:nvSpPr>
            <p:spPr>
              <a:xfrm>
                <a:off x="3372061" y="4325202"/>
                <a:ext cx="93484" cy="51975"/>
              </a:xfrm>
              <a:custGeom>
                <a:avLst/>
                <a:gdLst/>
                <a:ahLst/>
                <a:cxnLst/>
                <a:rect l="l" t="t" r="r" b="b"/>
                <a:pathLst>
                  <a:path w="2376" h="1321" extrusionOk="0">
                    <a:moveTo>
                      <a:pt x="1831" y="530"/>
                    </a:moveTo>
                    <a:cubicBezTo>
                      <a:pt x="1586" y="283"/>
                      <a:pt x="1202" y="75"/>
                      <a:pt x="858" y="23"/>
                    </a:cubicBezTo>
                    <a:cubicBezTo>
                      <a:pt x="714" y="1"/>
                      <a:pt x="554" y="24"/>
                      <a:pt x="423" y="91"/>
                    </a:cubicBezTo>
                    <a:cubicBezTo>
                      <a:pt x="328" y="140"/>
                      <a:pt x="246" y="220"/>
                      <a:pt x="215" y="322"/>
                    </a:cubicBezTo>
                    <a:cubicBezTo>
                      <a:pt x="1" y="1024"/>
                      <a:pt x="1266" y="1321"/>
                      <a:pt x="1724" y="1294"/>
                    </a:cubicBezTo>
                    <a:cubicBezTo>
                      <a:pt x="1842" y="1286"/>
                      <a:pt x="2290" y="1257"/>
                      <a:pt x="2335" y="1120"/>
                    </a:cubicBezTo>
                    <a:cubicBezTo>
                      <a:pt x="2376" y="997"/>
                      <a:pt x="1921" y="621"/>
                      <a:pt x="1831" y="53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189;p6"/>
              <p:cNvSpPr/>
              <p:nvPr/>
            </p:nvSpPr>
            <p:spPr>
              <a:xfrm>
                <a:off x="3401727" y="4197056"/>
                <a:ext cx="67477" cy="97379"/>
              </a:xfrm>
              <a:custGeom>
                <a:avLst/>
                <a:gdLst/>
                <a:ahLst/>
                <a:cxnLst/>
                <a:rect l="l" t="t" r="r" b="b"/>
                <a:pathLst>
                  <a:path w="1715" h="2475" extrusionOk="0">
                    <a:moveTo>
                      <a:pt x="49" y="1584"/>
                    </a:moveTo>
                    <a:cubicBezTo>
                      <a:pt x="1" y="1205"/>
                      <a:pt x="80" y="732"/>
                      <a:pt x="267" y="399"/>
                    </a:cubicBezTo>
                    <a:cubicBezTo>
                      <a:pt x="346" y="259"/>
                      <a:pt x="474" y="135"/>
                      <a:pt x="620" y="67"/>
                    </a:cubicBezTo>
                    <a:cubicBezTo>
                      <a:pt x="726" y="17"/>
                      <a:pt x="851" y="0"/>
                      <a:pt x="962" y="42"/>
                    </a:cubicBezTo>
                    <a:cubicBezTo>
                      <a:pt x="1715" y="332"/>
                      <a:pt x="1116" y="1631"/>
                      <a:pt x="783" y="2009"/>
                    </a:cubicBezTo>
                    <a:cubicBezTo>
                      <a:pt x="698" y="2105"/>
                      <a:pt x="369" y="2474"/>
                      <a:pt x="220" y="2422"/>
                    </a:cubicBezTo>
                    <a:cubicBezTo>
                      <a:pt x="85" y="2374"/>
                      <a:pt x="68" y="1725"/>
                      <a:pt x="49" y="158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190;p6"/>
              <p:cNvSpPr/>
              <p:nvPr/>
            </p:nvSpPr>
            <p:spPr>
              <a:xfrm>
                <a:off x="3311155" y="4257254"/>
                <a:ext cx="100448" cy="52250"/>
              </a:xfrm>
              <a:custGeom>
                <a:avLst/>
                <a:gdLst/>
                <a:ahLst/>
                <a:cxnLst/>
                <a:rect l="l" t="t" r="r" b="b"/>
                <a:pathLst>
                  <a:path w="2553" h="1328" extrusionOk="0">
                    <a:moveTo>
                      <a:pt x="1862" y="350"/>
                    </a:moveTo>
                    <a:cubicBezTo>
                      <a:pt x="1544" y="138"/>
                      <a:pt x="1084" y="1"/>
                      <a:pt x="703" y="20"/>
                    </a:cubicBezTo>
                    <a:cubicBezTo>
                      <a:pt x="542" y="28"/>
                      <a:pt x="375" y="88"/>
                      <a:pt x="250" y="189"/>
                    </a:cubicBezTo>
                    <a:cubicBezTo>
                      <a:pt x="158" y="262"/>
                      <a:pt x="86" y="367"/>
                      <a:pt x="76" y="483"/>
                    </a:cubicBezTo>
                    <a:cubicBezTo>
                      <a:pt x="1" y="1286"/>
                      <a:pt x="1430" y="1328"/>
                      <a:pt x="1916" y="1195"/>
                    </a:cubicBezTo>
                    <a:cubicBezTo>
                      <a:pt x="2041" y="1162"/>
                      <a:pt x="2518" y="1032"/>
                      <a:pt x="2537" y="875"/>
                    </a:cubicBezTo>
                    <a:cubicBezTo>
                      <a:pt x="2553" y="732"/>
                      <a:pt x="1980" y="429"/>
                      <a:pt x="1862" y="35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191;p6"/>
              <p:cNvSpPr/>
              <p:nvPr/>
            </p:nvSpPr>
            <p:spPr>
              <a:xfrm>
                <a:off x="3346841" y="4125842"/>
                <a:ext cx="67437" cy="97379"/>
              </a:xfrm>
              <a:custGeom>
                <a:avLst/>
                <a:gdLst/>
                <a:ahLst/>
                <a:cxnLst/>
                <a:rect l="l" t="t" r="r" b="b"/>
                <a:pathLst>
                  <a:path w="1714" h="2475" extrusionOk="0">
                    <a:moveTo>
                      <a:pt x="49" y="1585"/>
                    </a:moveTo>
                    <a:cubicBezTo>
                      <a:pt x="0" y="1206"/>
                      <a:pt x="79" y="734"/>
                      <a:pt x="266" y="400"/>
                    </a:cubicBezTo>
                    <a:cubicBezTo>
                      <a:pt x="346" y="260"/>
                      <a:pt x="473" y="136"/>
                      <a:pt x="619" y="68"/>
                    </a:cubicBezTo>
                    <a:cubicBezTo>
                      <a:pt x="726" y="18"/>
                      <a:pt x="851" y="1"/>
                      <a:pt x="961" y="43"/>
                    </a:cubicBezTo>
                    <a:cubicBezTo>
                      <a:pt x="1714" y="333"/>
                      <a:pt x="1116" y="1632"/>
                      <a:pt x="782" y="2009"/>
                    </a:cubicBezTo>
                    <a:cubicBezTo>
                      <a:pt x="697" y="2106"/>
                      <a:pt x="368" y="2475"/>
                      <a:pt x="219" y="2423"/>
                    </a:cubicBezTo>
                    <a:cubicBezTo>
                      <a:pt x="84" y="2375"/>
                      <a:pt x="66" y="1726"/>
                      <a:pt x="49" y="158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192;p6"/>
              <p:cNvSpPr/>
              <p:nvPr/>
            </p:nvSpPr>
            <p:spPr>
              <a:xfrm>
                <a:off x="3255286" y="4169279"/>
                <a:ext cx="102730" cy="58034"/>
              </a:xfrm>
              <a:custGeom>
                <a:avLst/>
                <a:gdLst/>
                <a:ahLst/>
                <a:cxnLst/>
                <a:rect l="l" t="t" r="r" b="b"/>
                <a:pathLst>
                  <a:path w="2611" h="1475" extrusionOk="0">
                    <a:moveTo>
                      <a:pt x="2033" y="630"/>
                    </a:moveTo>
                    <a:cubicBezTo>
                      <a:pt x="1775" y="348"/>
                      <a:pt x="1363" y="103"/>
                      <a:pt x="987" y="30"/>
                    </a:cubicBezTo>
                    <a:cubicBezTo>
                      <a:pt x="829" y="0"/>
                      <a:pt x="652" y="18"/>
                      <a:pt x="506" y="84"/>
                    </a:cubicBezTo>
                    <a:cubicBezTo>
                      <a:pt x="399" y="134"/>
                      <a:pt x="305" y="219"/>
                      <a:pt x="267" y="330"/>
                    </a:cubicBezTo>
                    <a:cubicBezTo>
                      <a:pt x="1" y="1091"/>
                      <a:pt x="1377" y="1475"/>
                      <a:pt x="1881" y="1465"/>
                    </a:cubicBezTo>
                    <a:cubicBezTo>
                      <a:pt x="2010" y="1461"/>
                      <a:pt x="2504" y="1450"/>
                      <a:pt x="2561" y="1303"/>
                    </a:cubicBezTo>
                    <a:cubicBezTo>
                      <a:pt x="2611" y="1168"/>
                      <a:pt x="2128" y="734"/>
                      <a:pt x="2033" y="63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193;p6"/>
              <p:cNvSpPr/>
              <p:nvPr/>
            </p:nvSpPr>
            <p:spPr>
              <a:xfrm>
                <a:off x="3331103" y="4047074"/>
                <a:ext cx="82152" cy="76841"/>
              </a:xfrm>
              <a:custGeom>
                <a:avLst/>
                <a:gdLst/>
                <a:ahLst/>
                <a:cxnLst/>
                <a:rect l="l" t="t" r="r" b="b"/>
                <a:pathLst>
                  <a:path w="2088" h="1953" extrusionOk="0">
                    <a:moveTo>
                      <a:pt x="244" y="1089"/>
                    </a:moveTo>
                    <a:cubicBezTo>
                      <a:pt x="336" y="751"/>
                      <a:pt x="567" y="379"/>
                      <a:pt x="842" y="163"/>
                    </a:cubicBezTo>
                    <a:cubicBezTo>
                      <a:pt x="957" y="72"/>
                      <a:pt x="1109" y="13"/>
                      <a:pt x="1256" y="6"/>
                    </a:cubicBezTo>
                    <a:cubicBezTo>
                      <a:pt x="1362" y="1"/>
                      <a:pt x="1475" y="30"/>
                      <a:pt x="1553" y="105"/>
                    </a:cubicBezTo>
                    <a:cubicBezTo>
                      <a:pt x="2088" y="611"/>
                      <a:pt x="1131" y="1500"/>
                      <a:pt x="717" y="1703"/>
                    </a:cubicBezTo>
                    <a:cubicBezTo>
                      <a:pt x="611" y="1755"/>
                      <a:pt x="205" y="1952"/>
                      <a:pt x="97" y="1856"/>
                    </a:cubicBezTo>
                    <a:cubicBezTo>
                      <a:pt x="0" y="1768"/>
                      <a:pt x="211" y="1214"/>
                      <a:pt x="244" y="108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194;p6"/>
              <p:cNvSpPr/>
              <p:nvPr/>
            </p:nvSpPr>
            <p:spPr>
              <a:xfrm>
                <a:off x="3245647" y="4063953"/>
                <a:ext cx="92500" cy="60788"/>
              </a:xfrm>
              <a:custGeom>
                <a:avLst/>
                <a:gdLst/>
                <a:ahLst/>
                <a:cxnLst/>
                <a:rect l="l" t="t" r="r" b="b"/>
                <a:pathLst>
                  <a:path w="2351" h="1545" extrusionOk="0">
                    <a:moveTo>
                      <a:pt x="1900" y="739"/>
                    </a:moveTo>
                    <a:cubicBezTo>
                      <a:pt x="1705" y="450"/>
                      <a:pt x="1365" y="173"/>
                      <a:pt x="1036" y="56"/>
                    </a:cubicBezTo>
                    <a:cubicBezTo>
                      <a:pt x="897" y="7"/>
                      <a:pt x="735" y="0"/>
                      <a:pt x="593" y="41"/>
                    </a:cubicBezTo>
                    <a:cubicBezTo>
                      <a:pt x="491" y="71"/>
                      <a:pt x="394" y="134"/>
                      <a:pt x="345" y="229"/>
                    </a:cubicBezTo>
                    <a:cubicBezTo>
                      <a:pt x="0" y="882"/>
                      <a:pt x="1194" y="1414"/>
                      <a:pt x="1651" y="1474"/>
                    </a:cubicBezTo>
                    <a:cubicBezTo>
                      <a:pt x="1769" y="1488"/>
                      <a:pt x="2217" y="1544"/>
                      <a:pt x="2287" y="1418"/>
                    </a:cubicBezTo>
                    <a:cubicBezTo>
                      <a:pt x="2351" y="1304"/>
                      <a:pt x="1973" y="847"/>
                      <a:pt x="1900" y="73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195;p6"/>
              <p:cNvSpPr/>
              <p:nvPr/>
            </p:nvSpPr>
            <p:spPr>
              <a:xfrm>
                <a:off x="3340506" y="3943833"/>
                <a:ext cx="85536" cy="73339"/>
              </a:xfrm>
              <a:custGeom>
                <a:avLst/>
                <a:gdLst/>
                <a:ahLst/>
                <a:cxnLst/>
                <a:rect l="l" t="t" r="r" b="b"/>
                <a:pathLst>
                  <a:path w="2174" h="1864" extrusionOk="0">
                    <a:moveTo>
                      <a:pt x="297" y="1005"/>
                    </a:moveTo>
                    <a:cubicBezTo>
                      <a:pt x="415" y="676"/>
                      <a:pt x="676" y="324"/>
                      <a:pt x="966" y="129"/>
                    </a:cubicBezTo>
                    <a:cubicBezTo>
                      <a:pt x="1089" y="48"/>
                      <a:pt x="1243" y="1"/>
                      <a:pt x="1391" y="6"/>
                    </a:cubicBezTo>
                    <a:cubicBezTo>
                      <a:pt x="1499" y="8"/>
                      <a:pt x="1608" y="46"/>
                      <a:pt x="1679" y="127"/>
                    </a:cubicBezTo>
                    <a:cubicBezTo>
                      <a:pt x="2173" y="674"/>
                      <a:pt x="1148" y="1485"/>
                      <a:pt x="720" y="1655"/>
                    </a:cubicBezTo>
                    <a:cubicBezTo>
                      <a:pt x="611" y="1698"/>
                      <a:pt x="190" y="1863"/>
                      <a:pt x="91" y="1758"/>
                    </a:cubicBezTo>
                    <a:cubicBezTo>
                      <a:pt x="0" y="1664"/>
                      <a:pt x="254" y="1126"/>
                      <a:pt x="297" y="100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196;p6"/>
              <p:cNvSpPr/>
              <p:nvPr/>
            </p:nvSpPr>
            <p:spPr>
              <a:xfrm>
                <a:off x="3256742" y="3952253"/>
                <a:ext cx="90926" cy="65195"/>
              </a:xfrm>
              <a:custGeom>
                <a:avLst/>
                <a:gdLst/>
                <a:ahLst/>
                <a:cxnLst/>
                <a:rect l="l" t="t" r="r" b="b"/>
                <a:pathLst>
                  <a:path w="2311" h="1657" extrusionOk="0">
                    <a:moveTo>
                      <a:pt x="1905" y="829"/>
                    </a:moveTo>
                    <a:cubicBezTo>
                      <a:pt x="1734" y="526"/>
                      <a:pt x="1417" y="223"/>
                      <a:pt x="1098" y="80"/>
                    </a:cubicBezTo>
                    <a:cubicBezTo>
                      <a:pt x="964" y="21"/>
                      <a:pt x="803" y="1"/>
                      <a:pt x="658" y="31"/>
                    </a:cubicBezTo>
                    <a:cubicBezTo>
                      <a:pt x="553" y="52"/>
                      <a:pt x="453" y="109"/>
                      <a:pt x="394" y="199"/>
                    </a:cubicBezTo>
                    <a:cubicBezTo>
                      <a:pt x="1" y="822"/>
                      <a:pt x="1149" y="1447"/>
                      <a:pt x="1601" y="1541"/>
                    </a:cubicBezTo>
                    <a:cubicBezTo>
                      <a:pt x="1716" y="1566"/>
                      <a:pt x="2158" y="1656"/>
                      <a:pt x="2238" y="1536"/>
                    </a:cubicBezTo>
                    <a:cubicBezTo>
                      <a:pt x="2310" y="1427"/>
                      <a:pt x="1970" y="942"/>
                      <a:pt x="1905" y="82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197;p6"/>
              <p:cNvSpPr/>
              <p:nvPr/>
            </p:nvSpPr>
            <p:spPr>
              <a:xfrm>
                <a:off x="3362028" y="3840553"/>
                <a:ext cx="74126" cy="63503"/>
              </a:xfrm>
              <a:custGeom>
                <a:avLst/>
                <a:gdLst/>
                <a:ahLst/>
                <a:cxnLst/>
                <a:rect l="l" t="t" r="r" b="b"/>
                <a:pathLst>
                  <a:path w="1884" h="1614" extrusionOk="0">
                    <a:moveTo>
                      <a:pt x="258" y="871"/>
                    </a:moveTo>
                    <a:cubicBezTo>
                      <a:pt x="360" y="586"/>
                      <a:pt x="586" y="280"/>
                      <a:pt x="838" y="112"/>
                    </a:cubicBezTo>
                    <a:cubicBezTo>
                      <a:pt x="944" y="41"/>
                      <a:pt x="1078" y="0"/>
                      <a:pt x="1205" y="4"/>
                    </a:cubicBezTo>
                    <a:cubicBezTo>
                      <a:pt x="1298" y="8"/>
                      <a:pt x="1394" y="41"/>
                      <a:pt x="1456" y="109"/>
                    </a:cubicBezTo>
                    <a:cubicBezTo>
                      <a:pt x="1884" y="584"/>
                      <a:pt x="996" y="1287"/>
                      <a:pt x="625" y="1434"/>
                    </a:cubicBezTo>
                    <a:cubicBezTo>
                      <a:pt x="529" y="1472"/>
                      <a:pt x="165" y="1614"/>
                      <a:pt x="79" y="1524"/>
                    </a:cubicBezTo>
                    <a:cubicBezTo>
                      <a:pt x="1" y="1442"/>
                      <a:pt x="221" y="976"/>
                      <a:pt x="258" y="87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198;p6"/>
              <p:cNvSpPr/>
              <p:nvPr/>
            </p:nvSpPr>
            <p:spPr>
              <a:xfrm>
                <a:off x="3289437" y="3847871"/>
                <a:ext cx="78808" cy="56499"/>
              </a:xfrm>
              <a:custGeom>
                <a:avLst/>
                <a:gdLst/>
                <a:ahLst/>
                <a:cxnLst/>
                <a:rect l="l" t="t" r="r" b="b"/>
                <a:pathLst>
                  <a:path w="2003" h="1436" extrusionOk="0">
                    <a:moveTo>
                      <a:pt x="1651" y="718"/>
                    </a:moveTo>
                    <a:cubicBezTo>
                      <a:pt x="1503" y="455"/>
                      <a:pt x="1228" y="193"/>
                      <a:pt x="952" y="70"/>
                    </a:cubicBezTo>
                    <a:cubicBezTo>
                      <a:pt x="835" y="18"/>
                      <a:pt x="695" y="0"/>
                      <a:pt x="570" y="26"/>
                    </a:cubicBezTo>
                    <a:cubicBezTo>
                      <a:pt x="480" y="45"/>
                      <a:pt x="392" y="93"/>
                      <a:pt x="342" y="172"/>
                    </a:cubicBezTo>
                    <a:cubicBezTo>
                      <a:pt x="1" y="712"/>
                      <a:pt x="996" y="1253"/>
                      <a:pt x="1386" y="1336"/>
                    </a:cubicBezTo>
                    <a:cubicBezTo>
                      <a:pt x="1486" y="1356"/>
                      <a:pt x="1870" y="1435"/>
                      <a:pt x="1940" y="1331"/>
                    </a:cubicBezTo>
                    <a:cubicBezTo>
                      <a:pt x="2003" y="1237"/>
                      <a:pt x="1707" y="816"/>
                      <a:pt x="1651" y="718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199;p6"/>
              <p:cNvSpPr/>
              <p:nvPr/>
            </p:nvSpPr>
            <p:spPr>
              <a:xfrm>
                <a:off x="3324060" y="3726728"/>
                <a:ext cx="52565" cy="77628"/>
              </a:xfrm>
              <a:custGeom>
                <a:avLst/>
                <a:gdLst/>
                <a:ahLst/>
                <a:cxnLst/>
                <a:rect l="l" t="t" r="r" b="b"/>
                <a:pathLst>
                  <a:path w="1336" h="1973" extrusionOk="0">
                    <a:moveTo>
                      <a:pt x="49" y="1275"/>
                    </a:moveTo>
                    <a:cubicBezTo>
                      <a:pt x="1" y="977"/>
                      <a:pt x="52" y="600"/>
                      <a:pt x="192" y="331"/>
                    </a:cubicBezTo>
                    <a:cubicBezTo>
                      <a:pt x="250" y="218"/>
                      <a:pt x="349" y="117"/>
                      <a:pt x="463" y="59"/>
                    </a:cubicBezTo>
                    <a:cubicBezTo>
                      <a:pt x="545" y="17"/>
                      <a:pt x="645" y="1"/>
                      <a:pt x="732" y="32"/>
                    </a:cubicBezTo>
                    <a:cubicBezTo>
                      <a:pt x="1336" y="241"/>
                      <a:pt x="895" y="1285"/>
                      <a:pt x="641" y="1592"/>
                    </a:cubicBezTo>
                    <a:cubicBezTo>
                      <a:pt x="576" y="1671"/>
                      <a:pt x="324" y="1972"/>
                      <a:pt x="205" y="1934"/>
                    </a:cubicBezTo>
                    <a:cubicBezTo>
                      <a:pt x="98" y="1899"/>
                      <a:pt x="67" y="1385"/>
                      <a:pt x="49" y="12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200;p6"/>
              <p:cNvSpPr/>
              <p:nvPr/>
            </p:nvSpPr>
            <p:spPr>
              <a:xfrm>
                <a:off x="3253988" y="3776421"/>
                <a:ext cx="79005" cy="41234"/>
              </a:xfrm>
              <a:custGeom>
                <a:avLst/>
                <a:gdLst/>
                <a:ahLst/>
                <a:cxnLst/>
                <a:rect l="l" t="t" r="r" b="b"/>
                <a:pathLst>
                  <a:path w="2008" h="1048" extrusionOk="0">
                    <a:moveTo>
                      <a:pt x="1450" y="258"/>
                    </a:moveTo>
                    <a:cubicBezTo>
                      <a:pt x="1193" y="99"/>
                      <a:pt x="826" y="1"/>
                      <a:pt x="524" y="27"/>
                    </a:cubicBezTo>
                    <a:cubicBezTo>
                      <a:pt x="396" y="37"/>
                      <a:pt x="266" y="89"/>
                      <a:pt x="168" y="172"/>
                    </a:cubicBezTo>
                    <a:cubicBezTo>
                      <a:pt x="98" y="231"/>
                      <a:pt x="45" y="317"/>
                      <a:pt x="40" y="410"/>
                    </a:cubicBezTo>
                    <a:cubicBezTo>
                      <a:pt x="0" y="1047"/>
                      <a:pt x="1133" y="1044"/>
                      <a:pt x="1514" y="927"/>
                    </a:cubicBezTo>
                    <a:cubicBezTo>
                      <a:pt x="1612" y="897"/>
                      <a:pt x="1986" y="781"/>
                      <a:pt x="1997" y="657"/>
                    </a:cubicBezTo>
                    <a:cubicBezTo>
                      <a:pt x="2007" y="544"/>
                      <a:pt x="1545" y="318"/>
                      <a:pt x="1450" y="258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201;p6"/>
              <p:cNvSpPr/>
              <p:nvPr/>
            </p:nvSpPr>
            <p:spPr>
              <a:xfrm>
                <a:off x="3281411" y="3675934"/>
                <a:ext cx="44066" cy="59804"/>
              </a:xfrm>
              <a:custGeom>
                <a:avLst/>
                <a:gdLst/>
                <a:ahLst/>
                <a:cxnLst/>
                <a:rect l="l" t="t" r="r" b="b"/>
                <a:pathLst>
                  <a:path w="1120" h="1520" extrusionOk="0">
                    <a:moveTo>
                      <a:pt x="18" y="948"/>
                    </a:moveTo>
                    <a:cubicBezTo>
                      <a:pt x="6" y="709"/>
                      <a:pt x="79" y="419"/>
                      <a:pt x="213" y="219"/>
                    </a:cubicBezTo>
                    <a:cubicBezTo>
                      <a:pt x="269" y="137"/>
                      <a:pt x="356" y="66"/>
                      <a:pt x="450" y="30"/>
                    </a:cubicBezTo>
                    <a:cubicBezTo>
                      <a:pt x="518" y="4"/>
                      <a:pt x="597" y="0"/>
                      <a:pt x="664" y="33"/>
                    </a:cubicBezTo>
                    <a:cubicBezTo>
                      <a:pt x="1120" y="250"/>
                      <a:pt x="680" y="1031"/>
                      <a:pt x="453" y="1250"/>
                    </a:cubicBezTo>
                    <a:cubicBezTo>
                      <a:pt x="395" y="1305"/>
                      <a:pt x="171" y="1520"/>
                      <a:pt x="82" y="1479"/>
                    </a:cubicBezTo>
                    <a:cubicBezTo>
                      <a:pt x="0" y="1443"/>
                      <a:pt x="21" y="1037"/>
                      <a:pt x="16" y="948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202;p6"/>
              <p:cNvSpPr/>
              <p:nvPr/>
            </p:nvSpPr>
            <p:spPr>
              <a:xfrm>
                <a:off x="3246040" y="3632026"/>
                <a:ext cx="32735" cy="62952"/>
              </a:xfrm>
              <a:custGeom>
                <a:avLst/>
                <a:gdLst/>
                <a:ahLst/>
                <a:cxnLst/>
                <a:rect l="l" t="t" r="r" b="b"/>
                <a:pathLst>
                  <a:path w="832" h="1600" extrusionOk="0">
                    <a:moveTo>
                      <a:pt x="219" y="1167"/>
                    </a:moveTo>
                    <a:cubicBezTo>
                      <a:pt x="87" y="968"/>
                      <a:pt x="0" y="682"/>
                      <a:pt x="11" y="441"/>
                    </a:cubicBezTo>
                    <a:cubicBezTo>
                      <a:pt x="16" y="341"/>
                      <a:pt x="53" y="237"/>
                      <a:pt x="117" y="158"/>
                    </a:cubicBezTo>
                    <a:cubicBezTo>
                      <a:pt x="162" y="100"/>
                      <a:pt x="228" y="55"/>
                      <a:pt x="301" y="49"/>
                    </a:cubicBezTo>
                    <a:cubicBezTo>
                      <a:pt x="804" y="1"/>
                      <a:pt x="831" y="895"/>
                      <a:pt x="749" y="1199"/>
                    </a:cubicBezTo>
                    <a:cubicBezTo>
                      <a:pt x="728" y="1277"/>
                      <a:pt x="648" y="1576"/>
                      <a:pt x="550" y="1588"/>
                    </a:cubicBezTo>
                    <a:cubicBezTo>
                      <a:pt x="461" y="1599"/>
                      <a:pt x="269" y="1240"/>
                      <a:pt x="219" y="1167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203;p6"/>
              <p:cNvSpPr/>
              <p:nvPr/>
            </p:nvSpPr>
            <p:spPr>
              <a:xfrm>
                <a:off x="3221922" y="3709023"/>
                <a:ext cx="63818" cy="33640"/>
              </a:xfrm>
              <a:custGeom>
                <a:avLst/>
                <a:gdLst/>
                <a:ahLst/>
                <a:cxnLst/>
                <a:rect l="l" t="t" r="r" b="b"/>
                <a:pathLst>
                  <a:path w="1622" h="855" extrusionOk="0">
                    <a:moveTo>
                      <a:pt x="1209" y="268"/>
                    </a:moveTo>
                    <a:cubicBezTo>
                      <a:pt x="1021" y="119"/>
                      <a:pt x="742" y="10"/>
                      <a:pt x="503" y="3"/>
                    </a:cubicBezTo>
                    <a:cubicBezTo>
                      <a:pt x="401" y="0"/>
                      <a:pt x="295" y="29"/>
                      <a:pt x="211" y="86"/>
                    </a:cubicBezTo>
                    <a:cubicBezTo>
                      <a:pt x="150" y="125"/>
                      <a:pt x="101" y="188"/>
                      <a:pt x="88" y="260"/>
                    </a:cubicBezTo>
                    <a:cubicBezTo>
                      <a:pt x="0" y="758"/>
                      <a:pt x="891" y="855"/>
                      <a:pt x="1200" y="798"/>
                    </a:cubicBezTo>
                    <a:cubicBezTo>
                      <a:pt x="1279" y="783"/>
                      <a:pt x="1584" y="725"/>
                      <a:pt x="1604" y="628"/>
                    </a:cubicBezTo>
                    <a:cubicBezTo>
                      <a:pt x="1621" y="540"/>
                      <a:pt x="1278" y="322"/>
                      <a:pt x="1209" y="266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204;p6"/>
              <p:cNvSpPr/>
              <p:nvPr/>
            </p:nvSpPr>
            <p:spPr>
              <a:xfrm>
                <a:off x="3472468" y="4563199"/>
                <a:ext cx="52014" cy="21915"/>
              </a:xfrm>
              <a:custGeom>
                <a:avLst/>
                <a:gdLst/>
                <a:ahLst/>
                <a:cxnLst/>
                <a:rect l="l" t="t" r="r" b="b"/>
                <a:pathLst>
                  <a:path w="1322" h="557" extrusionOk="0">
                    <a:moveTo>
                      <a:pt x="1322" y="1"/>
                    </a:moveTo>
                    <a:lnTo>
                      <a:pt x="1322" y="1"/>
                    </a:lnTo>
                    <a:cubicBezTo>
                      <a:pt x="1206" y="32"/>
                      <a:pt x="1093" y="72"/>
                      <a:pt x="980" y="112"/>
                    </a:cubicBezTo>
                    <a:cubicBezTo>
                      <a:pt x="868" y="153"/>
                      <a:pt x="757" y="198"/>
                      <a:pt x="647" y="244"/>
                    </a:cubicBezTo>
                    <a:cubicBezTo>
                      <a:pt x="537" y="291"/>
                      <a:pt x="427" y="338"/>
                      <a:pt x="319" y="391"/>
                    </a:cubicBezTo>
                    <a:cubicBezTo>
                      <a:pt x="211" y="443"/>
                      <a:pt x="105" y="496"/>
                      <a:pt x="1" y="557"/>
                    </a:cubicBezTo>
                    <a:cubicBezTo>
                      <a:pt x="116" y="525"/>
                      <a:pt x="230" y="485"/>
                      <a:pt x="343" y="444"/>
                    </a:cubicBezTo>
                    <a:cubicBezTo>
                      <a:pt x="455" y="405"/>
                      <a:pt x="565" y="359"/>
                      <a:pt x="676" y="313"/>
                    </a:cubicBezTo>
                    <a:cubicBezTo>
                      <a:pt x="786" y="266"/>
                      <a:pt x="896" y="219"/>
                      <a:pt x="1003" y="167"/>
                    </a:cubicBezTo>
                    <a:cubicBezTo>
                      <a:pt x="1111" y="115"/>
                      <a:pt x="1218" y="62"/>
                      <a:pt x="132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205;p6"/>
              <p:cNvSpPr/>
              <p:nvPr/>
            </p:nvSpPr>
            <p:spPr>
              <a:xfrm>
                <a:off x="3484429" y="4491985"/>
                <a:ext cx="48316" cy="21050"/>
              </a:xfrm>
              <a:custGeom>
                <a:avLst/>
                <a:gdLst/>
                <a:ahLst/>
                <a:cxnLst/>
                <a:rect l="l" t="t" r="r" b="b"/>
                <a:pathLst>
                  <a:path w="1228" h="535" extrusionOk="0">
                    <a:moveTo>
                      <a:pt x="1227" y="1"/>
                    </a:moveTo>
                    <a:cubicBezTo>
                      <a:pt x="1012" y="62"/>
                      <a:pt x="804" y="144"/>
                      <a:pt x="599" y="232"/>
                    </a:cubicBezTo>
                    <a:cubicBezTo>
                      <a:pt x="395" y="323"/>
                      <a:pt x="193" y="418"/>
                      <a:pt x="0" y="534"/>
                    </a:cubicBezTo>
                    <a:cubicBezTo>
                      <a:pt x="217" y="472"/>
                      <a:pt x="424" y="389"/>
                      <a:pt x="629" y="301"/>
                    </a:cubicBezTo>
                    <a:cubicBezTo>
                      <a:pt x="833" y="212"/>
                      <a:pt x="1035" y="117"/>
                      <a:pt x="122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206;p6"/>
              <p:cNvSpPr/>
              <p:nvPr/>
            </p:nvSpPr>
            <p:spPr>
              <a:xfrm>
                <a:off x="3483917" y="4400351"/>
                <a:ext cx="49339" cy="40132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020" extrusionOk="0">
                    <a:moveTo>
                      <a:pt x="1254" y="0"/>
                    </a:moveTo>
                    <a:lnTo>
                      <a:pt x="1254" y="0"/>
                    </a:lnTo>
                    <a:cubicBezTo>
                      <a:pt x="1140" y="73"/>
                      <a:pt x="1031" y="153"/>
                      <a:pt x="922" y="233"/>
                    </a:cubicBezTo>
                    <a:cubicBezTo>
                      <a:pt x="813" y="312"/>
                      <a:pt x="708" y="397"/>
                      <a:pt x="604" y="481"/>
                    </a:cubicBezTo>
                    <a:cubicBezTo>
                      <a:pt x="500" y="566"/>
                      <a:pt x="396" y="652"/>
                      <a:pt x="295" y="742"/>
                    </a:cubicBezTo>
                    <a:cubicBezTo>
                      <a:pt x="195" y="831"/>
                      <a:pt x="95" y="922"/>
                      <a:pt x="1" y="1019"/>
                    </a:cubicBezTo>
                    <a:cubicBezTo>
                      <a:pt x="115" y="946"/>
                      <a:pt x="224" y="867"/>
                      <a:pt x="333" y="787"/>
                    </a:cubicBezTo>
                    <a:cubicBezTo>
                      <a:pt x="440" y="707"/>
                      <a:pt x="546" y="623"/>
                      <a:pt x="651" y="539"/>
                    </a:cubicBezTo>
                    <a:cubicBezTo>
                      <a:pt x="755" y="454"/>
                      <a:pt x="859" y="368"/>
                      <a:pt x="959" y="278"/>
                    </a:cubicBezTo>
                    <a:cubicBezTo>
                      <a:pt x="1059" y="189"/>
                      <a:pt x="1160" y="98"/>
                      <a:pt x="125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207;p6"/>
              <p:cNvSpPr/>
              <p:nvPr/>
            </p:nvSpPr>
            <p:spPr>
              <a:xfrm>
                <a:off x="3463891" y="4316901"/>
                <a:ext cx="29273" cy="52408"/>
              </a:xfrm>
              <a:custGeom>
                <a:avLst/>
                <a:gdLst/>
                <a:ahLst/>
                <a:cxnLst/>
                <a:rect l="l" t="t" r="r" b="b"/>
                <a:pathLst>
                  <a:path w="744" h="1332" extrusionOk="0">
                    <a:moveTo>
                      <a:pt x="744" y="0"/>
                    </a:moveTo>
                    <a:lnTo>
                      <a:pt x="744" y="0"/>
                    </a:lnTo>
                    <a:cubicBezTo>
                      <a:pt x="668" y="104"/>
                      <a:pt x="600" y="211"/>
                      <a:pt x="532" y="318"/>
                    </a:cubicBezTo>
                    <a:cubicBezTo>
                      <a:pt x="465" y="426"/>
                      <a:pt x="402" y="536"/>
                      <a:pt x="339" y="648"/>
                    </a:cubicBezTo>
                    <a:cubicBezTo>
                      <a:pt x="278" y="759"/>
                      <a:pt x="218" y="871"/>
                      <a:pt x="162" y="985"/>
                    </a:cubicBezTo>
                    <a:cubicBezTo>
                      <a:pt x="105" y="1099"/>
                      <a:pt x="49" y="1212"/>
                      <a:pt x="1" y="1331"/>
                    </a:cubicBezTo>
                    <a:lnTo>
                      <a:pt x="2" y="1331"/>
                    </a:lnTo>
                    <a:cubicBezTo>
                      <a:pt x="78" y="1229"/>
                      <a:pt x="146" y="1121"/>
                      <a:pt x="213" y="1013"/>
                    </a:cubicBezTo>
                    <a:cubicBezTo>
                      <a:pt x="281" y="905"/>
                      <a:pt x="343" y="795"/>
                      <a:pt x="406" y="684"/>
                    </a:cubicBezTo>
                    <a:cubicBezTo>
                      <a:pt x="466" y="574"/>
                      <a:pt x="527" y="462"/>
                      <a:pt x="584" y="347"/>
                    </a:cubicBezTo>
                    <a:cubicBezTo>
                      <a:pt x="640" y="233"/>
                      <a:pt x="695" y="119"/>
                      <a:pt x="74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208;p6"/>
              <p:cNvSpPr/>
              <p:nvPr/>
            </p:nvSpPr>
            <p:spPr>
              <a:xfrm>
                <a:off x="3408691" y="4219207"/>
                <a:ext cx="21246" cy="68342"/>
              </a:xfrm>
              <a:custGeom>
                <a:avLst/>
                <a:gdLst/>
                <a:ahLst/>
                <a:cxnLst/>
                <a:rect l="l" t="t" r="r" b="b"/>
                <a:pathLst>
                  <a:path w="540" h="1737" extrusionOk="0">
                    <a:moveTo>
                      <a:pt x="539" y="0"/>
                    </a:moveTo>
                    <a:cubicBezTo>
                      <a:pt x="480" y="140"/>
                      <a:pt x="428" y="283"/>
                      <a:pt x="377" y="426"/>
                    </a:cubicBezTo>
                    <a:cubicBezTo>
                      <a:pt x="325" y="569"/>
                      <a:pt x="279" y="712"/>
                      <a:pt x="234" y="857"/>
                    </a:cubicBezTo>
                    <a:cubicBezTo>
                      <a:pt x="190" y="1002"/>
                      <a:pt x="146" y="1147"/>
                      <a:pt x="109" y="1294"/>
                    </a:cubicBezTo>
                    <a:cubicBezTo>
                      <a:pt x="69" y="1441"/>
                      <a:pt x="31" y="1587"/>
                      <a:pt x="1" y="1736"/>
                    </a:cubicBezTo>
                    <a:cubicBezTo>
                      <a:pt x="60" y="1597"/>
                      <a:pt x="112" y="1454"/>
                      <a:pt x="163" y="1311"/>
                    </a:cubicBezTo>
                    <a:cubicBezTo>
                      <a:pt x="215" y="1168"/>
                      <a:pt x="261" y="1024"/>
                      <a:pt x="307" y="880"/>
                    </a:cubicBezTo>
                    <a:cubicBezTo>
                      <a:pt x="350" y="735"/>
                      <a:pt x="395" y="590"/>
                      <a:pt x="433" y="444"/>
                    </a:cubicBezTo>
                    <a:cubicBezTo>
                      <a:pt x="471" y="296"/>
                      <a:pt x="510" y="150"/>
                      <a:pt x="53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209;p6"/>
              <p:cNvSpPr/>
              <p:nvPr/>
            </p:nvSpPr>
            <p:spPr>
              <a:xfrm>
                <a:off x="3355733" y="4153777"/>
                <a:ext cx="22112" cy="64604"/>
              </a:xfrm>
              <a:custGeom>
                <a:avLst/>
                <a:gdLst/>
                <a:ahLst/>
                <a:cxnLst/>
                <a:rect l="l" t="t" r="r" b="b"/>
                <a:pathLst>
                  <a:path w="562" h="1642" extrusionOk="0">
                    <a:moveTo>
                      <a:pt x="562" y="0"/>
                    </a:moveTo>
                    <a:cubicBezTo>
                      <a:pt x="500" y="133"/>
                      <a:pt x="447" y="267"/>
                      <a:pt x="393" y="402"/>
                    </a:cubicBezTo>
                    <a:cubicBezTo>
                      <a:pt x="340" y="535"/>
                      <a:pt x="293" y="673"/>
                      <a:pt x="245" y="809"/>
                    </a:cubicBezTo>
                    <a:cubicBezTo>
                      <a:pt x="199" y="945"/>
                      <a:pt x="153" y="1083"/>
                      <a:pt x="114" y="1221"/>
                    </a:cubicBezTo>
                    <a:cubicBezTo>
                      <a:pt x="73" y="1360"/>
                      <a:pt x="33" y="1500"/>
                      <a:pt x="1" y="1641"/>
                    </a:cubicBezTo>
                    <a:cubicBezTo>
                      <a:pt x="63" y="1510"/>
                      <a:pt x="116" y="1375"/>
                      <a:pt x="168" y="1241"/>
                    </a:cubicBezTo>
                    <a:cubicBezTo>
                      <a:pt x="221" y="1106"/>
                      <a:pt x="270" y="970"/>
                      <a:pt x="317" y="834"/>
                    </a:cubicBezTo>
                    <a:cubicBezTo>
                      <a:pt x="364" y="696"/>
                      <a:pt x="409" y="559"/>
                      <a:pt x="449" y="420"/>
                    </a:cubicBezTo>
                    <a:cubicBezTo>
                      <a:pt x="490" y="281"/>
                      <a:pt x="530" y="143"/>
                      <a:pt x="56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210;p6"/>
              <p:cNvSpPr/>
              <p:nvPr/>
            </p:nvSpPr>
            <p:spPr>
              <a:xfrm>
                <a:off x="3335628" y="4070366"/>
                <a:ext cx="41194" cy="49378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1255" extrusionOk="0">
                    <a:moveTo>
                      <a:pt x="1047" y="0"/>
                    </a:moveTo>
                    <a:lnTo>
                      <a:pt x="1047" y="0"/>
                    </a:lnTo>
                    <a:cubicBezTo>
                      <a:pt x="948" y="95"/>
                      <a:pt x="855" y="195"/>
                      <a:pt x="763" y="295"/>
                    </a:cubicBezTo>
                    <a:cubicBezTo>
                      <a:pt x="670" y="395"/>
                      <a:pt x="582" y="499"/>
                      <a:pt x="494" y="604"/>
                    </a:cubicBezTo>
                    <a:cubicBezTo>
                      <a:pt x="408" y="709"/>
                      <a:pt x="321" y="814"/>
                      <a:pt x="239" y="923"/>
                    </a:cubicBezTo>
                    <a:cubicBezTo>
                      <a:pt x="156" y="1031"/>
                      <a:pt x="75" y="1141"/>
                      <a:pt x="0" y="1255"/>
                    </a:cubicBezTo>
                    <a:cubicBezTo>
                      <a:pt x="99" y="1161"/>
                      <a:pt x="192" y="1060"/>
                      <a:pt x="284" y="960"/>
                    </a:cubicBezTo>
                    <a:cubicBezTo>
                      <a:pt x="377" y="860"/>
                      <a:pt x="465" y="756"/>
                      <a:pt x="553" y="652"/>
                    </a:cubicBezTo>
                    <a:cubicBezTo>
                      <a:pt x="639" y="547"/>
                      <a:pt x="726" y="441"/>
                      <a:pt x="808" y="332"/>
                    </a:cubicBezTo>
                    <a:cubicBezTo>
                      <a:pt x="890" y="225"/>
                      <a:pt x="971" y="116"/>
                      <a:pt x="104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211;p6"/>
              <p:cNvSpPr/>
              <p:nvPr/>
            </p:nvSpPr>
            <p:spPr>
              <a:xfrm>
                <a:off x="3346054" y="3963073"/>
                <a:ext cx="38755" cy="42493"/>
              </a:xfrm>
              <a:custGeom>
                <a:avLst/>
                <a:gdLst/>
                <a:ahLst/>
                <a:cxnLst/>
                <a:rect l="l" t="t" r="r" b="b"/>
                <a:pathLst>
                  <a:path w="985" h="1080" extrusionOk="0">
                    <a:moveTo>
                      <a:pt x="985" y="1"/>
                    </a:moveTo>
                    <a:cubicBezTo>
                      <a:pt x="891" y="80"/>
                      <a:pt x="804" y="165"/>
                      <a:pt x="717" y="251"/>
                    </a:cubicBezTo>
                    <a:cubicBezTo>
                      <a:pt x="629" y="336"/>
                      <a:pt x="548" y="425"/>
                      <a:pt x="465" y="515"/>
                    </a:cubicBezTo>
                    <a:cubicBezTo>
                      <a:pt x="383" y="605"/>
                      <a:pt x="301" y="695"/>
                      <a:pt x="225" y="790"/>
                    </a:cubicBezTo>
                    <a:cubicBezTo>
                      <a:pt x="148" y="884"/>
                      <a:pt x="71" y="979"/>
                      <a:pt x="0" y="1079"/>
                    </a:cubicBezTo>
                    <a:cubicBezTo>
                      <a:pt x="93" y="1000"/>
                      <a:pt x="181" y="915"/>
                      <a:pt x="268" y="829"/>
                    </a:cubicBezTo>
                    <a:cubicBezTo>
                      <a:pt x="355" y="744"/>
                      <a:pt x="438" y="655"/>
                      <a:pt x="520" y="565"/>
                    </a:cubicBezTo>
                    <a:cubicBezTo>
                      <a:pt x="602" y="475"/>
                      <a:pt x="683" y="385"/>
                      <a:pt x="759" y="291"/>
                    </a:cubicBezTo>
                    <a:cubicBezTo>
                      <a:pt x="837" y="196"/>
                      <a:pt x="914" y="102"/>
                      <a:pt x="98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212;p6"/>
              <p:cNvSpPr/>
              <p:nvPr/>
            </p:nvSpPr>
            <p:spPr>
              <a:xfrm>
                <a:off x="3365726" y="3863609"/>
                <a:ext cx="33719" cy="36670"/>
              </a:xfrm>
              <a:custGeom>
                <a:avLst/>
                <a:gdLst/>
                <a:ahLst/>
                <a:cxnLst/>
                <a:rect l="l" t="t" r="r" b="b"/>
                <a:pathLst>
                  <a:path w="857" h="932" extrusionOk="0">
                    <a:moveTo>
                      <a:pt x="856" y="0"/>
                    </a:moveTo>
                    <a:lnTo>
                      <a:pt x="856" y="0"/>
                    </a:lnTo>
                    <a:cubicBezTo>
                      <a:pt x="692" y="135"/>
                      <a:pt x="543" y="286"/>
                      <a:pt x="401" y="440"/>
                    </a:cubicBezTo>
                    <a:cubicBezTo>
                      <a:pt x="258" y="596"/>
                      <a:pt x="121" y="756"/>
                      <a:pt x="1" y="931"/>
                    </a:cubicBezTo>
                    <a:cubicBezTo>
                      <a:pt x="165" y="796"/>
                      <a:pt x="313" y="645"/>
                      <a:pt x="456" y="492"/>
                    </a:cubicBezTo>
                    <a:cubicBezTo>
                      <a:pt x="598" y="336"/>
                      <a:pt x="735" y="176"/>
                      <a:pt x="85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213;p6"/>
              <p:cNvSpPr/>
              <p:nvPr/>
            </p:nvSpPr>
            <p:spPr>
              <a:xfrm>
                <a:off x="3332559" y="3747463"/>
                <a:ext cx="14164" cy="54847"/>
              </a:xfrm>
              <a:custGeom>
                <a:avLst/>
                <a:gdLst/>
                <a:ahLst/>
                <a:cxnLst/>
                <a:rect l="l" t="t" r="r" b="b"/>
                <a:pathLst>
                  <a:path w="360" h="1394" extrusionOk="0">
                    <a:moveTo>
                      <a:pt x="360" y="0"/>
                    </a:moveTo>
                    <a:lnTo>
                      <a:pt x="360" y="0"/>
                    </a:lnTo>
                    <a:cubicBezTo>
                      <a:pt x="314" y="113"/>
                      <a:pt x="277" y="227"/>
                      <a:pt x="242" y="341"/>
                    </a:cubicBezTo>
                    <a:cubicBezTo>
                      <a:pt x="205" y="456"/>
                      <a:pt x="174" y="571"/>
                      <a:pt x="143" y="687"/>
                    </a:cubicBezTo>
                    <a:cubicBezTo>
                      <a:pt x="114" y="804"/>
                      <a:pt x="86" y="920"/>
                      <a:pt x="62" y="1038"/>
                    </a:cubicBezTo>
                    <a:cubicBezTo>
                      <a:pt x="38" y="1155"/>
                      <a:pt x="15" y="1273"/>
                      <a:pt x="0" y="1393"/>
                    </a:cubicBezTo>
                    <a:cubicBezTo>
                      <a:pt x="45" y="1282"/>
                      <a:pt x="82" y="1167"/>
                      <a:pt x="118" y="1053"/>
                    </a:cubicBezTo>
                    <a:cubicBezTo>
                      <a:pt x="155" y="937"/>
                      <a:pt x="186" y="822"/>
                      <a:pt x="217" y="706"/>
                    </a:cubicBezTo>
                    <a:cubicBezTo>
                      <a:pt x="246" y="590"/>
                      <a:pt x="274" y="473"/>
                      <a:pt x="298" y="355"/>
                    </a:cubicBezTo>
                    <a:cubicBezTo>
                      <a:pt x="322" y="238"/>
                      <a:pt x="345" y="120"/>
                      <a:pt x="36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214;p6"/>
              <p:cNvSpPr/>
              <p:nvPr/>
            </p:nvSpPr>
            <p:spPr>
              <a:xfrm>
                <a:off x="3284991" y="3693797"/>
                <a:ext cx="14361" cy="40014"/>
              </a:xfrm>
              <a:custGeom>
                <a:avLst/>
                <a:gdLst/>
                <a:ahLst/>
                <a:cxnLst/>
                <a:rect l="l" t="t" r="r" b="b"/>
                <a:pathLst>
                  <a:path w="365" h="1017" extrusionOk="0">
                    <a:moveTo>
                      <a:pt x="365" y="1"/>
                    </a:moveTo>
                    <a:cubicBezTo>
                      <a:pt x="276" y="160"/>
                      <a:pt x="209" y="326"/>
                      <a:pt x="147" y="496"/>
                    </a:cubicBezTo>
                    <a:cubicBezTo>
                      <a:pt x="88" y="664"/>
                      <a:pt x="33" y="837"/>
                      <a:pt x="1" y="1016"/>
                    </a:cubicBezTo>
                    <a:cubicBezTo>
                      <a:pt x="89" y="856"/>
                      <a:pt x="157" y="690"/>
                      <a:pt x="218" y="521"/>
                    </a:cubicBezTo>
                    <a:cubicBezTo>
                      <a:pt x="278" y="351"/>
                      <a:pt x="331" y="180"/>
                      <a:pt x="36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215;p6"/>
              <p:cNvSpPr/>
              <p:nvPr/>
            </p:nvSpPr>
            <p:spPr>
              <a:xfrm>
                <a:off x="3257371" y="3652327"/>
                <a:ext cx="10348" cy="42217"/>
              </a:xfrm>
              <a:custGeom>
                <a:avLst/>
                <a:gdLst/>
                <a:ahLst/>
                <a:cxnLst/>
                <a:rect l="l" t="t" r="r" b="b"/>
                <a:pathLst>
                  <a:path w="263" h="1073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4" y="187"/>
                      <a:pt x="52" y="368"/>
                      <a:pt x="94" y="546"/>
                    </a:cubicBezTo>
                    <a:cubicBezTo>
                      <a:pt x="139" y="724"/>
                      <a:pt x="189" y="901"/>
                      <a:pt x="262" y="1072"/>
                    </a:cubicBezTo>
                    <a:cubicBezTo>
                      <a:pt x="247" y="886"/>
                      <a:pt x="210" y="707"/>
                      <a:pt x="168" y="527"/>
                    </a:cubicBezTo>
                    <a:cubicBezTo>
                      <a:pt x="123" y="349"/>
                      <a:pt x="73" y="173"/>
                      <a:pt x="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216;p6"/>
              <p:cNvSpPr/>
              <p:nvPr/>
            </p:nvSpPr>
            <p:spPr>
              <a:xfrm>
                <a:off x="3240296" y="3720709"/>
                <a:ext cx="40801" cy="14204"/>
              </a:xfrm>
              <a:custGeom>
                <a:avLst/>
                <a:gdLst/>
                <a:ahLst/>
                <a:cxnLst/>
                <a:rect l="l" t="t" r="r" b="b"/>
                <a:pathLst>
                  <a:path w="1037" h="361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164" y="88"/>
                      <a:pt x="333" y="155"/>
                      <a:pt x="505" y="216"/>
                    </a:cubicBezTo>
                    <a:cubicBezTo>
                      <a:pt x="679" y="275"/>
                      <a:pt x="853" y="328"/>
                      <a:pt x="1037" y="361"/>
                    </a:cubicBezTo>
                    <a:cubicBezTo>
                      <a:pt x="873" y="271"/>
                      <a:pt x="703" y="206"/>
                      <a:pt x="530" y="144"/>
                    </a:cubicBezTo>
                    <a:cubicBezTo>
                      <a:pt x="358" y="86"/>
                      <a:pt x="183" y="32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217;p6"/>
              <p:cNvSpPr/>
              <p:nvPr/>
            </p:nvSpPr>
            <p:spPr>
              <a:xfrm>
                <a:off x="3275666" y="3799949"/>
                <a:ext cx="50637" cy="4407"/>
              </a:xfrm>
              <a:custGeom>
                <a:avLst/>
                <a:gdLst/>
                <a:ahLst/>
                <a:cxnLst/>
                <a:rect l="l" t="t" r="r" b="b"/>
                <a:pathLst>
                  <a:path w="1287" h="112" extrusionOk="0">
                    <a:moveTo>
                      <a:pt x="216" y="1"/>
                    </a:moveTo>
                    <a:cubicBezTo>
                      <a:pt x="144" y="1"/>
                      <a:pt x="72" y="3"/>
                      <a:pt x="0" y="7"/>
                    </a:cubicBezTo>
                    <a:cubicBezTo>
                      <a:pt x="212" y="53"/>
                      <a:pt x="426" y="77"/>
                      <a:pt x="640" y="94"/>
                    </a:cubicBezTo>
                    <a:cubicBezTo>
                      <a:pt x="784" y="104"/>
                      <a:pt x="927" y="111"/>
                      <a:pt x="1071" y="111"/>
                    </a:cubicBezTo>
                    <a:cubicBezTo>
                      <a:pt x="1142" y="111"/>
                      <a:pt x="1214" y="110"/>
                      <a:pt x="1287" y="105"/>
                    </a:cubicBezTo>
                    <a:cubicBezTo>
                      <a:pt x="1075" y="59"/>
                      <a:pt x="861" y="36"/>
                      <a:pt x="646" y="18"/>
                    </a:cubicBezTo>
                    <a:cubicBezTo>
                      <a:pt x="504" y="8"/>
                      <a:pt x="360" y="1"/>
                      <a:pt x="21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218;p6"/>
              <p:cNvSpPr/>
              <p:nvPr/>
            </p:nvSpPr>
            <p:spPr>
              <a:xfrm>
                <a:off x="3319142" y="3865458"/>
                <a:ext cx="45522" cy="30925"/>
              </a:xfrm>
              <a:custGeom>
                <a:avLst/>
                <a:gdLst/>
                <a:ahLst/>
                <a:cxnLst/>
                <a:rect l="l" t="t" r="r" b="b"/>
                <a:pathLst>
                  <a:path w="1157" h="786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177" y="156"/>
                      <a:pt x="365" y="292"/>
                      <a:pt x="557" y="424"/>
                    </a:cubicBezTo>
                    <a:cubicBezTo>
                      <a:pt x="750" y="554"/>
                      <a:pt x="947" y="679"/>
                      <a:pt x="1156" y="785"/>
                    </a:cubicBezTo>
                    <a:cubicBezTo>
                      <a:pt x="980" y="629"/>
                      <a:pt x="792" y="493"/>
                      <a:pt x="600" y="362"/>
                    </a:cubicBezTo>
                    <a:cubicBezTo>
                      <a:pt x="406" y="232"/>
                      <a:pt x="210" y="107"/>
                      <a:pt x="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219;p6"/>
              <p:cNvSpPr/>
              <p:nvPr/>
            </p:nvSpPr>
            <p:spPr>
              <a:xfrm>
                <a:off x="3291640" y="3970470"/>
                <a:ext cx="51739" cy="40093"/>
              </a:xfrm>
              <a:custGeom>
                <a:avLst/>
                <a:gdLst/>
                <a:ahLst/>
                <a:cxnLst/>
                <a:rect l="l" t="t" r="r" b="b"/>
                <a:pathLst>
                  <a:path w="1315" h="1019" extrusionOk="0">
                    <a:moveTo>
                      <a:pt x="0" y="1"/>
                    </a:moveTo>
                    <a:cubicBezTo>
                      <a:pt x="99" y="99"/>
                      <a:pt x="205" y="189"/>
                      <a:pt x="310" y="278"/>
                    </a:cubicBezTo>
                    <a:cubicBezTo>
                      <a:pt x="416" y="369"/>
                      <a:pt x="524" y="454"/>
                      <a:pt x="633" y="540"/>
                    </a:cubicBezTo>
                    <a:cubicBezTo>
                      <a:pt x="743" y="624"/>
                      <a:pt x="853" y="708"/>
                      <a:pt x="967" y="787"/>
                    </a:cubicBezTo>
                    <a:cubicBezTo>
                      <a:pt x="1080" y="867"/>
                      <a:pt x="1194" y="946"/>
                      <a:pt x="1314" y="1019"/>
                    </a:cubicBezTo>
                    <a:cubicBezTo>
                      <a:pt x="1214" y="921"/>
                      <a:pt x="1109" y="831"/>
                      <a:pt x="1003" y="741"/>
                    </a:cubicBezTo>
                    <a:cubicBezTo>
                      <a:pt x="898" y="651"/>
                      <a:pt x="789" y="566"/>
                      <a:pt x="680" y="480"/>
                    </a:cubicBezTo>
                    <a:cubicBezTo>
                      <a:pt x="570" y="396"/>
                      <a:pt x="460" y="312"/>
                      <a:pt x="346" y="233"/>
                    </a:cubicBezTo>
                    <a:cubicBezTo>
                      <a:pt x="233" y="152"/>
                      <a:pt x="119" y="74"/>
                      <a:pt x="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220;p6"/>
              <p:cNvSpPr/>
              <p:nvPr/>
            </p:nvSpPr>
            <p:spPr>
              <a:xfrm>
                <a:off x="3280624" y="4082681"/>
                <a:ext cx="54414" cy="34820"/>
              </a:xfrm>
              <a:custGeom>
                <a:avLst/>
                <a:gdLst/>
                <a:ahLst/>
                <a:cxnLst/>
                <a:rect l="l" t="t" r="r" b="b"/>
                <a:pathLst>
                  <a:path w="1383" h="885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107" y="87"/>
                      <a:pt x="218" y="167"/>
                      <a:pt x="330" y="246"/>
                    </a:cubicBezTo>
                    <a:cubicBezTo>
                      <a:pt x="441" y="325"/>
                      <a:pt x="556" y="401"/>
                      <a:pt x="670" y="475"/>
                    </a:cubicBezTo>
                    <a:cubicBezTo>
                      <a:pt x="787" y="548"/>
                      <a:pt x="902" y="621"/>
                      <a:pt x="1021" y="688"/>
                    </a:cubicBezTo>
                    <a:cubicBezTo>
                      <a:pt x="1140" y="757"/>
                      <a:pt x="1258" y="824"/>
                      <a:pt x="1382" y="885"/>
                    </a:cubicBezTo>
                    <a:cubicBezTo>
                      <a:pt x="1276" y="798"/>
                      <a:pt x="1164" y="718"/>
                      <a:pt x="1052" y="640"/>
                    </a:cubicBezTo>
                    <a:cubicBezTo>
                      <a:pt x="940" y="560"/>
                      <a:pt x="826" y="485"/>
                      <a:pt x="711" y="411"/>
                    </a:cubicBezTo>
                    <a:cubicBezTo>
                      <a:pt x="596" y="338"/>
                      <a:pt x="481" y="265"/>
                      <a:pt x="362" y="198"/>
                    </a:cubicBezTo>
                    <a:cubicBezTo>
                      <a:pt x="243" y="128"/>
                      <a:pt x="124" y="61"/>
                      <a:pt x="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221;p6"/>
              <p:cNvSpPr/>
              <p:nvPr/>
            </p:nvSpPr>
            <p:spPr>
              <a:xfrm>
                <a:off x="3293293" y="4195168"/>
                <a:ext cx="60198" cy="23882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607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122" y="65"/>
                      <a:pt x="247" y="122"/>
                      <a:pt x="372" y="179"/>
                    </a:cubicBezTo>
                    <a:cubicBezTo>
                      <a:pt x="497" y="236"/>
                      <a:pt x="623" y="287"/>
                      <a:pt x="751" y="339"/>
                    </a:cubicBezTo>
                    <a:cubicBezTo>
                      <a:pt x="878" y="389"/>
                      <a:pt x="1006" y="438"/>
                      <a:pt x="1136" y="481"/>
                    </a:cubicBezTo>
                    <a:cubicBezTo>
                      <a:pt x="1266" y="526"/>
                      <a:pt x="1396" y="571"/>
                      <a:pt x="1530" y="606"/>
                    </a:cubicBezTo>
                    <a:cubicBezTo>
                      <a:pt x="1407" y="541"/>
                      <a:pt x="1283" y="484"/>
                      <a:pt x="1158" y="428"/>
                    </a:cubicBezTo>
                    <a:cubicBezTo>
                      <a:pt x="1033" y="371"/>
                      <a:pt x="906" y="319"/>
                      <a:pt x="778" y="268"/>
                    </a:cubicBezTo>
                    <a:cubicBezTo>
                      <a:pt x="650" y="219"/>
                      <a:pt x="523" y="169"/>
                      <a:pt x="393" y="125"/>
                    </a:cubicBezTo>
                    <a:cubicBezTo>
                      <a:pt x="263" y="80"/>
                      <a:pt x="133" y="37"/>
                      <a:pt x="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222;p6"/>
              <p:cNvSpPr/>
              <p:nvPr/>
            </p:nvSpPr>
            <p:spPr>
              <a:xfrm>
                <a:off x="3348061" y="4281412"/>
                <a:ext cx="58978" cy="8971"/>
              </a:xfrm>
              <a:custGeom>
                <a:avLst/>
                <a:gdLst/>
                <a:ahLst/>
                <a:cxnLst/>
                <a:rect l="l" t="t" r="r" b="b"/>
                <a:pathLst>
                  <a:path w="1499" h="228" extrusionOk="0">
                    <a:moveTo>
                      <a:pt x="0" y="1"/>
                    </a:moveTo>
                    <a:cubicBezTo>
                      <a:pt x="123" y="35"/>
                      <a:pt x="247" y="61"/>
                      <a:pt x="370" y="86"/>
                    </a:cubicBezTo>
                    <a:cubicBezTo>
                      <a:pt x="494" y="112"/>
                      <a:pt x="619" y="132"/>
                      <a:pt x="744" y="152"/>
                    </a:cubicBezTo>
                    <a:cubicBezTo>
                      <a:pt x="868" y="170"/>
                      <a:pt x="993" y="188"/>
                      <a:pt x="1120" y="200"/>
                    </a:cubicBezTo>
                    <a:cubicBezTo>
                      <a:pt x="1245" y="212"/>
                      <a:pt x="1371" y="225"/>
                      <a:pt x="1499" y="227"/>
                    </a:cubicBezTo>
                    <a:cubicBezTo>
                      <a:pt x="1376" y="193"/>
                      <a:pt x="1252" y="167"/>
                      <a:pt x="1128" y="142"/>
                    </a:cubicBezTo>
                    <a:cubicBezTo>
                      <a:pt x="1004" y="116"/>
                      <a:pt x="879" y="96"/>
                      <a:pt x="756" y="76"/>
                    </a:cubicBezTo>
                    <a:cubicBezTo>
                      <a:pt x="630" y="59"/>
                      <a:pt x="505" y="40"/>
                      <a:pt x="379" y="29"/>
                    </a:cubicBezTo>
                    <a:cubicBezTo>
                      <a:pt x="254" y="16"/>
                      <a:pt x="128" y="4"/>
                      <a:pt x="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223;p6"/>
              <p:cNvSpPr/>
              <p:nvPr/>
            </p:nvSpPr>
            <p:spPr>
              <a:xfrm>
                <a:off x="3399405" y="4346134"/>
                <a:ext cx="59136" cy="21443"/>
              </a:xfrm>
              <a:custGeom>
                <a:avLst/>
                <a:gdLst/>
                <a:ahLst/>
                <a:cxnLst/>
                <a:rect l="l" t="t" r="r" b="b"/>
                <a:pathLst>
                  <a:path w="1503" h="545" extrusionOk="0">
                    <a:moveTo>
                      <a:pt x="0" y="0"/>
                    </a:moveTo>
                    <a:cubicBezTo>
                      <a:pt x="120" y="60"/>
                      <a:pt x="243" y="113"/>
                      <a:pt x="367" y="164"/>
                    </a:cubicBezTo>
                    <a:cubicBezTo>
                      <a:pt x="489" y="216"/>
                      <a:pt x="615" y="261"/>
                      <a:pt x="738" y="308"/>
                    </a:cubicBezTo>
                    <a:cubicBezTo>
                      <a:pt x="865" y="353"/>
                      <a:pt x="990" y="398"/>
                      <a:pt x="1117" y="436"/>
                    </a:cubicBezTo>
                    <a:cubicBezTo>
                      <a:pt x="1245" y="476"/>
                      <a:pt x="1372" y="514"/>
                      <a:pt x="1502" y="545"/>
                    </a:cubicBezTo>
                    <a:cubicBezTo>
                      <a:pt x="1382" y="484"/>
                      <a:pt x="1260" y="432"/>
                      <a:pt x="1137" y="382"/>
                    </a:cubicBezTo>
                    <a:cubicBezTo>
                      <a:pt x="1014" y="330"/>
                      <a:pt x="889" y="284"/>
                      <a:pt x="764" y="237"/>
                    </a:cubicBezTo>
                    <a:cubicBezTo>
                      <a:pt x="639" y="192"/>
                      <a:pt x="514" y="148"/>
                      <a:pt x="387" y="109"/>
                    </a:cubicBezTo>
                    <a:cubicBezTo>
                      <a:pt x="259" y="70"/>
                      <a:pt x="132" y="31"/>
                      <a:pt x="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224;p6"/>
              <p:cNvSpPr/>
              <p:nvPr/>
            </p:nvSpPr>
            <p:spPr>
              <a:xfrm>
                <a:off x="3424035" y="4411131"/>
                <a:ext cx="54532" cy="26164"/>
              </a:xfrm>
              <a:custGeom>
                <a:avLst/>
                <a:gdLst/>
                <a:ahLst/>
                <a:cxnLst/>
                <a:rect l="l" t="t" r="r" b="b"/>
                <a:pathLst>
                  <a:path w="1386" h="665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109" y="71"/>
                      <a:pt x="221" y="133"/>
                      <a:pt x="334" y="193"/>
                    </a:cubicBezTo>
                    <a:cubicBezTo>
                      <a:pt x="447" y="254"/>
                      <a:pt x="562" y="311"/>
                      <a:pt x="677" y="367"/>
                    </a:cubicBezTo>
                    <a:cubicBezTo>
                      <a:pt x="792" y="421"/>
                      <a:pt x="909" y="476"/>
                      <a:pt x="1026" y="525"/>
                    </a:cubicBezTo>
                    <a:cubicBezTo>
                      <a:pt x="1144" y="575"/>
                      <a:pt x="1263" y="624"/>
                      <a:pt x="1385" y="665"/>
                    </a:cubicBezTo>
                    <a:cubicBezTo>
                      <a:pt x="1276" y="596"/>
                      <a:pt x="1165" y="534"/>
                      <a:pt x="1052" y="472"/>
                    </a:cubicBezTo>
                    <a:cubicBezTo>
                      <a:pt x="940" y="411"/>
                      <a:pt x="824" y="354"/>
                      <a:pt x="709" y="298"/>
                    </a:cubicBezTo>
                    <a:cubicBezTo>
                      <a:pt x="593" y="244"/>
                      <a:pt x="478" y="189"/>
                      <a:pt x="359" y="140"/>
                    </a:cubicBezTo>
                    <a:cubicBezTo>
                      <a:pt x="241" y="90"/>
                      <a:pt x="122" y="42"/>
                      <a:pt x="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225;p6"/>
              <p:cNvSpPr/>
              <p:nvPr/>
            </p:nvSpPr>
            <p:spPr>
              <a:xfrm>
                <a:off x="3434146" y="4483054"/>
                <a:ext cx="48748" cy="26951"/>
              </a:xfrm>
              <a:custGeom>
                <a:avLst/>
                <a:gdLst/>
                <a:ahLst/>
                <a:cxnLst/>
                <a:rect l="l" t="t" r="r" b="b"/>
                <a:pathLst>
                  <a:path w="1239" h="685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96" y="72"/>
                      <a:pt x="196" y="135"/>
                      <a:pt x="296" y="198"/>
                    </a:cubicBezTo>
                    <a:cubicBezTo>
                      <a:pt x="395" y="261"/>
                      <a:pt x="498" y="318"/>
                      <a:pt x="601" y="376"/>
                    </a:cubicBezTo>
                    <a:cubicBezTo>
                      <a:pt x="705" y="432"/>
                      <a:pt x="808" y="489"/>
                      <a:pt x="914" y="540"/>
                    </a:cubicBezTo>
                    <a:cubicBezTo>
                      <a:pt x="1021" y="592"/>
                      <a:pt x="1127" y="641"/>
                      <a:pt x="1239" y="685"/>
                    </a:cubicBezTo>
                    <a:cubicBezTo>
                      <a:pt x="1143" y="614"/>
                      <a:pt x="1043" y="551"/>
                      <a:pt x="943" y="489"/>
                    </a:cubicBezTo>
                    <a:cubicBezTo>
                      <a:pt x="843" y="426"/>
                      <a:pt x="741" y="368"/>
                      <a:pt x="638" y="309"/>
                    </a:cubicBezTo>
                    <a:cubicBezTo>
                      <a:pt x="534" y="254"/>
                      <a:pt x="430" y="198"/>
                      <a:pt x="323" y="147"/>
                    </a:cubicBezTo>
                    <a:cubicBezTo>
                      <a:pt x="217" y="95"/>
                      <a:pt x="110" y="44"/>
                      <a:pt x="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226;p6"/>
              <p:cNvSpPr/>
              <p:nvPr/>
            </p:nvSpPr>
            <p:spPr>
              <a:xfrm>
                <a:off x="3429740" y="4542937"/>
                <a:ext cx="41155" cy="39188"/>
              </a:xfrm>
              <a:custGeom>
                <a:avLst/>
                <a:gdLst/>
                <a:ahLst/>
                <a:cxnLst/>
                <a:rect l="l" t="t" r="r" b="b"/>
                <a:pathLst>
                  <a:path w="1046" h="996" extrusionOk="0">
                    <a:moveTo>
                      <a:pt x="1" y="1"/>
                    </a:moveTo>
                    <a:cubicBezTo>
                      <a:pt x="78" y="95"/>
                      <a:pt x="159" y="183"/>
                      <a:pt x="242" y="271"/>
                    </a:cubicBezTo>
                    <a:cubicBezTo>
                      <a:pt x="325" y="359"/>
                      <a:pt x="411" y="442"/>
                      <a:pt x="497" y="526"/>
                    </a:cubicBezTo>
                    <a:cubicBezTo>
                      <a:pt x="585" y="608"/>
                      <a:pt x="673" y="689"/>
                      <a:pt x="765" y="767"/>
                    </a:cubicBezTo>
                    <a:cubicBezTo>
                      <a:pt x="856" y="845"/>
                      <a:pt x="948" y="923"/>
                      <a:pt x="1046" y="995"/>
                    </a:cubicBezTo>
                    <a:cubicBezTo>
                      <a:pt x="970" y="901"/>
                      <a:pt x="887" y="812"/>
                      <a:pt x="804" y="725"/>
                    </a:cubicBezTo>
                    <a:cubicBezTo>
                      <a:pt x="723" y="637"/>
                      <a:pt x="636" y="554"/>
                      <a:pt x="549" y="470"/>
                    </a:cubicBezTo>
                    <a:cubicBezTo>
                      <a:pt x="463" y="388"/>
                      <a:pt x="375" y="307"/>
                      <a:pt x="283" y="229"/>
                    </a:cubicBezTo>
                    <a:cubicBezTo>
                      <a:pt x="191" y="149"/>
                      <a:pt x="100" y="73"/>
                      <a:pt x="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27" name="Google Shape;227;p6"/>
            <p:cNvGrpSpPr/>
            <p:nvPr/>
          </p:nvGrpSpPr>
          <p:grpSpPr>
            <a:xfrm>
              <a:off x="0" y="12"/>
              <a:ext cx="1772825" cy="945955"/>
              <a:chOff x="0" y="12"/>
              <a:chExt cx="1772825" cy="945955"/>
            </a:xfrm>
          </p:grpSpPr>
          <p:sp>
            <p:nvSpPr>
              <p:cNvPr id="228" name="Google Shape;228;p6"/>
              <p:cNvSpPr/>
              <p:nvPr/>
            </p:nvSpPr>
            <p:spPr>
              <a:xfrm>
                <a:off x="0" y="12"/>
                <a:ext cx="1772825" cy="945955"/>
              </a:xfrm>
              <a:custGeom>
                <a:avLst/>
                <a:gdLst/>
                <a:ahLst/>
                <a:cxnLst/>
                <a:rect l="l" t="t" r="r" b="b"/>
                <a:pathLst>
                  <a:path w="26618" h="14203" extrusionOk="0">
                    <a:moveTo>
                      <a:pt x="26618" y="1"/>
                    </a:moveTo>
                    <a:cubicBezTo>
                      <a:pt x="25545" y="1185"/>
                      <a:pt x="24243" y="2181"/>
                      <a:pt x="22847" y="2964"/>
                    </a:cubicBezTo>
                    <a:cubicBezTo>
                      <a:pt x="20286" y="4402"/>
                      <a:pt x="17414" y="5188"/>
                      <a:pt x="14537" y="5775"/>
                    </a:cubicBezTo>
                    <a:cubicBezTo>
                      <a:pt x="11964" y="6301"/>
                      <a:pt x="9321" y="6692"/>
                      <a:pt x="6951" y="7823"/>
                    </a:cubicBezTo>
                    <a:cubicBezTo>
                      <a:pt x="4024" y="9221"/>
                      <a:pt x="1855" y="11534"/>
                      <a:pt x="1" y="14203"/>
                    </a:cubicBezTo>
                    <a:lnTo>
                      <a:pt x="1" y="1"/>
                    </a:lnTo>
                    <a:lnTo>
                      <a:pt x="26618" y="1"/>
                    </a:lnTo>
                    <a:close/>
                  </a:path>
                </a:pathLst>
              </a:custGeom>
              <a:solidFill>
                <a:srgbClr val="518EE9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229;p6"/>
              <p:cNvSpPr/>
              <p:nvPr/>
            </p:nvSpPr>
            <p:spPr>
              <a:xfrm>
                <a:off x="0" y="12"/>
                <a:ext cx="1062443" cy="658965"/>
              </a:xfrm>
              <a:custGeom>
                <a:avLst/>
                <a:gdLst/>
                <a:ahLst/>
                <a:cxnLst/>
                <a:rect l="l" t="t" r="r" b="b"/>
                <a:pathLst>
                  <a:path w="15952" h="9894" extrusionOk="0">
                    <a:moveTo>
                      <a:pt x="10061" y="0"/>
                    </a:moveTo>
                    <a:cubicBezTo>
                      <a:pt x="8081" y="2322"/>
                      <a:pt x="4779" y="2011"/>
                      <a:pt x="2181" y="3127"/>
                    </a:cubicBezTo>
                    <a:cubicBezTo>
                      <a:pt x="1638" y="3360"/>
                      <a:pt x="1136" y="3702"/>
                      <a:pt x="783" y="4182"/>
                    </a:cubicBezTo>
                    <a:cubicBezTo>
                      <a:pt x="1241" y="2826"/>
                      <a:pt x="2329" y="1926"/>
                      <a:pt x="3299" y="940"/>
                    </a:cubicBezTo>
                    <a:cubicBezTo>
                      <a:pt x="3594" y="642"/>
                      <a:pt x="3865" y="326"/>
                      <a:pt x="4125" y="0"/>
                    </a:cubicBezTo>
                    <a:lnTo>
                      <a:pt x="0" y="0"/>
                    </a:lnTo>
                    <a:lnTo>
                      <a:pt x="0" y="9893"/>
                    </a:lnTo>
                    <a:cubicBezTo>
                      <a:pt x="1195" y="7972"/>
                      <a:pt x="2651" y="6276"/>
                      <a:pt x="4556" y="4980"/>
                    </a:cubicBezTo>
                    <a:cubicBezTo>
                      <a:pt x="6726" y="3501"/>
                      <a:pt x="9277" y="2712"/>
                      <a:pt x="11742" y="1801"/>
                    </a:cubicBezTo>
                    <a:cubicBezTo>
                      <a:pt x="13170" y="1272"/>
                      <a:pt x="14592" y="691"/>
                      <a:pt x="15952" y="0"/>
                    </a:cubicBezTo>
                    <a:lnTo>
                      <a:pt x="10061" y="0"/>
                    </a:lnTo>
                    <a:close/>
                  </a:path>
                </a:pathLst>
              </a:custGeom>
              <a:solidFill>
                <a:srgbClr val="518EE9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30" name="Google Shape;230;p6"/>
            <p:cNvGrpSpPr/>
            <p:nvPr/>
          </p:nvGrpSpPr>
          <p:grpSpPr>
            <a:xfrm>
              <a:off x="7373568" y="4201833"/>
              <a:ext cx="1772825" cy="945955"/>
              <a:chOff x="7373568" y="4201833"/>
              <a:chExt cx="1772825" cy="945955"/>
            </a:xfrm>
          </p:grpSpPr>
          <p:sp>
            <p:nvSpPr>
              <p:cNvPr id="231" name="Google Shape;231;p6"/>
              <p:cNvSpPr/>
              <p:nvPr/>
            </p:nvSpPr>
            <p:spPr>
              <a:xfrm rot="10800000">
                <a:off x="7373568" y="4201833"/>
                <a:ext cx="1772825" cy="945955"/>
              </a:xfrm>
              <a:custGeom>
                <a:avLst/>
                <a:gdLst/>
                <a:ahLst/>
                <a:cxnLst/>
                <a:rect l="l" t="t" r="r" b="b"/>
                <a:pathLst>
                  <a:path w="26618" h="14203" extrusionOk="0">
                    <a:moveTo>
                      <a:pt x="26618" y="1"/>
                    </a:moveTo>
                    <a:cubicBezTo>
                      <a:pt x="25545" y="1185"/>
                      <a:pt x="24243" y="2181"/>
                      <a:pt x="22847" y="2964"/>
                    </a:cubicBezTo>
                    <a:cubicBezTo>
                      <a:pt x="20286" y="4402"/>
                      <a:pt x="17414" y="5188"/>
                      <a:pt x="14537" y="5775"/>
                    </a:cubicBezTo>
                    <a:cubicBezTo>
                      <a:pt x="11964" y="6301"/>
                      <a:pt x="9321" y="6692"/>
                      <a:pt x="6951" y="7823"/>
                    </a:cubicBezTo>
                    <a:cubicBezTo>
                      <a:pt x="4024" y="9221"/>
                      <a:pt x="1855" y="11534"/>
                      <a:pt x="1" y="14203"/>
                    </a:cubicBezTo>
                    <a:lnTo>
                      <a:pt x="1" y="1"/>
                    </a:lnTo>
                    <a:lnTo>
                      <a:pt x="26618" y="1"/>
                    </a:lnTo>
                    <a:close/>
                  </a:path>
                </a:pathLst>
              </a:custGeom>
              <a:solidFill>
                <a:srgbClr val="518EE9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232;p6"/>
              <p:cNvSpPr/>
              <p:nvPr/>
            </p:nvSpPr>
            <p:spPr>
              <a:xfrm rot="10800000">
                <a:off x="8083950" y="4488824"/>
                <a:ext cx="1062443" cy="658965"/>
              </a:xfrm>
              <a:custGeom>
                <a:avLst/>
                <a:gdLst/>
                <a:ahLst/>
                <a:cxnLst/>
                <a:rect l="l" t="t" r="r" b="b"/>
                <a:pathLst>
                  <a:path w="15952" h="9894" extrusionOk="0">
                    <a:moveTo>
                      <a:pt x="10061" y="0"/>
                    </a:moveTo>
                    <a:cubicBezTo>
                      <a:pt x="8081" y="2322"/>
                      <a:pt x="4779" y="2011"/>
                      <a:pt x="2181" y="3127"/>
                    </a:cubicBezTo>
                    <a:cubicBezTo>
                      <a:pt x="1638" y="3360"/>
                      <a:pt x="1136" y="3702"/>
                      <a:pt x="783" y="4182"/>
                    </a:cubicBezTo>
                    <a:cubicBezTo>
                      <a:pt x="1241" y="2826"/>
                      <a:pt x="2329" y="1926"/>
                      <a:pt x="3299" y="940"/>
                    </a:cubicBezTo>
                    <a:cubicBezTo>
                      <a:pt x="3594" y="642"/>
                      <a:pt x="3865" y="326"/>
                      <a:pt x="4125" y="0"/>
                    </a:cubicBezTo>
                    <a:lnTo>
                      <a:pt x="0" y="0"/>
                    </a:lnTo>
                    <a:lnTo>
                      <a:pt x="0" y="9893"/>
                    </a:lnTo>
                    <a:cubicBezTo>
                      <a:pt x="1195" y="7972"/>
                      <a:pt x="2651" y="6276"/>
                      <a:pt x="4556" y="4980"/>
                    </a:cubicBezTo>
                    <a:cubicBezTo>
                      <a:pt x="6726" y="3501"/>
                      <a:pt x="9277" y="2712"/>
                      <a:pt x="11742" y="1801"/>
                    </a:cubicBezTo>
                    <a:cubicBezTo>
                      <a:pt x="13170" y="1272"/>
                      <a:pt x="14592" y="691"/>
                      <a:pt x="15952" y="0"/>
                    </a:cubicBezTo>
                    <a:lnTo>
                      <a:pt x="10061" y="0"/>
                    </a:lnTo>
                    <a:close/>
                  </a:path>
                </a:pathLst>
              </a:custGeom>
              <a:solidFill>
                <a:srgbClr val="518EE9">
                  <a:alpha val="20000"/>
                </a:srgbClr>
              </a:solidFill>
              <a:ln>
                <a:noFill/>
              </a:ln>
              <a:effectLst>
                <a:outerShdw blurRad="142875" dist="114300" dir="1326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33" name="Google Shape;233;p6"/>
            <p:cNvGrpSpPr/>
            <p:nvPr/>
          </p:nvGrpSpPr>
          <p:grpSpPr>
            <a:xfrm flipH="1">
              <a:off x="-79497" y="4262427"/>
              <a:ext cx="1023895" cy="820519"/>
              <a:chOff x="4423100" y="2378550"/>
              <a:chExt cx="540200" cy="432900"/>
            </a:xfrm>
          </p:grpSpPr>
          <p:sp>
            <p:nvSpPr>
              <p:cNvPr id="234" name="Google Shape;234;p6"/>
              <p:cNvSpPr/>
              <p:nvPr/>
            </p:nvSpPr>
            <p:spPr>
              <a:xfrm>
                <a:off x="4537050" y="2582000"/>
                <a:ext cx="206275" cy="123200"/>
              </a:xfrm>
              <a:custGeom>
                <a:avLst/>
                <a:gdLst/>
                <a:ahLst/>
                <a:cxnLst/>
                <a:rect l="l" t="t" r="r" b="b"/>
                <a:pathLst>
                  <a:path w="8251" h="4928" extrusionOk="0">
                    <a:moveTo>
                      <a:pt x="13" y="4691"/>
                    </a:moveTo>
                    <a:cubicBezTo>
                      <a:pt x="68" y="4744"/>
                      <a:pt x="334" y="4751"/>
                      <a:pt x="398" y="4757"/>
                    </a:cubicBezTo>
                    <a:cubicBezTo>
                      <a:pt x="844" y="4800"/>
                      <a:pt x="1294" y="4791"/>
                      <a:pt x="1742" y="4801"/>
                    </a:cubicBezTo>
                    <a:cubicBezTo>
                      <a:pt x="2180" y="4812"/>
                      <a:pt x="2610" y="4871"/>
                      <a:pt x="3045" y="4928"/>
                    </a:cubicBezTo>
                    <a:cubicBezTo>
                      <a:pt x="2902" y="4851"/>
                      <a:pt x="2624" y="4663"/>
                      <a:pt x="2624" y="4663"/>
                    </a:cubicBezTo>
                    <a:cubicBezTo>
                      <a:pt x="2646" y="4630"/>
                      <a:pt x="2841" y="4611"/>
                      <a:pt x="2887" y="4599"/>
                    </a:cubicBezTo>
                    <a:cubicBezTo>
                      <a:pt x="2986" y="4573"/>
                      <a:pt x="3085" y="4547"/>
                      <a:pt x="3184" y="4519"/>
                    </a:cubicBezTo>
                    <a:cubicBezTo>
                      <a:pt x="3380" y="4462"/>
                      <a:pt x="3576" y="4398"/>
                      <a:pt x="3766" y="4325"/>
                    </a:cubicBezTo>
                    <a:cubicBezTo>
                      <a:pt x="4143" y="4178"/>
                      <a:pt x="4504" y="3995"/>
                      <a:pt x="4829" y="3754"/>
                    </a:cubicBezTo>
                    <a:cubicBezTo>
                      <a:pt x="5332" y="3380"/>
                      <a:pt x="5642" y="2779"/>
                      <a:pt x="6177" y="2459"/>
                    </a:cubicBezTo>
                    <a:cubicBezTo>
                      <a:pt x="6426" y="2309"/>
                      <a:pt x="6725" y="2269"/>
                      <a:pt x="6991" y="2156"/>
                    </a:cubicBezTo>
                    <a:cubicBezTo>
                      <a:pt x="7541" y="1924"/>
                      <a:pt x="7910" y="1410"/>
                      <a:pt x="8250" y="921"/>
                    </a:cubicBezTo>
                    <a:cubicBezTo>
                      <a:pt x="7733" y="1116"/>
                      <a:pt x="7216" y="1313"/>
                      <a:pt x="6699" y="1510"/>
                    </a:cubicBezTo>
                    <a:cubicBezTo>
                      <a:pt x="6826" y="1254"/>
                      <a:pt x="6897" y="970"/>
                      <a:pt x="6909" y="684"/>
                    </a:cubicBezTo>
                    <a:cubicBezTo>
                      <a:pt x="6915" y="539"/>
                      <a:pt x="6852" y="117"/>
                      <a:pt x="6971" y="1"/>
                    </a:cubicBezTo>
                    <a:cubicBezTo>
                      <a:pt x="6725" y="248"/>
                      <a:pt x="6475" y="502"/>
                      <a:pt x="6312" y="812"/>
                    </a:cubicBezTo>
                    <a:cubicBezTo>
                      <a:pt x="6216" y="994"/>
                      <a:pt x="6154" y="1192"/>
                      <a:pt x="6089" y="1387"/>
                    </a:cubicBezTo>
                    <a:cubicBezTo>
                      <a:pt x="5957" y="1789"/>
                      <a:pt x="5774" y="2168"/>
                      <a:pt x="5392" y="2385"/>
                    </a:cubicBezTo>
                    <a:cubicBezTo>
                      <a:pt x="4821" y="2711"/>
                      <a:pt x="4103" y="2681"/>
                      <a:pt x="3464" y="2752"/>
                    </a:cubicBezTo>
                    <a:cubicBezTo>
                      <a:pt x="3568" y="2685"/>
                      <a:pt x="3931" y="2342"/>
                      <a:pt x="4012" y="2237"/>
                    </a:cubicBezTo>
                    <a:cubicBezTo>
                      <a:pt x="3442" y="2434"/>
                      <a:pt x="2871" y="2631"/>
                      <a:pt x="2316" y="2868"/>
                    </a:cubicBezTo>
                    <a:cubicBezTo>
                      <a:pt x="1845" y="3070"/>
                      <a:pt x="1419" y="3367"/>
                      <a:pt x="1025" y="3693"/>
                    </a:cubicBezTo>
                    <a:cubicBezTo>
                      <a:pt x="812" y="3870"/>
                      <a:pt x="603" y="4055"/>
                      <a:pt x="400" y="4244"/>
                    </a:cubicBezTo>
                    <a:cubicBezTo>
                      <a:pt x="288" y="4348"/>
                      <a:pt x="172" y="4453"/>
                      <a:pt x="74" y="4571"/>
                    </a:cubicBezTo>
                    <a:cubicBezTo>
                      <a:pt x="58" y="4591"/>
                      <a:pt x="1" y="4643"/>
                      <a:pt x="3" y="4673"/>
                    </a:cubicBezTo>
                    <a:cubicBezTo>
                      <a:pt x="3" y="4679"/>
                      <a:pt x="7" y="4685"/>
                      <a:pt x="13" y="4691"/>
                    </a:cubicBezTo>
                    <a:close/>
                  </a:path>
                </a:pathLst>
              </a:custGeom>
              <a:solidFill>
                <a:srgbClr val="518EE9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" name="Google Shape;235;p6"/>
              <p:cNvSpPr/>
              <p:nvPr/>
            </p:nvSpPr>
            <p:spPr>
              <a:xfrm>
                <a:off x="4579075" y="2691625"/>
                <a:ext cx="187425" cy="91125"/>
              </a:xfrm>
              <a:custGeom>
                <a:avLst/>
                <a:gdLst/>
                <a:ahLst/>
                <a:cxnLst/>
                <a:rect l="l" t="t" r="r" b="b"/>
                <a:pathLst>
                  <a:path w="7497" h="3645" extrusionOk="0">
                    <a:moveTo>
                      <a:pt x="6" y="3033"/>
                    </a:moveTo>
                    <a:cubicBezTo>
                      <a:pt x="46" y="3086"/>
                      <a:pt x="270" y="3127"/>
                      <a:pt x="325" y="3141"/>
                    </a:cubicBezTo>
                    <a:cubicBezTo>
                      <a:pt x="696" y="3238"/>
                      <a:pt x="1079" y="3292"/>
                      <a:pt x="1456" y="3361"/>
                    </a:cubicBezTo>
                    <a:cubicBezTo>
                      <a:pt x="1827" y="3429"/>
                      <a:pt x="2183" y="3537"/>
                      <a:pt x="2544" y="3645"/>
                    </a:cubicBezTo>
                    <a:cubicBezTo>
                      <a:pt x="2432" y="3560"/>
                      <a:pt x="2223" y="3362"/>
                      <a:pt x="2223" y="3362"/>
                    </a:cubicBezTo>
                    <a:cubicBezTo>
                      <a:pt x="2245" y="3339"/>
                      <a:pt x="2414" y="3349"/>
                      <a:pt x="2454" y="3345"/>
                    </a:cubicBezTo>
                    <a:cubicBezTo>
                      <a:pt x="2542" y="3336"/>
                      <a:pt x="2629" y="3328"/>
                      <a:pt x="2717" y="3316"/>
                    </a:cubicBezTo>
                    <a:cubicBezTo>
                      <a:pt x="2892" y="3295"/>
                      <a:pt x="3065" y="3267"/>
                      <a:pt x="3237" y="3230"/>
                    </a:cubicBezTo>
                    <a:cubicBezTo>
                      <a:pt x="3575" y="3158"/>
                      <a:pt x="3907" y="3053"/>
                      <a:pt x="4214" y="2892"/>
                    </a:cubicBezTo>
                    <a:cubicBezTo>
                      <a:pt x="4691" y="2642"/>
                      <a:pt x="5035" y="2176"/>
                      <a:pt x="5533" y="1975"/>
                    </a:cubicBezTo>
                    <a:cubicBezTo>
                      <a:pt x="5763" y="1882"/>
                      <a:pt x="6021" y="1889"/>
                      <a:pt x="6262" y="1829"/>
                    </a:cubicBezTo>
                    <a:cubicBezTo>
                      <a:pt x="6760" y="1707"/>
                      <a:pt x="7143" y="1322"/>
                      <a:pt x="7497" y="953"/>
                    </a:cubicBezTo>
                    <a:cubicBezTo>
                      <a:pt x="7032" y="1049"/>
                      <a:pt x="6567" y="1146"/>
                      <a:pt x="6102" y="1242"/>
                    </a:cubicBezTo>
                    <a:cubicBezTo>
                      <a:pt x="6245" y="1043"/>
                      <a:pt x="6343" y="811"/>
                      <a:pt x="6392" y="571"/>
                    </a:cubicBezTo>
                    <a:cubicBezTo>
                      <a:pt x="6418" y="450"/>
                      <a:pt x="6422" y="83"/>
                      <a:pt x="6537" y="0"/>
                    </a:cubicBezTo>
                    <a:cubicBezTo>
                      <a:pt x="6294" y="177"/>
                      <a:pt x="6049" y="358"/>
                      <a:pt x="5870" y="598"/>
                    </a:cubicBezTo>
                    <a:cubicBezTo>
                      <a:pt x="5763" y="740"/>
                      <a:pt x="5684" y="899"/>
                      <a:pt x="5602" y="1055"/>
                    </a:cubicBezTo>
                    <a:cubicBezTo>
                      <a:pt x="5436" y="1378"/>
                      <a:pt x="5231" y="1674"/>
                      <a:pt x="4877" y="1807"/>
                    </a:cubicBezTo>
                    <a:cubicBezTo>
                      <a:pt x="4349" y="2005"/>
                      <a:pt x="3745" y="1884"/>
                      <a:pt x="3194" y="1856"/>
                    </a:cubicBezTo>
                    <a:cubicBezTo>
                      <a:pt x="3290" y="1816"/>
                      <a:pt x="3644" y="1573"/>
                      <a:pt x="3727" y="1495"/>
                    </a:cubicBezTo>
                    <a:cubicBezTo>
                      <a:pt x="3217" y="1584"/>
                      <a:pt x="2707" y="1674"/>
                      <a:pt x="2204" y="1801"/>
                    </a:cubicBezTo>
                    <a:cubicBezTo>
                      <a:pt x="1777" y="1907"/>
                      <a:pt x="1377" y="2102"/>
                      <a:pt x="1000" y="2325"/>
                    </a:cubicBezTo>
                    <a:cubicBezTo>
                      <a:pt x="794" y="2446"/>
                      <a:pt x="593" y="2573"/>
                      <a:pt x="395" y="2707"/>
                    </a:cubicBezTo>
                    <a:cubicBezTo>
                      <a:pt x="286" y="2780"/>
                      <a:pt x="174" y="2853"/>
                      <a:pt x="75" y="2940"/>
                    </a:cubicBezTo>
                    <a:cubicBezTo>
                      <a:pt x="58" y="2954"/>
                      <a:pt x="3" y="2991"/>
                      <a:pt x="1" y="3015"/>
                    </a:cubicBezTo>
                    <a:cubicBezTo>
                      <a:pt x="0" y="3022"/>
                      <a:pt x="3" y="3027"/>
                      <a:pt x="6" y="3033"/>
                    </a:cubicBezTo>
                    <a:close/>
                  </a:path>
                </a:pathLst>
              </a:custGeom>
              <a:solidFill>
                <a:srgbClr val="518EE9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" name="Google Shape;236;p6"/>
              <p:cNvSpPr/>
              <p:nvPr/>
            </p:nvSpPr>
            <p:spPr>
              <a:xfrm>
                <a:off x="4691850" y="2537450"/>
                <a:ext cx="179600" cy="154850"/>
              </a:xfrm>
              <a:custGeom>
                <a:avLst/>
                <a:gdLst/>
                <a:ahLst/>
                <a:cxnLst/>
                <a:rect l="l" t="t" r="r" b="b"/>
                <a:pathLst>
                  <a:path w="7184" h="6194" extrusionOk="0">
                    <a:moveTo>
                      <a:pt x="21" y="6154"/>
                    </a:moveTo>
                    <a:cubicBezTo>
                      <a:pt x="87" y="6193"/>
                      <a:pt x="348" y="6139"/>
                      <a:pt x="411" y="6130"/>
                    </a:cubicBezTo>
                    <a:cubicBezTo>
                      <a:pt x="856" y="6071"/>
                      <a:pt x="1292" y="5959"/>
                      <a:pt x="1730" y="5868"/>
                    </a:cubicBezTo>
                    <a:cubicBezTo>
                      <a:pt x="2160" y="5778"/>
                      <a:pt x="2592" y="5736"/>
                      <a:pt x="3028" y="5694"/>
                    </a:cubicBezTo>
                    <a:cubicBezTo>
                      <a:pt x="2872" y="5652"/>
                      <a:pt x="2557" y="5531"/>
                      <a:pt x="2557" y="5531"/>
                    </a:cubicBezTo>
                    <a:cubicBezTo>
                      <a:pt x="2572" y="5495"/>
                      <a:pt x="2758" y="5432"/>
                      <a:pt x="2800" y="5409"/>
                    </a:cubicBezTo>
                    <a:cubicBezTo>
                      <a:pt x="2890" y="5362"/>
                      <a:pt x="2981" y="5314"/>
                      <a:pt x="3070" y="5263"/>
                    </a:cubicBezTo>
                    <a:cubicBezTo>
                      <a:pt x="3250" y="5163"/>
                      <a:pt x="3424" y="5057"/>
                      <a:pt x="3593" y="4941"/>
                    </a:cubicBezTo>
                    <a:cubicBezTo>
                      <a:pt x="3926" y="4714"/>
                      <a:pt x="4238" y="4453"/>
                      <a:pt x="4498" y="4144"/>
                    </a:cubicBezTo>
                    <a:cubicBezTo>
                      <a:pt x="4901" y="3665"/>
                      <a:pt x="5067" y="3010"/>
                      <a:pt x="5516" y="2575"/>
                    </a:cubicBezTo>
                    <a:cubicBezTo>
                      <a:pt x="5724" y="2373"/>
                      <a:pt x="6005" y="2265"/>
                      <a:pt x="6239" y="2095"/>
                    </a:cubicBezTo>
                    <a:cubicBezTo>
                      <a:pt x="6720" y="1744"/>
                      <a:pt x="6963" y="1158"/>
                      <a:pt x="7184" y="605"/>
                    </a:cubicBezTo>
                    <a:cubicBezTo>
                      <a:pt x="6724" y="913"/>
                      <a:pt x="6266" y="1223"/>
                      <a:pt x="5808" y="1532"/>
                    </a:cubicBezTo>
                    <a:cubicBezTo>
                      <a:pt x="5872" y="1254"/>
                      <a:pt x="5877" y="962"/>
                      <a:pt x="5824" y="680"/>
                    </a:cubicBezTo>
                    <a:cubicBezTo>
                      <a:pt x="5798" y="538"/>
                      <a:pt x="5639" y="141"/>
                      <a:pt x="5729" y="1"/>
                    </a:cubicBezTo>
                    <a:cubicBezTo>
                      <a:pt x="5545" y="299"/>
                      <a:pt x="5360" y="602"/>
                      <a:pt x="5272" y="940"/>
                    </a:cubicBezTo>
                    <a:cubicBezTo>
                      <a:pt x="5220" y="1140"/>
                      <a:pt x="5204" y="1347"/>
                      <a:pt x="5185" y="1551"/>
                    </a:cubicBezTo>
                    <a:cubicBezTo>
                      <a:pt x="5148" y="1973"/>
                      <a:pt x="5057" y="2383"/>
                      <a:pt x="4734" y="2682"/>
                    </a:cubicBezTo>
                    <a:cubicBezTo>
                      <a:pt x="4253" y="3130"/>
                      <a:pt x="3547" y="3265"/>
                      <a:pt x="2941" y="3478"/>
                    </a:cubicBezTo>
                    <a:cubicBezTo>
                      <a:pt x="3027" y="3391"/>
                      <a:pt x="3302" y="2974"/>
                      <a:pt x="3357" y="2852"/>
                    </a:cubicBezTo>
                    <a:cubicBezTo>
                      <a:pt x="2847" y="3174"/>
                      <a:pt x="2336" y="3496"/>
                      <a:pt x="1849" y="3854"/>
                    </a:cubicBezTo>
                    <a:cubicBezTo>
                      <a:pt x="1435" y="4159"/>
                      <a:pt x="1090" y="4544"/>
                      <a:pt x="780" y="4951"/>
                    </a:cubicBezTo>
                    <a:cubicBezTo>
                      <a:pt x="613" y="5172"/>
                      <a:pt x="452" y="5400"/>
                      <a:pt x="297" y="5630"/>
                    </a:cubicBezTo>
                    <a:cubicBezTo>
                      <a:pt x="212" y="5757"/>
                      <a:pt x="123" y="5886"/>
                      <a:pt x="54" y="6022"/>
                    </a:cubicBezTo>
                    <a:cubicBezTo>
                      <a:pt x="42" y="6046"/>
                      <a:pt x="0" y="6109"/>
                      <a:pt x="9" y="6138"/>
                    </a:cubicBezTo>
                    <a:cubicBezTo>
                      <a:pt x="10" y="6144"/>
                      <a:pt x="15" y="6149"/>
                      <a:pt x="23" y="6154"/>
                    </a:cubicBezTo>
                    <a:close/>
                  </a:path>
                </a:pathLst>
              </a:custGeom>
              <a:solidFill>
                <a:srgbClr val="518EE9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" name="Google Shape;237;p6"/>
              <p:cNvSpPr/>
              <p:nvPr/>
            </p:nvSpPr>
            <p:spPr>
              <a:xfrm>
                <a:off x="4791000" y="2420875"/>
                <a:ext cx="86325" cy="102925"/>
              </a:xfrm>
              <a:custGeom>
                <a:avLst/>
                <a:gdLst/>
                <a:ahLst/>
                <a:cxnLst/>
                <a:rect l="l" t="t" r="r" b="b"/>
                <a:pathLst>
                  <a:path w="3453" h="4117" extrusionOk="0">
                    <a:moveTo>
                      <a:pt x="18" y="4101"/>
                    </a:moveTo>
                    <a:cubicBezTo>
                      <a:pt x="59" y="4116"/>
                      <a:pt x="200" y="4057"/>
                      <a:pt x="236" y="4044"/>
                    </a:cubicBezTo>
                    <a:cubicBezTo>
                      <a:pt x="480" y="3963"/>
                      <a:pt x="714" y="3853"/>
                      <a:pt x="951" y="3752"/>
                    </a:cubicBezTo>
                    <a:cubicBezTo>
                      <a:pt x="1184" y="3654"/>
                      <a:pt x="1423" y="3584"/>
                      <a:pt x="1665" y="3512"/>
                    </a:cubicBezTo>
                    <a:cubicBezTo>
                      <a:pt x="1572" y="3505"/>
                      <a:pt x="1381" y="3471"/>
                      <a:pt x="1381" y="3471"/>
                    </a:cubicBezTo>
                    <a:cubicBezTo>
                      <a:pt x="1385" y="3449"/>
                      <a:pt x="1483" y="3393"/>
                      <a:pt x="1505" y="3376"/>
                    </a:cubicBezTo>
                    <a:cubicBezTo>
                      <a:pt x="1551" y="3339"/>
                      <a:pt x="1597" y="3302"/>
                      <a:pt x="1641" y="3264"/>
                    </a:cubicBezTo>
                    <a:cubicBezTo>
                      <a:pt x="1732" y="3188"/>
                      <a:pt x="1818" y="3108"/>
                      <a:pt x="1901" y="3024"/>
                    </a:cubicBezTo>
                    <a:cubicBezTo>
                      <a:pt x="2065" y="2859"/>
                      <a:pt x="2212" y="2677"/>
                      <a:pt x="2325" y="2474"/>
                    </a:cubicBezTo>
                    <a:cubicBezTo>
                      <a:pt x="2501" y="2160"/>
                      <a:pt x="2522" y="1772"/>
                      <a:pt x="2727" y="1476"/>
                    </a:cubicBezTo>
                    <a:cubicBezTo>
                      <a:pt x="2823" y="1340"/>
                      <a:pt x="2970" y="1248"/>
                      <a:pt x="3084" y="1127"/>
                    </a:cubicBezTo>
                    <a:cubicBezTo>
                      <a:pt x="3317" y="876"/>
                      <a:pt x="3390" y="518"/>
                      <a:pt x="3453" y="181"/>
                    </a:cubicBezTo>
                    <a:cubicBezTo>
                      <a:pt x="3227" y="406"/>
                      <a:pt x="3003" y="632"/>
                      <a:pt x="2778" y="856"/>
                    </a:cubicBezTo>
                    <a:cubicBezTo>
                      <a:pt x="2784" y="691"/>
                      <a:pt x="2754" y="527"/>
                      <a:pt x="2694" y="373"/>
                    </a:cubicBezTo>
                    <a:cubicBezTo>
                      <a:pt x="2663" y="296"/>
                      <a:pt x="2530" y="88"/>
                      <a:pt x="2565" y="0"/>
                    </a:cubicBezTo>
                    <a:cubicBezTo>
                      <a:pt x="2494" y="188"/>
                      <a:pt x="2423" y="380"/>
                      <a:pt x="2410" y="581"/>
                    </a:cubicBezTo>
                    <a:cubicBezTo>
                      <a:pt x="2403" y="699"/>
                      <a:pt x="2416" y="818"/>
                      <a:pt x="2429" y="935"/>
                    </a:cubicBezTo>
                    <a:cubicBezTo>
                      <a:pt x="2454" y="1178"/>
                      <a:pt x="2447" y="1419"/>
                      <a:pt x="2297" y="1624"/>
                    </a:cubicBezTo>
                    <a:cubicBezTo>
                      <a:pt x="2075" y="1928"/>
                      <a:pt x="1691" y="2083"/>
                      <a:pt x="1372" y="2270"/>
                    </a:cubicBezTo>
                    <a:cubicBezTo>
                      <a:pt x="1411" y="2211"/>
                      <a:pt x="1521" y="1946"/>
                      <a:pt x="1538" y="1871"/>
                    </a:cubicBezTo>
                    <a:cubicBezTo>
                      <a:pt x="1286" y="2109"/>
                      <a:pt x="1032" y="2347"/>
                      <a:pt x="797" y="2602"/>
                    </a:cubicBezTo>
                    <a:cubicBezTo>
                      <a:pt x="597" y="2819"/>
                      <a:pt x="444" y="3075"/>
                      <a:pt x="314" y="3339"/>
                    </a:cubicBezTo>
                    <a:cubicBezTo>
                      <a:pt x="243" y="3482"/>
                      <a:pt x="178" y="3628"/>
                      <a:pt x="116" y="3776"/>
                    </a:cubicBezTo>
                    <a:cubicBezTo>
                      <a:pt x="81" y="3856"/>
                      <a:pt x="45" y="3939"/>
                      <a:pt x="22" y="4023"/>
                    </a:cubicBezTo>
                    <a:cubicBezTo>
                      <a:pt x="17" y="4038"/>
                      <a:pt x="0" y="4079"/>
                      <a:pt x="8" y="4093"/>
                    </a:cubicBezTo>
                    <a:cubicBezTo>
                      <a:pt x="9" y="4096"/>
                      <a:pt x="13" y="4099"/>
                      <a:pt x="18" y="4101"/>
                    </a:cubicBezTo>
                    <a:close/>
                  </a:path>
                </a:pathLst>
              </a:custGeom>
              <a:solidFill>
                <a:srgbClr val="518EE9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" name="Google Shape;238;p6"/>
              <p:cNvSpPr/>
              <p:nvPr/>
            </p:nvSpPr>
            <p:spPr>
              <a:xfrm>
                <a:off x="4903750" y="2378550"/>
                <a:ext cx="59550" cy="83725"/>
              </a:xfrm>
              <a:custGeom>
                <a:avLst/>
                <a:gdLst/>
                <a:ahLst/>
                <a:cxnLst/>
                <a:rect l="l" t="t" r="r" b="b"/>
                <a:pathLst>
                  <a:path w="2382" h="3349" extrusionOk="0">
                    <a:moveTo>
                      <a:pt x="16" y="3340"/>
                    </a:moveTo>
                    <a:cubicBezTo>
                      <a:pt x="49" y="3349"/>
                      <a:pt x="154" y="3293"/>
                      <a:pt x="180" y="3282"/>
                    </a:cubicBezTo>
                    <a:cubicBezTo>
                      <a:pt x="362" y="3200"/>
                      <a:pt x="534" y="3099"/>
                      <a:pt x="710" y="3005"/>
                    </a:cubicBezTo>
                    <a:cubicBezTo>
                      <a:pt x="882" y="2913"/>
                      <a:pt x="1061" y="2841"/>
                      <a:pt x="1242" y="2769"/>
                    </a:cubicBezTo>
                    <a:cubicBezTo>
                      <a:pt x="1170" y="2771"/>
                      <a:pt x="1021" y="2758"/>
                      <a:pt x="1021" y="2758"/>
                    </a:cubicBezTo>
                    <a:cubicBezTo>
                      <a:pt x="1023" y="2741"/>
                      <a:pt x="1094" y="2690"/>
                      <a:pt x="1110" y="2676"/>
                    </a:cubicBezTo>
                    <a:cubicBezTo>
                      <a:pt x="1142" y="2644"/>
                      <a:pt x="1174" y="2612"/>
                      <a:pt x="1206" y="2580"/>
                    </a:cubicBezTo>
                    <a:cubicBezTo>
                      <a:pt x="1271" y="2514"/>
                      <a:pt x="1331" y="2447"/>
                      <a:pt x="1390" y="2377"/>
                    </a:cubicBezTo>
                    <a:cubicBezTo>
                      <a:pt x="1504" y="2238"/>
                      <a:pt x="1604" y="2088"/>
                      <a:pt x="1677" y="1924"/>
                    </a:cubicBezTo>
                    <a:cubicBezTo>
                      <a:pt x="1788" y="1668"/>
                      <a:pt x="1777" y="1368"/>
                      <a:pt x="1915" y="1126"/>
                    </a:cubicBezTo>
                    <a:cubicBezTo>
                      <a:pt x="1979" y="1015"/>
                      <a:pt x="2086" y="933"/>
                      <a:pt x="2164" y="831"/>
                    </a:cubicBezTo>
                    <a:cubicBezTo>
                      <a:pt x="2326" y="621"/>
                      <a:pt x="2357" y="341"/>
                      <a:pt x="2382" y="77"/>
                    </a:cubicBezTo>
                    <a:cubicBezTo>
                      <a:pt x="2224" y="267"/>
                      <a:pt x="2067" y="456"/>
                      <a:pt x="1910" y="644"/>
                    </a:cubicBezTo>
                    <a:cubicBezTo>
                      <a:pt x="1902" y="518"/>
                      <a:pt x="1868" y="393"/>
                      <a:pt x="1809" y="279"/>
                    </a:cubicBezTo>
                    <a:cubicBezTo>
                      <a:pt x="1781" y="222"/>
                      <a:pt x="1663" y="72"/>
                      <a:pt x="1684" y="0"/>
                    </a:cubicBezTo>
                    <a:cubicBezTo>
                      <a:pt x="1643" y="150"/>
                      <a:pt x="1601" y="304"/>
                      <a:pt x="1606" y="459"/>
                    </a:cubicBezTo>
                    <a:cubicBezTo>
                      <a:pt x="1609" y="550"/>
                      <a:pt x="1627" y="641"/>
                      <a:pt x="1646" y="731"/>
                    </a:cubicBezTo>
                    <a:cubicBezTo>
                      <a:pt x="1682" y="916"/>
                      <a:pt x="1694" y="1101"/>
                      <a:pt x="1594" y="1270"/>
                    </a:cubicBezTo>
                    <a:cubicBezTo>
                      <a:pt x="1444" y="1521"/>
                      <a:pt x="1159" y="1667"/>
                      <a:pt x="928" y="1833"/>
                    </a:cubicBezTo>
                    <a:cubicBezTo>
                      <a:pt x="954" y="1786"/>
                      <a:pt x="1019" y="1573"/>
                      <a:pt x="1027" y="1515"/>
                    </a:cubicBezTo>
                    <a:cubicBezTo>
                      <a:pt x="850" y="1716"/>
                      <a:pt x="671" y="1917"/>
                      <a:pt x="509" y="2130"/>
                    </a:cubicBezTo>
                    <a:cubicBezTo>
                      <a:pt x="371" y="2312"/>
                      <a:pt x="270" y="2520"/>
                      <a:pt x="190" y="2732"/>
                    </a:cubicBezTo>
                    <a:cubicBezTo>
                      <a:pt x="145" y="2847"/>
                      <a:pt x="106" y="2965"/>
                      <a:pt x="67" y="3083"/>
                    </a:cubicBezTo>
                    <a:cubicBezTo>
                      <a:pt x="47" y="3148"/>
                      <a:pt x="25" y="3214"/>
                      <a:pt x="13" y="3281"/>
                    </a:cubicBezTo>
                    <a:cubicBezTo>
                      <a:pt x="11" y="3292"/>
                      <a:pt x="0" y="3324"/>
                      <a:pt x="8" y="3335"/>
                    </a:cubicBezTo>
                    <a:cubicBezTo>
                      <a:pt x="9" y="3338"/>
                      <a:pt x="13" y="3339"/>
                      <a:pt x="15" y="3340"/>
                    </a:cubicBezTo>
                    <a:close/>
                  </a:path>
                </a:pathLst>
              </a:custGeom>
              <a:solidFill>
                <a:srgbClr val="518EE9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" name="Google Shape;239;p6"/>
              <p:cNvSpPr/>
              <p:nvPr/>
            </p:nvSpPr>
            <p:spPr>
              <a:xfrm>
                <a:off x="4483875" y="2710600"/>
                <a:ext cx="120725" cy="46275"/>
              </a:xfrm>
              <a:custGeom>
                <a:avLst/>
                <a:gdLst/>
                <a:ahLst/>
                <a:cxnLst/>
                <a:rect l="l" t="t" r="r" b="b"/>
                <a:pathLst>
                  <a:path w="4829" h="1851" extrusionOk="0">
                    <a:moveTo>
                      <a:pt x="3" y="1221"/>
                    </a:moveTo>
                    <a:cubicBezTo>
                      <a:pt x="22" y="1258"/>
                      <a:pt x="157" y="1305"/>
                      <a:pt x="187" y="1320"/>
                    </a:cubicBezTo>
                    <a:cubicBezTo>
                      <a:pt x="408" y="1417"/>
                      <a:pt x="638" y="1488"/>
                      <a:pt x="864" y="1568"/>
                    </a:cubicBezTo>
                    <a:cubicBezTo>
                      <a:pt x="1086" y="1647"/>
                      <a:pt x="1295" y="1749"/>
                      <a:pt x="1506" y="1850"/>
                    </a:cubicBezTo>
                    <a:cubicBezTo>
                      <a:pt x="1447" y="1788"/>
                      <a:pt x="1337" y="1645"/>
                      <a:pt x="1337" y="1645"/>
                    </a:cubicBezTo>
                    <a:cubicBezTo>
                      <a:pt x="1354" y="1632"/>
                      <a:pt x="1455" y="1655"/>
                      <a:pt x="1481" y="1657"/>
                    </a:cubicBezTo>
                    <a:cubicBezTo>
                      <a:pt x="1536" y="1661"/>
                      <a:pt x="1592" y="1663"/>
                      <a:pt x="1646" y="1666"/>
                    </a:cubicBezTo>
                    <a:cubicBezTo>
                      <a:pt x="1756" y="1670"/>
                      <a:pt x="1865" y="1670"/>
                      <a:pt x="1976" y="1665"/>
                    </a:cubicBezTo>
                    <a:cubicBezTo>
                      <a:pt x="2191" y="1653"/>
                      <a:pt x="2406" y="1621"/>
                      <a:pt x="2612" y="1552"/>
                    </a:cubicBezTo>
                    <a:cubicBezTo>
                      <a:pt x="2930" y="1445"/>
                      <a:pt x="3189" y="1193"/>
                      <a:pt x="3516" y="1119"/>
                    </a:cubicBezTo>
                    <a:cubicBezTo>
                      <a:pt x="3667" y="1084"/>
                      <a:pt x="3826" y="1114"/>
                      <a:pt x="3980" y="1101"/>
                    </a:cubicBezTo>
                    <a:cubicBezTo>
                      <a:pt x="4300" y="1075"/>
                      <a:pt x="4573" y="875"/>
                      <a:pt x="4829" y="683"/>
                    </a:cubicBezTo>
                    <a:lnTo>
                      <a:pt x="3939" y="724"/>
                    </a:lnTo>
                    <a:cubicBezTo>
                      <a:pt x="4047" y="613"/>
                      <a:pt x="4131" y="481"/>
                      <a:pt x="4186" y="337"/>
                    </a:cubicBezTo>
                    <a:cubicBezTo>
                      <a:pt x="4213" y="265"/>
                      <a:pt x="4252" y="40"/>
                      <a:pt x="4331" y="0"/>
                    </a:cubicBezTo>
                    <a:cubicBezTo>
                      <a:pt x="4165" y="85"/>
                      <a:pt x="3995" y="172"/>
                      <a:pt x="3860" y="302"/>
                    </a:cubicBezTo>
                    <a:cubicBezTo>
                      <a:pt x="3781" y="379"/>
                      <a:pt x="3715" y="470"/>
                      <a:pt x="3650" y="558"/>
                    </a:cubicBezTo>
                    <a:cubicBezTo>
                      <a:pt x="3515" y="741"/>
                      <a:pt x="3359" y="903"/>
                      <a:pt x="3128" y="949"/>
                    </a:cubicBezTo>
                    <a:cubicBezTo>
                      <a:pt x="2783" y="1019"/>
                      <a:pt x="2421" y="884"/>
                      <a:pt x="2086" y="813"/>
                    </a:cubicBezTo>
                    <a:cubicBezTo>
                      <a:pt x="2149" y="797"/>
                      <a:pt x="2392" y="683"/>
                      <a:pt x="2450" y="643"/>
                    </a:cubicBezTo>
                    <a:cubicBezTo>
                      <a:pt x="2127" y="648"/>
                      <a:pt x="1803" y="652"/>
                      <a:pt x="1480" y="680"/>
                    </a:cubicBezTo>
                    <a:cubicBezTo>
                      <a:pt x="1207" y="704"/>
                      <a:pt x="940" y="784"/>
                      <a:pt x="685" y="883"/>
                    </a:cubicBezTo>
                    <a:cubicBezTo>
                      <a:pt x="547" y="938"/>
                      <a:pt x="410" y="997"/>
                      <a:pt x="274" y="1059"/>
                    </a:cubicBezTo>
                    <a:cubicBezTo>
                      <a:pt x="200" y="1094"/>
                      <a:pt x="123" y="1127"/>
                      <a:pt x="54" y="1172"/>
                    </a:cubicBezTo>
                    <a:cubicBezTo>
                      <a:pt x="43" y="1178"/>
                      <a:pt x="4" y="1195"/>
                      <a:pt x="1" y="1210"/>
                    </a:cubicBezTo>
                    <a:cubicBezTo>
                      <a:pt x="1" y="1214"/>
                      <a:pt x="1" y="1218"/>
                      <a:pt x="3" y="1223"/>
                    </a:cubicBezTo>
                    <a:close/>
                  </a:path>
                </a:pathLst>
              </a:custGeom>
              <a:solidFill>
                <a:srgbClr val="518EE9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" name="Google Shape;240;p6"/>
              <p:cNvSpPr/>
              <p:nvPr/>
            </p:nvSpPr>
            <p:spPr>
              <a:xfrm>
                <a:off x="4423100" y="2767775"/>
                <a:ext cx="134250" cy="43675"/>
              </a:xfrm>
              <a:custGeom>
                <a:avLst/>
                <a:gdLst/>
                <a:ahLst/>
                <a:cxnLst/>
                <a:rect l="l" t="t" r="r" b="b"/>
                <a:pathLst>
                  <a:path w="5370" h="1747" extrusionOk="0">
                    <a:moveTo>
                      <a:pt x="3" y="899"/>
                    </a:moveTo>
                    <a:cubicBezTo>
                      <a:pt x="21" y="942"/>
                      <a:pt x="163" y="1007"/>
                      <a:pt x="196" y="1027"/>
                    </a:cubicBezTo>
                    <a:cubicBezTo>
                      <a:pt x="429" y="1156"/>
                      <a:pt x="674" y="1257"/>
                      <a:pt x="916" y="1369"/>
                    </a:cubicBezTo>
                    <a:cubicBezTo>
                      <a:pt x="1151" y="1479"/>
                      <a:pt x="1372" y="1613"/>
                      <a:pt x="1593" y="1746"/>
                    </a:cubicBezTo>
                    <a:cubicBezTo>
                      <a:pt x="1534" y="1671"/>
                      <a:pt x="1427" y="1502"/>
                      <a:pt x="1427" y="1502"/>
                    </a:cubicBezTo>
                    <a:cubicBezTo>
                      <a:pt x="1447" y="1490"/>
                      <a:pt x="1557" y="1526"/>
                      <a:pt x="1586" y="1531"/>
                    </a:cubicBezTo>
                    <a:cubicBezTo>
                      <a:pt x="1645" y="1541"/>
                      <a:pt x="1706" y="1550"/>
                      <a:pt x="1767" y="1557"/>
                    </a:cubicBezTo>
                    <a:cubicBezTo>
                      <a:pt x="1887" y="1573"/>
                      <a:pt x="2007" y="1584"/>
                      <a:pt x="2128" y="1589"/>
                    </a:cubicBezTo>
                    <a:cubicBezTo>
                      <a:pt x="2367" y="1599"/>
                      <a:pt x="2607" y="1585"/>
                      <a:pt x="2840" y="1531"/>
                    </a:cubicBezTo>
                    <a:cubicBezTo>
                      <a:pt x="3202" y="1447"/>
                      <a:pt x="3513" y="1195"/>
                      <a:pt x="3880" y="1147"/>
                    </a:cubicBezTo>
                    <a:cubicBezTo>
                      <a:pt x="4050" y="1125"/>
                      <a:pt x="4222" y="1174"/>
                      <a:pt x="4393" y="1176"/>
                    </a:cubicBezTo>
                    <a:cubicBezTo>
                      <a:pt x="4747" y="1179"/>
                      <a:pt x="5069" y="989"/>
                      <a:pt x="5370" y="803"/>
                    </a:cubicBezTo>
                    <a:cubicBezTo>
                      <a:pt x="5043" y="787"/>
                      <a:pt x="4715" y="772"/>
                      <a:pt x="4388" y="756"/>
                    </a:cubicBezTo>
                    <a:cubicBezTo>
                      <a:pt x="4517" y="647"/>
                      <a:pt x="4623" y="509"/>
                      <a:pt x="4698" y="357"/>
                    </a:cubicBezTo>
                    <a:cubicBezTo>
                      <a:pt x="4735" y="280"/>
                      <a:pt x="4802" y="35"/>
                      <a:pt x="4893" y="0"/>
                    </a:cubicBezTo>
                    <a:cubicBezTo>
                      <a:pt x="4700" y="77"/>
                      <a:pt x="4504" y="155"/>
                      <a:pt x="4343" y="285"/>
                    </a:cubicBezTo>
                    <a:cubicBezTo>
                      <a:pt x="4248" y="361"/>
                      <a:pt x="4166" y="454"/>
                      <a:pt x="4086" y="544"/>
                    </a:cubicBezTo>
                    <a:cubicBezTo>
                      <a:pt x="3919" y="731"/>
                      <a:pt x="3729" y="893"/>
                      <a:pt x="3470" y="922"/>
                    </a:cubicBezTo>
                    <a:cubicBezTo>
                      <a:pt x="3083" y="963"/>
                      <a:pt x="2700" y="777"/>
                      <a:pt x="2337" y="664"/>
                    </a:cubicBezTo>
                    <a:cubicBezTo>
                      <a:pt x="2409" y="653"/>
                      <a:pt x="2687" y="551"/>
                      <a:pt x="2756" y="514"/>
                    </a:cubicBezTo>
                    <a:cubicBezTo>
                      <a:pt x="2399" y="486"/>
                      <a:pt x="2043" y="457"/>
                      <a:pt x="1685" y="455"/>
                    </a:cubicBezTo>
                    <a:cubicBezTo>
                      <a:pt x="1381" y="454"/>
                      <a:pt x="1081" y="513"/>
                      <a:pt x="790" y="597"/>
                    </a:cubicBezTo>
                    <a:cubicBezTo>
                      <a:pt x="631" y="643"/>
                      <a:pt x="474" y="694"/>
                      <a:pt x="319" y="748"/>
                    </a:cubicBezTo>
                    <a:cubicBezTo>
                      <a:pt x="234" y="778"/>
                      <a:pt x="146" y="808"/>
                      <a:pt x="64" y="849"/>
                    </a:cubicBezTo>
                    <a:cubicBezTo>
                      <a:pt x="50" y="855"/>
                      <a:pt x="7" y="871"/>
                      <a:pt x="2" y="887"/>
                    </a:cubicBezTo>
                    <a:cubicBezTo>
                      <a:pt x="1" y="891"/>
                      <a:pt x="1" y="894"/>
                      <a:pt x="3" y="899"/>
                    </a:cubicBezTo>
                    <a:close/>
                  </a:path>
                </a:pathLst>
              </a:custGeom>
              <a:solidFill>
                <a:srgbClr val="518EE9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41" name="Google Shape;241;p6"/>
            <p:cNvGrpSpPr/>
            <p:nvPr/>
          </p:nvGrpSpPr>
          <p:grpSpPr>
            <a:xfrm>
              <a:off x="8762778" y="2007235"/>
              <a:ext cx="312152" cy="1409160"/>
              <a:chOff x="3969875" y="1708525"/>
              <a:chExt cx="94175" cy="425150"/>
            </a:xfrm>
          </p:grpSpPr>
          <p:sp>
            <p:nvSpPr>
              <p:cNvPr id="242" name="Google Shape;242;p6"/>
              <p:cNvSpPr/>
              <p:nvPr/>
            </p:nvSpPr>
            <p:spPr>
              <a:xfrm>
                <a:off x="3969875" y="1708525"/>
                <a:ext cx="48350" cy="48350"/>
              </a:xfrm>
              <a:custGeom>
                <a:avLst/>
                <a:gdLst/>
                <a:ahLst/>
                <a:cxnLst/>
                <a:rect l="l" t="t" r="r" b="b"/>
                <a:pathLst>
                  <a:path w="1934" h="1934" extrusionOk="0">
                    <a:moveTo>
                      <a:pt x="966" y="0"/>
                    </a:moveTo>
                    <a:cubicBezTo>
                      <a:pt x="432" y="0"/>
                      <a:pt x="0" y="432"/>
                      <a:pt x="0" y="967"/>
                    </a:cubicBezTo>
                    <a:cubicBezTo>
                      <a:pt x="0" y="1501"/>
                      <a:pt x="432" y="1933"/>
                      <a:pt x="966" y="1933"/>
                    </a:cubicBezTo>
                    <a:cubicBezTo>
                      <a:pt x="1500" y="1933"/>
                      <a:pt x="1933" y="1501"/>
                      <a:pt x="1933" y="967"/>
                    </a:cubicBezTo>
                    <a:cubicBezTo>
                      <a:pt x="1933" y="432"/>
                      <a:pt x="1500" y="0"/>
                      <a:pt x="96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" name="Google Shape;243;p6"/>
              <p:cNvSpPr/>
              <p:nvPr/>
            </p:nvSpPr>
            <p:spPr>
              <a:xfrm>
                <a:off x="4031375" y="1847950"/>
                <a:ext cx="24175" cy="24175"/>
              </a:xfrm>
              <a:custGeom>
                <a:avLst/>
                <a:gdLst/>
                <a:ahLst/>
                <a:cxnLst/>
                <a:rect l="l" t="t" r="r" b="b"/>
                <a:pathLst>
                  <a:path w="967" h="967" extrusionOk="0">
                    <a:moveTo>
                      <a:pt x="483" y="0"/>
                    </a:moveTo>
                    <a:cubicBezTo>
                      <a:pt x="216" y="0"/>
                      <a:pt x="1" y="216"/>
                      <a:pt x="1" y="483"/>
                    </a:cubicBezTo>
                    <a:cubicBezTo>
                      <a:pt x="1" y="749"/>
                      <a:pt x="216" y="966"/>
                      <a:pt x="483" y="966"/>
                    </a:cubicBezTo>
                    <a:cubicBezTo>
                      <a:pt x="750" y="966"/>
                      <a:pt x="966" y="749"/>
                      <a:pt x="966" y="483"/>
                    </a:cubicBezTo>
                    <a:cubicBezTo>
                      <a:pt x="966" y="216"/>
                      <a:pt x="750" y="0"/>
                      <a:pt x="48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" name="Google Shape;244;p6"/>
              <p:cNvSpPr/>
              <p:nvPr/>
            </p:nvSpPr>
            <p:spPr>
              <a:xfrm>
                <a:off x="4022425" y="1748075"/>
                <a:ext cx="8550" cy="8550"/>
              </a:xfrm>
              <a:custGeom>
                <a:avLst/>
                <a:gdLst/>
                <a:ahLst/>
                <a:cxnLst/>
                <a:rect l="l" t="t" r="r" b="b"/>
                <a:pathLst>
                  <a:path w="342" h="342" extrusionOk="0">
                    <a:moveTo>
                      <a:pt x="172" y="1"/>
                    </a:moveTo>
                    <a:cubicBezTo>
                      <a:pt x="77" y="1"/>
                      <a:pt x="1" y="77"/>
                      <a:pt x="1" y="171"/>
                    </a:cubicBezTo>
                    <a:cubicBezTo>
                      <a:pt x="1" y="266"/>
                      <a:pt x="77" y="341"/>
                      <a:pt x="172" y="341"/>
                    </a:cubicBezTo>
                    <a:cubicBezTo>
                      <a:pt x="266" y="341"/>
                      <a:pt x="341" y="266"/>
                      <a:pt x="341" y="171"/>
                    </a:cubicBezTo>
                    <a:cubicBezTo>
                      <a:pt x="341" y="77"/>
                      <a:pt x="266" y="1"/>
                      <a:pt x="17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" name="Google Shape;245;p6"/>
              <p:cNvSpPr/>
              <p:nvPr/>
            </p:nvSpPr>
            <p:spPr>
              <a:xfrm>
                <a:off x="4043450" y="1925425"/>
                <a:ext cx="8550" cy="8550"/>
              </a:xfrm>
              <a:custGeom>
                <a:avLst/>
                <a:gdLst/>
                <a:ahLst/>
                <a:cxnLst/>
                <a:rect l="l" t="t" r="r" b="b"/>
                <a:pathLst>
                  <a:path w="342" h="342" extrusionOk="0">
                    <a:moveTo>
                      <a:pt x="170" y="1"/>
                    </a:moveTo>
                    <a:cubicBezTo>
                      <a:pt x="76" y="1"/>
                      <a:pt x="0" y="76"/>
                      <a:pt x="0" y="170"/>
                    </a:cubicBezTo>
                    <a:cubicBezTo>
                      <a:pt x="0" y="264"/>
                      <a:pt x="76" y="341"/>
                      <a:pt x="170" y="341"/>
                    </a:cubicBezTo>
                    <a:cubicBezTo>
                      <a:pt x="264" y="341"/>
                      <a:pt x="341" y="264"/>
                      <a:pt x="341" y="170"/>
                    </a:cubicBezTo>
                    <a:cubicBezTo>
                      <a:pt x="341" y="76"/>
                      <a:pt x="264" y="1"/>
                      <a:pt x="17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" name="Google Shape;246;p6"/>
              <p:cNvSpPr/>
              <p:nvPr/>
            </p:nvSpPr>
            <p:spPr>
              <a:xfrm>
                <a:off x="4055525" y="2125125"/>
                <a:ext cx="8525" cy="8550"/>
              </a:xfrm>
              <a:custGeom>
                <a:avLst/>
                <a:gdLst/>
                <a:ahLst/>
                <a:cxnLst/>
                <a:rect l="l" t="t" r="r" b="b"/>
                <a:pathLst>
                  <a:path w="341" h="342" extrusionOk="0">
                    <a:moveTo>
                      <a:pt x="170" y="1"/>
                    </a:moveTo>
                    <a:cubicBezTo>
                      <a:pt x="77" y="1"/>
                      <a:pt x="0" y="76"/>
                      <a:pt x="0" y="171"/>
                    </a:cubicBezTo>
                    <a:cubicBezTo>
                      <a:pt x="0" y="265"/>
                      <a:pt x="77" y="341"/>
                      <a:pt x="170" y="341"/>
                    </a:cubicBezTo>
                    <a:cubicBezTo>
                      <a:pt x="264" y="341"/>
                      <a:pt x="341" y="265"/>
                      <a:pt x="341" y="171"/>
                    </a:cubicBezTo>
                    <a:cubicBezTo>
                      <a:pt x="341" y="76"/>
                      <a:pt x="264" y="1"/>
                      <a:pt x="17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" name="Google Shape;247;p6"/>
              <p:cNvSpPr/>
              <p:nvPr/>
            </p:nvSpPr>
            <p:spPr>
              <a:xfrm>
                <a:off x="4018200" y="1899375"/>
                <a:ext cx="17050" cy="17000"/>
              </a:xfrm>
              <a:custGeom>
                <a:avLst/>
                <a:gdLst/>
                <a:ahLst/>
                <a:cxnLst/>
                <a:rect l="l" t="t" r="r" b="b"/>
                <a:pathLst>
                  <a:path w="682" h="680" extrusionOk="0">
                    <a:moveTo>
                      <a:pt x="341" y="0"/>
                    </a:moveTo>
                    <a:cubicBezTo>
                      <a:pt x="152" y="0"/>
                      <a:pt x="0" y="152"/>
                      <a:pt x="0" y="341"/>
                    </a:cubicBezTo>
                    <a:cubicBezTo>
                      <a:pt x="0" y="528"/>
                      <a:pt x="152" y="680"/>
                      <a:pt x="341" y="680"/>
                    </a:cubicBezTo>
                    <a:cubicBezTo>
                      <a:pt x="529" y="680"/>
                      <a:pt x="681" y="528"/>
                      <a:pt x="681" y="341"/>
                    </a:cubicBezTo>
                    <a:cubicBezTo>
                      <a:pt x="681" y="152"/>
                      <a:pt x="529" y="0"/>
                      <a:pt x="34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" name="Google Shape;248;p6"/>
              <p:cNvSpPr/>
              <p:nvPr/>
            </p:nvSpPr>
            <p:spPr>
              <a:xfrm>
                <a:off x="3994000" y="1801550"/>
                <a:ext cx="17075" cy="17050"/>
              </a:xfrm>
              <a:custGeom>
                <a:avLst/>
                <a:gdLst/>
                <a:ahLst/>
                <a:cxnLst/>
                <a:rect l="l" t="t" r="r" b="b"/>
                <a:pathLst>
                  <a:path w="683" h="682" extrusionOk="0">
                    <a:moveTo>
                      <a:pt x="341" y="0"/>
                    </a:moveTo>
                    <a:cubicBezTo>
                      <a:pt x="155" y="0"/>
                      <a:pt x="1" y="152"/>
                      <a:pt x="1" y="341"/>
                    </a:cubicBezTo>
                    <a:cubicBezTo>
                      <a:pt x="1" y="529"/>
                      <a:pt x="155" y="681"/>
                      <a:pt x="341" y="681"/>
                    </a:cubicBezTo>
                    <a:cubicBezTo>
                      <a:pt x="530" y="681"/>
                      <a:pt x="682" y="529"/>
                      <a:pt x="682" y="341"/>
                    </a:cubicBezTo>
                    <a:cubicBezTo>
                      <a:pt x="682" y="152"/>
                      <a:pt x="530" y="0"/>
                      <a:pt x="34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49" name="Google Shape;249;p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1" name="Google Shape;251;p7"/>
          <p:cNvGrpSpPr/>
          <p:nvPr/>
        </p:nvGrpSpPr>
        <p:grpSpPr>
          <a:xfrm>
            <a:off x="7373568" y="2007235"/>
            <a:ext cx="2083718" cy="3140554"/>
            <a:chOff x="7373568" y="2007235"/>
            <a:chExt cx="2083718" cy="3140554"/>
          </a:xfrm>
        </p:grpSpPr>
        <p:grpSp>
          <p:nvGrpSpPr>
            <p:cNvPr id="252" name="Google Shape;252;p7"/>
            <p:cNvGrpSpPr/>
            <p:nvPr/>
          </p:nvGrpSpPr>
          <p:grpSpPr>
            <a:xfrm rot="-896081" flipH="1">
              <a:off x="8429208" y="2600831"/>
              <a:ext cx="748876" cy="2264877"/>
              <a:chOff x="3221922" y="3632026"/>
              <a:chExt cx="349066" cy="1055705"/>
            </a:xfrm>
          </p:grpSpPr>
          <p:sp>
            <p:nvSpPr>
              <p:cNvPr id="253" name="Google Shape;253;p7"/>
              <p:cNvSpPr/>
              <p:nvPr/>
            </p:nvSpPr>
            <p:spPr>
              <a:xfrm>
                <a:off x="3266263" y="3688839"/>
                <a:ext cx="223755" cy="998891"/>
              </a:xfrm>
              <a:custGeom>
                <a:avLst/>
                <a:gdLst/>
                <a:ahLst/>
                <a:cxnLst/>
                <a:rect l="l" t="t" r="r" b="b"/>
                <a:pathLst>
                  <a:path w="5687" h="25388" extrusionOk="0">
                    <a:moveTo>
                      <a:pt x="65" y="0"/>
                    </a:moveTo>
                    <a:lnTo>
                      <a:pt x="0" y="12"/>
                    </a:lnTo>
                    <a:cubicBezTo>
                      <a:pt x="58" y="294"/>
                      <a:pt x="141" y="570"/>
                      <a:pt x="255" y="835"/>
                    </a:cubicBezTo>
                    <a:cubicBezTo>
                      <a:pt x="370" y="1099"/>
                      <a:pt x="515" y="1348"/>
                      <a:pt x="674" y="1587"/>
                    </a:cubicBezTo>
                    <a:cubicBezTo>
                      <a:pt x="991" y="2065"/>
                      <a:pt x="1366" y="2497"/>
                      <a:pt x="1693" y="2961"/>
                    </a:cubicBezTo>
                    <a:cubicBezTo>
                      <a:pt x="1856" y="3194"/>
                      <a:pt x="2007" y="3434"/>
                      <a:pt x="2140" y="3684"/>
                    </a:cubicBezTo>
                    <a:cubicBezTo>
                      <a:pt x="2259" y="3938"/>
                      <a:pt x="2368" y="4201"/>
                      <a:pt x="2414" y="4481"/>
                    </a:cubicBezTo>
                    <a:cubicBezTo>
                      <a:pt x="2449" y="4617"/>
                      <a:pt x="2454" y="4759"/>
                      <a:pt x="2473" y="4898"/>
                    </a:cubicBezTo>
                    <a:cubicBezTo>
                      <a:pt x="2477" y="4968"/>
                      <a:pt x="2478" y="5039"/>
                      <a:pt x="2480" y="5110"/>
                    </a:cubicBezTo>
                    <a:cubicBezTo>
                      <a:pt x="2484" y="5180"/>
                      <a:pt x="2485" y="5251"/>
                      <a:pt x="2480" y="5321"/>
                    </a:cubicBezTo>
                    <a:lnTo>
                      <a:pt x="2472" y="5533"/>
                    </a:lnTo>
                    <a:lnTo>
                      <a:pt x="2452" y="5745"/>
                    </a:lnTo>
                    <a:cubicBezTo>
                      <a:pt x="2441" y="5886"/>
                      <a:pt x="2415" y="6026"/>
                      <a:pt x="2395" y="6166"/>
                    </a:cubicBezTo>
                    <a:cubicBezTo>
                      <a:pt x="2302" y="6727"/>
                      <a:pt x="2156" y="7278"/>
                      <a:pt x="2030" y="7835"/>
                    </a:cubicBezTo>
                    <a:cubicBezTo>
                      <a:pt x="1967" y="8114"/>
                      <a:pt x="1906" y="8394"/>
                      <a:pt x="1864" y="8677"/>
                    </a:cubicBezTo>
                    <a:cubicBezTo>
                      <a:pt x="1822" y="8961"/>
                      <a:pt x="1786" y="9244"/>
                      <a:pt x="1758" y="9529"/>
                    </a:cubicBezTo>
                    <a:cubicBezTo>
                      <a:pt x="1729" y="9814"/>
                      <a:pt x="1709" y="10099"/>
                      <a:pt x="1700" y="10386"/>
                    </a:cubicBezTo>
                    <a:cubicBezTo>
                      <a:pt x="1690" y="10672"/>
                      <a:pt x="1694" y="10959"/>
                      <a:pt x="1713" y="11245"/>
                    </a:cubicBezTo>
                    <a:cubicBezTo>
                      <a:pt x="1746" y="11819"/>
                      <a:pt x="1848" y="12388"/>
                      <a:pt x="2023" y="12937"/>
                    </a:cubicBezTo>
                    <a:cubicBezTo>
                      <a:pt x="2069" y="13073"/>
                      <a:pt x="2114" y="13209"/>
                      <a:pt x="2170" y="13342"/>
                    </a:cubicBezTo>
                    <a:cubicBezTo>
                      <a:pt x="2220" y="13477"/>
                      <a:pt x="2284" y="13608"/>
                      <a:pt x="2349" y="13737"/>
                    </a:cubicBezTo>
                    <a:cubicBezTo>
                      <a:pt x="2483" y="13994"/>
                      <a:pt x="2651" y="14230"/>
                      <a:pt x="2828" y="14456"/>
                    </a:cubicBezTo>
                    <a:cubicBezTo>
                      <a:pt x="3185" y="14908"/>
                      <a:pt x="3592" y="15311"/>
                      <a:pt x="3963" y="15740"/>
                    </a:cubicBezTo>
                    <a:cubicBezTo>
                      <a:pt x="4148" y="15955"/>
                      <a:pt x="4323" y="16177"/>
                      <a:pt x="4478" y="16413"/>
                    </a:cubicBezTo>
                    <a:cubicBezTo>
                      <a:pt x="4633" y="16647"/>
                      <a:pt x="4764" y="16897"/>
                      <a:pt x="4880" y="17156"/>
                    </a:cubicBezTo>
                    <a:cubicBezTo>
                      <a:pt x="5112" y="17672"/>
                      <a:pt x="5288" y="18213"/>
                      <a:pt x="5397" y="18768"/>
                    </a:cubicBezTo>
                    <a:cubicBezTo>
                      <a:pt x="5504" y="19323"/>
                      <a:pt x="5553" y="19890"/>
                      <a:pt x="5525" y="20454"/>
                    </a:cubicBezTo>
                    <a:cubicBezTo>
                      <a:pt x="5497" y="21019"/>
                      <a:pt x="5415" y="21581"/>
                      <a:pt x="5289" y="22134"/>
                    </a:cubicBezTo>
                    <a:cubicBezTo>
                      <a:pt x="5036" y="23241"/>
                      <a:pt x="4610" y="24302"/>
                      <a:pt x="4114" y="25322"/>
                    </a:cubicBezTo>
                    <a:lnTo>
                      <a:pt x="4249" y="25388"/>
                    </a:lnTo>
                    <a:cubicBezTo>
                      <a:pt x="4745" y="24358"/>
                      <a:pt x="5172" y="23285"/>
                      <a:pt x="5425" y="22165"/>
                    </a:cubicBezTo>
                    <a:cubicBezTo>
                      <a:pt x="5551" y="21605"/>
                      <a:pt x="5633" y="21034"/>
                      <a:pt x="5659" y="20459"/>
                    </a:cubicBezTo>
                    <a:cubicBezTo>
                      <a:pt x="5686" y="19884"/>
                      <a:pt x="5634" y="19307"/>
                      <a:pt x="5523" y="18742"/>
                    </a:cubicBezTo>
                    <a:cubicBezTo>
                      <a:pt x="5410" y="18178"/>
                      <a:pt x="5229" y="17627"/>
                      <a:pt x="4992" y="17104"/>
                    </a:cubicBezTo>
                    <a:cubicBezTo>
                      <a:pt x="4874" y="16842"/>
                      <a:pt x="4739" y="16586"/>
                      <a:pt x="4579" y="16346"/>
                    </a:cubicBezTo>
                    <a:cubicBezTo>
                      <a:pt x="4420" y="16104"/>
                      <a:pt x="4240" y="15878"/>
                      <a:pt x="4052" y="15662"/>
                    </a:cubicBezTo>
                    <a:cubicBezTo>
                      <a:pt x="3677" y="15230"/>
                      <a:pt x="3269" y="14829"/>
                      <a:pt x="2916" y="14386"/>
                    </a:cubicBezTo>
                    <a:cubicBezTo>
                      <a:pt x="2742" y="14164"/>
                      <a:pt x="2577" y="13934"/>
                      <a:pt x="2446" y="13685"/>
                    </a:cubicBezTo>
                    <a:cubicBezTo>
                      <a:pt x="2383" y="13560"/>
                      <a:pt x="2321" y="13435"/>
                      <a:pt x="2271" y="13302"/>
                    </a:cubicBezTo>
                    <a:cubicBezTo>
                      <a:pt x="2215" y="13171"/>
                      <a:pt x="2171" y="13037"/>
                      <a:pt x="2125" y="12903"/>
                    </a:cubicBezTo>
                    <a:cubicBezTo>
                      <a:pt x="1952" y="12366"/>
                      <a:pt x="1849" y="11805"/>
                      <a:pt x="1814" y="11239"/>
                    </a:cubicBezTo>
                    <a:cubicBezTo>
                      <a:pt x="1796" y="10956"/>
                      <a:pt x="1791" y="10672"/>
                      <a:pt x="1799" y="10388"/>
                    </a:cubicBezTo>
                    <a:cubicBezTo>
                      <a:pt x="1807" y="10105"/>
                      <a:pt x="1827" y="9821"/>
                      <a:pt x="1854" y="9538"/>
                    </a:cubicBezTo>
                    <a:cubicBezTo>
                      <a:pt x="1881" y="9255"/>
                      <a:pt x="1916" y="8973"/>
                      <a:pt x="1957" y="8692"/>
                    </a:cubicBezTo>
                    <a:cubicBezTo>
                      <a:pt x="1997" y="8411"/>
                      <a:pt x="2057" y="8132"/>
                      <a:pt x="2119" y="7855"/>
                    </a:cubicBezTo>
                    <a:cubicBezTo>
                      <a:pt x="2244" y="7299"/>
                      <a:pt x="2388" y="6745"/>
                      <a:pt x="2480" y="6179"/>
                    </a:cubicBezTo>
                    <a:cubicBezTo>
                      <a:pt x="2499" y="6038"/>
                      <a:pt x="2525" y="5897"/>
                      <a:pt x="2536" y="5754"/>
                    </a:cubicBezTo>
                    <a:lnTo>
                      <a:pt x="2556" y="5539"/>
                    </a:lnTo>
                    <a:lnTo>
                      <a:pt x="2565" y="5324"/>
                    </a:lnTo>
                    <a:cubicBezTo>
                      <a:pt x="2568" y="5252"/>
                      <a:pt x="2567" y="5180"/>
                      <a:pt x="2563" y="5107"/>
                    </a:cubicBezTo>
                    <a:cubicBezTo>
                      <a:pt x="2561" y="5035"/>
                      <a:pt x="2560" y="4964"/>
                      <a:pt x="2555" y="4892"/>
                    </a:cubicBezTo>
                    <a:cubicBezTo>
                      <a:pt x="2535" y="4749"/>
                      <a:pt x="2530" y="4604"/>
                      <a:pt x="2493" y="4464"/>
                    </a:cubicBezTo>
                    <a:cubicBezTo>
                      <a:pt x="2444" y="4178"/>
                      <a:pt x="2333" y="3908"/>
                      <a:pt x="2209" y="3648"/>
                    </a:cubicBezTo>
                    <a:cubicBezTo>
                      <a:pt x="2074" y="3395"/>
                      <a:pt x="1919" y="3152"/>
                      <a:pt x="1755" y="2918"/>
                    </a:cubicBezTo>
                    <a:cubicBezTo>
                      <a:pt x="1424" y="2450"/>
                      <a:pt x="1048" y="2020"/>
                      <a:pt x="732" y="1548"/>
                    </a:cubicBezTo>
                    <a:cubicBezTo>
                      <a:pt x="575" y="1312"/>
                      <a:pt x="432" y="1067"/>
                      <a:pt x="317" y="808"/>
                    </a:cubicBezTo>
                    <a:cubicBezTo>
                      <a:pt x="204" y="548"/>
                      <a:pt x="121" y="277"/>
                      <a:pt x="6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" name="Google Shape;254;p7"/>
              <p:cNvSpPr/>
              <p:nvPr/>
            </p:nvSpPr>
            <p:spPr>
              <a:xfrm>
                <a:off x="3470225" y="4544353"/>
                <a:ext cx="83018" cy="46781"/>
              </a:xfrm>
              <a:custGeom>
                <a:avLst/>
                <a:gdLst/>
                <a:ahLst/>
                <a:cxnLst/>
                <a:rect l="l" t="t" r="r" b="b"/>
                <a:pathLst>
                  <a:path w="2110" h="1189" extrusionOk="0">
                    <a:moveTo>
                      <a:pt x="471" y="501"/>
                    </a:moveTo>
                    <a:cubicBezTo>
                      <a:pt x="682" y="276"/>
                      <a:pt x="1016" y="81"/>
                      <a:pt x="1320" y="24"/>
                    </a:cubicBezTo>
                    <a:cubicBezTo>
                      <a:pt x="1447" y="1"/>
                      <a:pt x="1590" y="17"/>
                      <a:pt x="1707" y="71"/>
                    </a:cubicBezTo>
                    <a:cubicBezTo>
                      <a:pt x="1794" y="111"/>
                      <a:pt x="1869" y="180"/>
                      <a:pt x="1899" y="271"/>
                    </a:cubicBezTo>
                    <a:cubicBezTo>
                      <a:pt x="2110" y="887"/>
                      <a:pt x="994" y="1188"/>
                      <a:pt x="588" y="1176"/>
                    </a:cubicBezTo>
                    <a:cubicBezTo>
                      <a:pt x="484" y="1173"/>
                      <a:pt x="85" y="1160"/>
                      <a:pt x="40" y="1041"/>
                    </a:cubicBezTo>
                    <a:cubicBezTo>
                      <a:pt x="1" y="932"/>
                      <a:pt x="393" y="585"/>
                      <a:pt x="471" y="50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" name="Google Shape;255;p7"/>
              <p:cNvSpPr/>
              <p:nvPr/>
            </p:nvSpPr>
            <p:spPr>
              <a:xfrm>
                <a:off x="3397635" y="4526884"/>
                <a:ext cx="77746" cy="62086"/>
              </a:xfrm>
              <a:custGeom>
                <a:avLst/>
                <a:gdLst/>
                <a:ahLst/>
                <a:cxnLst/>
                <a:rect l="l" t="t" r="r" b="b"/>
                <a:pathLst>
                  <a:path w="1976" h="1578" extrusionOk="0">
                    <a:moveTo>
                      <a:pt x="1674" y="829"/>
                    </a:moveTo>
                    <a:cubicBezTo>
                      <a:pt x="1551" y="546"/>
                      <a:pt x="1300" y="252"/>
                      <a:pt x="1032" y="97"/>
                    </a:cubicBezTo>
                    <a:cubicBezTo>
                      <a:pt x="920" y="32"/>
                      <a:pt x="780" y="0"/>
                      <a:pt x="650" y="14"/>
                    </a:cubicBezTo>
                    <a:cubicBezTo>
                      <a:pt x="556" y="22"/>
                      <a:pt x="461" y="63"/>
                      <a:pt x="403" y="138"/>
                    </a:cubicBezTo>
                    <a:cubicBezTo>
                      <a:pt x="1" y="650"/>
                      <a:pt x="953" y="1303"/>
                      <a:pt x="1341" y="1427"/>
                    </a:cubicBezTo>
                    <a:cubicBezTo>
                      <a:pt x="1440" y="1458"/>
                      <a:pt x="1821" y="1578"/>
                      <a:pt x="1903" y="1480"/>
                    </a:cubicBezTo>
                    <a:cubicBezTo>
                      <a:pt x="1976" y="1391"/>
                      <a:pt x="1719" y="933"/>
                      <a:pt x="1674" y="82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" name="Google Shape;256;p7"/>
              <p:cNvSpPr/>
              <p:nvPr/>
            </p:nvSpPr>
            <p:spPr>
              <a:xfrm>
                <a:off x="3482186" y="4472273"/>
                <a:ext cx="82979" cy="46742"/>
              </a:xfrm>
              <a:custGeom>
                <a:avLst/>
                <a:gdLst/>
                <a:ahLst/>
                <a:cxnLst/>
                <a:rect l="l" t="t" r="r" b="b"/>
                <a:pathLst>
                  <a:path w="2109" h="1188" extrusionOk="0">
                    <a:moveTo>
                      <a:pt x="472" y="502"/>
                    </a:moveTo>
                    <a:cubicBezTo>
                      <a:pt x="681" y="275"/>
                      <a:pt x="1016" y="81"/>
                      <a:pt x="1320" y="24"/>
                    </a:cubicBezTo>
                    <a:cubicBezTo>
                      <a:pt x="1448" y="0"/>
                      <a:pt x="1590" y="16"/>
                      <a:pt x="1708" y="71"/>
                    </a:cubicBezTo>
                    <a:cubicBezTo>
                      <a:pt x="1793" y="112"/>
                      <a:pt x="1869" y="181"/>
                      <a:pt x="1900" y="270"/>
                    </a:cubicBezTo>
                    <a:cubicBezTo>
                      <a:pt x="2109" y="887"/>
                      <a:pt x="995" y="1188"/>
                      <a:pt x="587" y="1176"/>
                    </a:cubicBezTo>
                    <a:cubicBezTo>
                      <a:pt x="483" y="1173"/>
                      <a:pt x="84" y="1159"/>
                      <a:pt x="40" y="1040"/>
                    </a:cubicBezTo>
                    <a:cubicBezTo>
                      <a:pt x="0" y="931"/>
                      <a:pt x="394" y="585"/>
                      <a:pt x="472" y="50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257;p7"/>
              <p:cNvSpPr/>
              <p:nvPr/>
            </p:nvSpPr>
            <p:spPr>
              <a:xfrm>
                <a:off x="3405543" y="4462162"/>
                <a:ext cx="81247" cy="55162"/>
              </a:xfrm>
              <a:custGeom>
                <a:avLst/>
                <a:gdLst/>
                <a:ahLst/>
                <a:cxnLst/>
                <a:rect l="l" t="t" r="r" b="b"/>
                <a:pathLst>
                  <a:path w="2065" h="1402" extrusionOk="0">
                    <a:moveTo>
                      <a:pt x="1681" y="683"/>
                    </a:moveTo>
                    <a:cubicBezTo>
                      <a:pt x="1516" y="423"/>
                      <a:pt x="1223" y="169"/>
                      <a:pt x="935" y="59"/>
                    </a:cubicBezTo>
                    <a:cubicBezTo>
                      <a:pt x="814" y="12"/>
                      <a:pt x="670" y="1"/>
                      <a:pt x="544" y="33"/>
                    </a:cubicBezTo>
                    <a:cubicBezTo>
                      <a:pt x="452" y="58"/>
                      <a:pt x="366" y="111"/>
                      <a:pt x="320" y="194"/>
                    </a:cubicBezTo>
                    <a:cubicBezTo>
                      <a:pt x="0" y="761"/>
                      <a:pt x="1041" y="1261"/>
                      <a:pt x="1443" y="1326"/>
                    </a:cubicBezTo>
                    <a:cubicBezTo>
                      <a:pt x="1546" y="1342"/>
                      <a:pt x="1940" y="1401"/>
                      <a:pt x="2005" y="1292"/>
                    </a:cubicBezTo>
                    <a:cubicBezTo>
                      <a:pt x="2065" y="1193"/>
                      <a:pt x="1741" y="780"/>
                      <a:pt x="1681" y="68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258;p7"/>
              <p:cNvSpPr/>
              <p:nvPr/>
            </p:nvSpPr>
            <p:spPr>
              <a:xfrm>
                <a:off x="3480219" y="4378554"/>
                <a:ext cx="90769" cy="66965"/>
              </a:xfrm>
              <a:custGeom>
                <a:avLst/>
                <a:gdLst/>
                <a:ahLst/>
                <a:cxnLst/>
                <a:rect l="l" t="t" r="r" b="b"/>
                <a:pathLst>
                  <a:path w="2307" h="1702" extrusionOk="0">
                    <a:moveTo>
                      <a:pt x="392" y="864"/>
                    </a:moveTo>
                    <a:cubicBezTo>
                      <a:pt x="557" y="553"/>
                      <a:pt x="867" y="241"/>
                      <a:pt x="1184" y="89"/>
                    </a:cubicBezTo>
                    <a:cubicBezTo>
                      <a:pt x="1317" y="26"/>
                      <a:pt x="1479" y="1"/>
                      <a:pt x="1624" y="27"/>
                    </a:cubicBezTo>
                    <a:cubicBezTo>
                      <a:pt x="1731" y="45"/>
                      <a:pt x="1833" y="100"/>
                      <a:pt x="1894" y="189"/>
                    </a:cubicBezTo>
                    <a:cubicBezTo>
                      <a:pt x="2306" y="805"/>
                      <a:pt x="1170" y="1463"/>
                      <a:pt x="719" y="1571"/>
                    </a:cubicBezTo>
                    <a:cubicBezTo>
                      <a:pt x="604" y="1598"/>
                      <a:pt x="160" y="1701"/>
                      <a:pt x="77" y="1583"/>
                    </a:cubicBezTo>
                    <a:cubicBezTo>
                      <a:pt x="1" y="1476"/>
                      <a:pt x="331" y="979"/>
                      <a:pt x="392" y="86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" name="Google Shape;259;p7"/>
              <p:cNvSpPr/>
              <p:nvPr/>
            </p:nvSpPr>
            <p:spPr>
              <a:xfrm>
                <a:off x="3392048" y="4389256"/>
                <a:ext cx="94074" cy="56381"/>
              </a:xfrm>
              <a:custGeom>
                <a:avLst/>
                <a:gdLst/>
                <a:ahLst/>
                <a:cxnLst/>
                <a:rect l="l" t="t" r="r" b="b"/>
                <a:pathLst>
                  <a:path w="2391" h="1433" extrusionOk="0">
                    <a:moveTo>
                      <a:pt x="1892" y="653"/>
                    </a:moveTo>
                    <a:cubicBezTo>
                      <a:pt x="1673" y="378"/>
                      <a:pt x="1310" y="128"/>
                      <a:pt x="971" y="37"/>
                    </a:cubicBezTo>
                    <a:cubicBezTo>
                      <a:pt x="829" y="0"/>
                      <a:pt x="665" y="5"/>
                      <a:pt x="527" y="58"/>
                    </a:cubicBezTo>
                    <a:cubicBezTo>
                      <a:pt x="426" y="95"/>
                      <a:pt x="335" y="168"/>
                      <a:pt x="293" y="268"/>
                    </a:cubicBezTo>
                    <a:cubicBezTo>
                      <a:pt x="0" y="949"/>
                      <a:pt x="1240" y="1386"/>
                      <a:pt x="1703" y="1408"/>
                    </a:cubicBezTo>
                    <a:cubicBezTo>
                      <a:pt x="1821" y="1413"/>
                      <a:pt x="2275" y="1433"/>
                      <a:pt x="2336" y="1301"/>
                    </a:cubicBezTo>
                    <a:cubicBezTo>
                      <a:pt x="2390" y="1181"/>
                      <a:pt x="1974" y="754"/>
                      <a:pt x="1892" y="65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" name="Google Shape;260;p7"/>
              <p:cNvSpPr/>
              <p:nvPr/>
            </p:nvSpPr>
            <p:spPr>
              <a:xfrm>
                <a:off x="3458934" y="4289084"/>
                <a:ext cx="71805" cy="83569"/>
              </a:xfrm>
              <a:custGeom>
                <a:avLst/>
                <a:gdLst/>
                <a:ahLst/>
                <a:cxnLst/>
                <a:rect l="l" t="t" r="r" b="b"/>
                <a:pathLst>
                  <a:path w="1825" h="2124" extrusionOk="0">
                    <a:moveTo>
                      <a:pt x="112" y="1273"/>
                    </a:moveTo>
                    <a:cubicBezTo>
                      <a:pt x="138" y="926"/>
                      <a:pt x="295" y="520"/>
                      <a:pt x="523" y="256"/>
                    </a:cubicBezTo>
                    <a:cubicBezTo>
                      <a:pt x="618" y="146"/>
                      <a:pt x="756" y="60"/>
                      <a:pt x="898" y="26"/>
                    </a:cubicBezTo>
                    <a:cubicBezTo>
                      <a:pt x="1001" y="0"/>
                      <a:pt x="1116" y="9"/>
                      <a:pt x="1207" y="66"/>
                    </a:cubicBezTo>
                    <a:cubicBezTo>
                      <a:pt x="1824" y="461"/>
                      <a:pt x="1054" y="1510"/>
                      <a:pt x="688" y="1784"/>
                    </a:cubicBezTo>
                    <a:cubicBezTo>
                      <a:pt x="595" y="1855"/>
                      <a:pt x="235" y="2124"/>
                      <a:pt x="112" y="2051"/>
                    </a:cubicBezTo>
                    <a:cubicBezTo>
                      <a:pt x="1" y="1983"/>
                      <a:pt x="102" y="1402"/>
                      <a:pt x="112" y="127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" name="Google Shape;261;p7"/>
              <p:cNvSpPr/>
              <p:nvPr/>
            </p:nvSpPr>
            <p:spPr>
              <a:xfrm>
                <a:off x="3372061" y="4325202"/>
                <a:ext cx="93484" cy="51975"/>
              </a:xfrm>
              <a:custGeom>
                <a:avLst/>
                <a:gdLst/>
                <a:ahLst/>
                <a:cxnLst/>
                <a:rect l="l" t="t" r="r" b="b"/>
                <a:pathLst>
                  <a:path w="2376" h="1321" extrusionOk="0">
                    <a:moveTo>
                      <a:pt x="1831" y="530"/>
                    </a:moveTo>
                    <a:cubicBezTo>
                      <a:pt x="1586" y="283"/>
                      <a:pt x="1202" y="75"/>
                      <a:pt x="858" y="23"/>
                    </a:cubicBezTo>
                    <a:cubicBezTo>
                      <a:pt x="714" y="1"/>
                      <a:pt x="554" y="24"/>
                      <a:pt x="423" y="91"/>
                    </a:cubicBezTo>
                    <a:cubicBezTo>
                      <a:pt x="328" y="140"/>
                      <a:pt x="246" y="220"/>
                      <a:pt x="215" y="322"/>
                    </a:cubicBezTo>
                    <a:cubicBezTo>
                      <a:pt x="1" y="1024"/>
                      <a:pt x="1266" y="1321"/>
                      <a:pt x="1724" y="1294"/>
                    </a:cubicBezTo>
                    <a:cubicBezTo>
                      <a:pt x="1842" y="1286"/>
                      <a:pt x="2290" y="1257"/>
                      <a:pt x="2335" y="1120"/>
                    </a:cubicBezTo>
                    <a:cubicBezTo>
                      <a:pt x="2376" y="997"/>
                      <a:pt x="1921" y="621"/>
                      <a:pt x="1831" y="53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" name="Google Shape;262;p7"/>
              <p:cNvSpPr/>
              <p:nvPr/>
            </p:nvSpPr>
            <p:spPr>
              <a:xfrm>
                <a:off x="3401727" y="4197056"/>
                <a:ext cx="67477" cy="97379"/>
              </a:xfrm>
              <a:custGeom>
                <a:avLst/>
                <a:gdLst/>
                <a:ahLst/>
                <a:cxnLst/>
                <a:rect l="l" t="t" r="r" b="b"/>
                <a:pathLst>
                  <a:path w="1715" h="2475" extrusionOk="0">
                    <a:moveTo>
                      <a:pt x="49" y="1584"/>
                    </a:moveTo>
                    <a:cubicBezTo>
                      <a:pt x="1" y="1205"/>
                      <a:pt x="80" y="732"/>
                      <a:pt x="267" y="399"/>
                    </a:cubicBezTo>
                    <a:cubicBezTo>
                      <a:pt x="346" y="259"/>
                      <a:pt x="474" y="135"/>
                      <a:pt x="620" y="67"/>
                    </a:cubicBezTo>
                    <a:cubicBezTo>
                      <a:pt x="726" y="17"/>
                      <a:pt x="851" y="0"/>
                      <a:pt x="962" y="42"/>
                    </a:cubicBezTo>
                    <a:cubicBezTo>
                      <a:pt x="1715" y="332"/>
                      <a:pt x="1116" y="1631"/>
                      <a:pt x="783" y="2009"/>
                    </a:cubicBezTo>
                    <a:cubicBezTo>
                      <a:pt x="698" y="2105"/>
                      <a:pt x="369" y="2474"/>
                      <a:pt x="220" y="2422"/>
                    </a:cubicBezTo>
                    <a:cubicBezTo>
                      <a:pt x="85" y="2374"/>
                      <a:pt x="68" y="1725"/>
                      <a:pt x="49" y="158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" name="Google Shape;263;p7"/>
              <p:cNvSpPr/>
              <p:nvPr/>
            </p:nvSpPr>
            <p:spPr>
              <a:xfrm>
                <a:off x="3311155" y="4257254"/>
                <a:ext cx="100448" cy="52250"/>
              </a:xfrm>
              <a:custGeom>
                <a:avLst/>
                <a:gdLst/>
                <a:ahLst/>
                <a:cxnLst/>
                <a:rect l="l" t="t" r="r" b="b"/>
                <a:pathLst>
                  <a:path w="2553" h="1328" extrusionOk="0">
                    <a:moveTo>
                      <a:pt x="1862" y="350"/>
                    </a:moveTo>
                    <a:cubicBezTo>
                      <a:pt x="1544" y="138"/>
                      <a:pt x="1084" y="1"/>
                      <a:pt x="703" y="20"/>
                    </a:cubicBezTo>
                    <a:cubicBezTo>
                      <a:pt x="542" y="28"/>
                      <a:pt x="375" y="88"/>
                      <a:pt x="250" y="189"/>
                    </a:cubicBezTo>
                    <a:cubicBezTo>
                      <a:pt x="158" y="262"/>
                      <a:pt x="86" y="367"/>
                      <a:pt x="76" y="483"/>
                    </a:cubicBezTo>
                    <a:cubicBezTo>
                      <a:pt x="1" y="1286"/>
                      <a:pt x="1430" y="1328"/>
                      <a:pt x="1916" y="1195"/>
                    </a:cubicBezTo>
                    <a:cubicBezTo>
                      <a:pt x="2041" y="1162"/>
                      <a:pt x="2518" y="1032"/>
                      <a:pt x="2537" y="875"/>
                    </a:cubicBezTo>
                    <a:cubicBezTo>
                      <a:pt x="2553" y="732"/>
                      <a:pt x="1980" y="429"/>
                      <a:pt x="1862" y="35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" name="Google Shape;264;p7"/>
              <p:cNvSpPr/>
              <p:nvPr/>
            </p:nvSpPr>
            <p:spPr>
              <a:xfrm>
                <a:off x="3346841" y="4125842"/>
                <a:ext cx="67437" cy="97379"/>
              </a:xfrm>
              <a:custGeom>
                <a:avLst/>
                <a:gdLst/>
                <a:ahLst/>
                <a:cxnLst/>
                <a:rect l="l" t="t" r="r" b="b"/>
                <a:pathLst>
                  <a:path w="1714" h="2475" extrusionOk="0">
                    <a:moveTo>
                      <a:pt x="49" y="1585"/>
                    </a:moveTo>
                    <a:cubicBezTo>
                      <a:pt x="0" y="1206"/>
                      <a:pt x="79" y="734"/>
                      <a:pt x="266" y="400"/>
                    </a:cubicBezTo>
                    <a:cubicBezTo>
                      <a:pt x="346" y="260"/>
                      <a:pt x="473" y="136"/>
                      <a:pt x="619" y="68"/>
                    </a:cubicBezTo>
                    <a:cubicBezTo>
                      <a:pt x="726" y="18"/>
                      <a:pt x="851" y="1"/>
                      <a:pt x="961" y="43"/>
                    </a:cubicBezTo>
                    <a:cubicBezTo>
                      <a:pt x="1714" y="333"/>
                      <a:pt x="1116" y="1632"/>
                      <a:pt x="782" y="2009"/>
                    </a:cubicBezTo>
                    <a:cubicBezTo>
                      <a:pt x="697" y="2106"/>
                      <a:pt x="368" y="2475"/>
                      <a:pt x="219" y="2423"/>
                    </a:cubicBezTo>
                    <a:cubicBezTo>
                      <a:pt x="84" y="2375"/>
                      <a:pt x="66" y="1726"/>
                      <a:pt x="49" y="158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" name="Google Shape;265;p7"/>
              <p:cNvSpPr/>
              <p:nvPr/>
            </p:nvSpPr>
            <p:spPr>
              <a:xfrm>
                <a:off x="3255286" y="4169279"/>
                <a:ext cx="102730" cy="58034"/>
              </a:xfrm>
              <a:custGeom>
                <a:avLst/>
                <a:gdLst/>
                <a:ahLst/>
                <a:cxnLst/>
                <a:rect l="l" t="t" r="r" b="b"/>
                <a:pathLst>
                  <a:path w="2611" h="1475" extrusionOk="0">
                    <a:moveTo>
                      <a:pt x="2033" y="630"/>
                    </a:moveTo>
                    <a:cubicBezTo>
                      <a:pt x="1775" y="348"/>
                      <a:pt x="1363" y="103"/>
                      <a:pt x="987" y="30"/>
                    </a:cubicBezTo>
                    <a:cubicBezTo>
                      <a:pt x="829" y="0"/>
                      <a:pt x="652" y="18"/>
                      <a:pt x="506" y="84"/>
                    </a:cubicBezTo>
                    <a:cubicBezTo>
                      <a:pt x="399" y="134"/>
                      <a:pt x="305" y="219"/>
                      <a:pt x="267" y="330"/>
                    </a:cubicBezTo>
                    <a:cubicBezTo>
                      <a:pt x="1" y="1091"/>
                      <a:pt x="1377" y="1475"/>
                      <a:pt x="1881" y="1465"/>
                    </a:cubicBezTo>
                    <a:cubicBezTo>
                      <a:pt x="2010" y="1461"/>
                      <a:pt x="2504" y="1450"/>
                      <a:pt x="2561" y="1303"/>
                    </a:cubicBezTo>
                    <a:cubicBezTo>
                      <a:pt x="2611" y="1168"/>
                      <a:pt x="2128" y="734"/>
                      <a:pt x="2033" y="63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" name="Google Shape;266;p7"/>
              <p:cNvSpPr/>
              <p:nvPr/>
            </p:nvSpPr>
            <p:spPr>
              <a:xfrm>
                <a:off x="3331103" y="4047074"/>
                <a:ext cx="82152" cy="76841"/>
              </a:xfrm>
              <a:custGeom>
                <a:avLst/>
                <a:gdLst/>
                <a:ahLst/>
                <a:cxnLst/>
                <a:rect l="l" t="t" r="r" b="b"/>
                <a:pathLst>
                  <a:path w="2088" h="1953" extrusionOk="0">
                    <a:moveTo>
                      <a:pt x="244" y="1089"/>
                    </a:moveTo>
                    <a:cubicBezTo>
                      <a:pt x="336" y="751"/>
                      <a:pt x="567" y="379"/>
                      <a:pt x="842" y="163"/>
                    </a:cubicBezTo>
                    <a:cubicBezTo>
                      <a:pt x="957" y="72"/>
                      <a:pt x="1109" y="13"/>
                      <a:pt x="1256" y="6"/>
                    </a:cubicBezTo>
                    <a:cubicBezTo>
                      <a:pt x="1362" y="1"/>
                      <a:pt x="1475" y="30"/>
                      <a:pt x="1553" y="105"/>
                    </a:cubicBezTo>
                    <a:cubicBezTo>
                      <a:pt x="2088" y="611"/>
                      <a:pt x="1131" y="1500"/>
                      <a:pt x="717" y="1703"/>
                    </a:cubicBezTo>
                    <a:cubicBezTo>
                      <a:pt x="611" y="1755"/>
                      <a:pt x="205" y="1952"/>
                      <a:pt x="97" y="1856"/>
                    </a:cubicBezTo>
                    <a:cubicBezTo>
                      <a:pt x="0" y="1768"/>
                      <a:pt x="211" y="1214"/>
                      <a:pt x="244" y="108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" name="Google Shape;267;p7"/>
              <p:cNvSpPr/>
              <p:nvPr/>
            </p:nvSpPr>
            <p:spPr>
              <a:xfrm>
                <a:off x="3245647" y="4063953"/>
                <a:ext cx="92500" cy="60788"/>
              </a:xfrm>
              <a:custGeom>
                <a:avLst/>
                <a:gdLst/>
                <a:ahLst/>
                <a:cxnLst/>
                <a:rect l="l" t="t" r="r" b="b"/>
                <a:pathLst>
                  <a:path w="2351" h="1545" extrusionOk="0">
                    <a:moveTo>
                      <a:pt x="1900" y="739"/>
                    </a:moveTo>
                    <a:cubicBezTo>
                      <a:pt x="1705" y="450"/>
                      <a:pt x="1365" y="173"/>
                      <a:pt x="1036" y="56"/>
                    </a:cubicBezTo>
                    <a:cubicBezTo>
                      <a:pt x="897" y="7"/>
                      <a:pt x="735" y="0"/>
                      <a:pt x="593" y="41"/>
                    </a:cubicBezTo>
                    <a:cubicBezTo>
                      <a:pt x="491" y="71"/>
                      <a:pt x="394" y="134"/>
                      <a:pt x="345" y="229"/>
                    </a:cubicBezTo>
                    <a:cubicBezTo>
                      <a:pt x="0" y="882"/>
                      <a:pt x="1194" y="1414"/>
                      <a:pt x="1651" y="1474"/>
                    </a:cubicBezTo>
                    <a:cubicBezTo>
                      <a:pt x="1769" y="1488"/>
                      <a:pt x="2217" y="1544"/>
                      <a:pt x="2287" y="1418"/>
                    </a:cubicBezTo>
                    <a:cubicBezTo>
                      <a:pt x="2351" y="1304"/>
                      <a:pt x="1973" y="847"/>
                      <a:pt x="1900" y="73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" name="Google Shape;268;p7"/>
              <p:cNvSpPr/>
              <p:nvPr/>
            </p:nvSpPr>
            <p:spPr>
              <a:xfrm>
                <a:off x="3340506" y="3943833"/>
                <a:ext cx="85536" cy="73339"/>
              </a:xfrm>
              <a:custGeom>
                <a:avLst/>
                <a:gdLst/>
                <a:ahLst/>
                <a:cxnLst/>
                <a:rect l="l" t="t" r="r" b="b"/>
                <a:pathLst>
                  <a:path w="2174" h="1864" extrusionOk="0">
                    <a:moveTo>
                      <a:pt x="297" y="1005"/>
                    </a:moveTo>
                    <a:cubicBezTo>
                      <a:pt x="415" y="676"/>
                      <a:pt x="676" y="324"/>
                      <a:pt x="966" y="129"/>
                    </a:cubicBezTo>
                    <a:cubicBezTo>
                      <a:pt x="1089" y="48"/>
                      <a:pt x="1243" y="1"/>
                      <a:pt x="1391" y="6"/>
                    </a:cubicBezTo>
                    <a:cubicBezTo>
                      <a:pt x="1499" y="8"/>
                      <a:pt x="1608" y="46"/>
                      <a:pt x="1679" y="127"/>
                    </a:cubicBezTo>
                    <a:cubicBezTo>
                      <a:pt x="2173" y="674"/>
                      <a:pt x="1148" y="1485"/>
                      <a:pt x="720" y="1655"/>
                    </a:cubicBezTo>
                    <a:cubicBezTo>
                      <a:pt x="611" y="1698"/>
                      <a:pt x="190" y="1863"/>
                      <a:pt x="91" y="1758"/>
                    </a:cubicBezTo>
                    <a:cubicBezTo>
                      <a:pt x="0" y="1664"/>
                      <a:pt x="254" y="1126"/>
                      <a:pt x="297" y="100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" name="Google Shape;269;p7"/>
              <p:cNvSpPr/>
              <p:nvPr/>
            </p:nvSpPr>
            <p:spPr>
              <a:xfrm>
                <a:off x="3256742" y="3952253"/>
                <a:ext cx="90926" cy="65195"/>
              </a:xfrm>
              <a:custGeom>
                <a:avLst/>
                <a:gdLst/>
                <a:ahLst/>
                <a:cxnLst/>
                <a:rect l="l" t="t" r="r" b="b"/>
                <a:pathLst>
                  <a:path w="2311" h="1657" extrusionOk="0">
                    <a:moveTo>
                      <a:pt x="1905" y="829"/>
                    </a:moveTo>
                    <a:cubicBezTo>
                      <a:pt x="1734" y="526"/>
                      <a:pt x="1417" y="223"/>
                      <a:pt x="1098" y="80"/>
                    </a:cubicBezTo>
                    <a:cubicBezTo>
                      <a:pt x="964" y="21"/>
                      <a:pt x="803" y="1"/>
                      <a:pt x="658" y="31"/>
                    </a:cubicBezTo>
                    <a:cubicBezTo>
                      <a:pt x="553" y="52"/>
                      <a:pt x="453" y="109"/>
                      <a:pt x="394" y="199"/>
                    </a:cubicBezTo>
                    <a:cubicBezTo>
                      <a:pt x="1" y="822"/>
                      <a:pt x="1149" y="1447"/>
                      <a:pt x="1601" y="1541"/>
                    </a:cubicBezTo>
                    <a:cubicBezTo>
                      <a:pt x="1716" y="1566"/>
                      <a:pt x="2158" y="1656"/>
                      <a:pt x="2238" y="1536"/>
                    </a:cubicBezTo>
                    <a:cubicBezTo>
                      <a:pt x="2310" y="1427"/>
                      <a:pt x="1970" y="942"/>
                      <a:pt x="1905" y="82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" name="Google Shape;270;p7"/>
              <p:cNvSpPr/>
              <p:nvPr/>
            </p:nvSpPr>
            <p:spPr>
              <a:xfrm>
                <a:off x="3362028" y="3840553"/>
                <a:ext cx="74126" cy="63503"/>
              </a:xfrm>
              <a:custGeom>
                <a:avLst/>
                <a:gdLst/>
                <a:ahLst/>
                <a:cxnLst/>
                <a:rect l="l" t="t" r="r" b="b"/>
                <a:pathLst>
                  <a:path w="1884" h="1614" extrusionOk="0">
                    <a:moveTo>
                      <a:pt x="258" y="871"/>
                    </a:moveTo>
                    <a:cubicBezTo>
                      <a:pt x="360" y="586"/>
                      <a:pt x="586" y="280"/>
                      <a:pt x="838" y="112"/>
                    </a:cubicBezTo>
                    <a:cubicBezTo>
                      <a:pt x="944" y="41"/>
                      <a:pt x="1078" y="0"/>
                      <a:pt x="1205" y="4"/>
                    </a:cubicBezTo>
                    <a:cubicBezTo>
                      <a:pt x="1298" y="8"/>
                      <a:pt x="1394" y="41"/>
                      <a:pt x="1456" y="109"/>
                    </a:cubicBezTo>
                    <a:cubicBezTo>
                      <a:pt x="1884" y="584"/>
                      <a:pt x="996" y="1287"/>
                      <a:pt x="625" y="1434"/>
                    </a:cubicBezTo>
                    <a:cubicBezTo>
                      <a:pt x="529" y="1472"/>
                      <a:pt x="165" y="1614"/>
                      <a:pt x="79" y="1524"/>
                    </a:cubicBezTo>
                    <a:cubicBezTo>
                      <a:pt x="1" y="1442"/>
                      <a:pt x="221" y="976"/>
                      <a:pt x="258" y="87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" name="Google Shape;271;p7"/>
              <p:cNvSpPr/>
              <p:nvPr/>
            </p:nvSpPr>
            <p:spPr>
              <a:xfrm>
                <a:off x="3289437" y="3847871"/>
                <a:ext cx="78808" cy="56499"/>
              </a:xfrm>
              <a:custGeom>
                <a:avLst/>
                <a:gdLst/>
                <a:ahLst/>
                <a:cxnLst/>
                <a:rect l="l" t="t" r="r" b="b"/>
                <a:pathLst>
                  <a:path w="2003" h="1436" extrusionOk="0">
                    <a:moveTo>
                      <a:pt x="1651" y="718"/>
                    </a:moveTo>
                    <a:cubicBezTo>
                      <a:pt x="1503" y="455"/>
                      <a:pt x="1228" y="193"/>
                      <a:pt x="952" y="70"/>
                    </a:cubicBezTo>
                    <a:cubicBezTo>
                      <a:pt x="835" y="18"/>
                      <a:pt x="695" y="0"/>
                      <a:pt x="570" y="26"/>
                    </a:cubicBezTo>
                    <a:cubicBezTo>
                      <a:pt x="480" y="45"/>
                      <a:pt x="392" y="93"/>
                      <a:pt x="342" y="172"/>
                    </a:cubicBezTo>
                    <a:cubicBezTo>
                      <a:pt x="1" y="712"/>
                      <a:pt x="996" y="1253"/>
                      <a:pt x="1386" y="1336"/>
                    </a:cubicBezTo>
                    <a:cubicBezTo>
                      <a:pt x="1486" y="1356"/>
                      <a:pt x="1870" y="1435"/>
                      <a:pt x="1940" y="1331"/>
                    </a:cubicBezTo>
                    <a:cubicBezTo>
                      <a:pt x="2003" y="1237"/>
                      <a:pt x="1707" y="816"/>
                      <a:pt x="1651" y="718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" name="Google Shape;272;p7"/>
              <p:cNvSpPr/>
              <p:nvPr/>
            </p:nvSpPr>
            <p:spPr>
              <a:xfrm>
                <a:off x="3324060" y="3726728"/>
                <a:ext cx="52565" cy="77628"/>
              </a:xfrm>
              <a:custGeom>
                <a:avLst/>
                <a:gdLst/>
                <a:ahLst/>
                <a:cxnLst/>
                <a:rect l="l" t="t" r="r" b="b"/>
                <a:pathLst>
                  <a:path w="1336" h="1973" extrusionOk="0">
                    <a:moveTo>
                      <a:pt x="49" y="1275"/>
                    </a:moveTo>
                    <a:cubicBezTo>
                      <a:pt x="1" y="977"/>
                      <a:pt x="52" y="600"/>
                      <a:pt x="192" y="331"/>
                    </a:cubicBezTo>
                    <a:cubicBezTo>
                      <a:pt x="250" y="218"/>
                      <a:pt x="349" y="117"/>
                      <a:pt x="463" y="59"/>
                    </a:cubicBezTo>
                    <a:cubicBezTo>
                      <a:pt x="545" y="17"/>
                      <a:pt x="645" y="1"/>
                      <a:pt x="732" y="32"/>
                    </a:cubicBezTo>
                    <a:cubicBezTo>
                      <a:pt x="1336" y="241"/>
                      <a:pt x="895" y="1285"/>
                      <a:pt x="641" y="1592"/>
                    </a:cubicBezTo>
                    <a:cubicBezTo>
                      <a:pt x="576" y="1671"/>
                      <a:pt x="324" y="1972"/>
                      <a:pt x="205" y="1934"/>
                    </a:cubicBezTo>
                    <a:cubicBezTo>
                      <a:pt x="98" y="1899"/>
                      <a:pt x="67" y="1385"/>
                      <a:pt x="49" y="12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" name="Google Shape;273;p7"/>
              <p:cNvSpPr/>
              <p:nvPr/>
            </p:nvSpPr>
            <p:spPr>
              <a:xfrm>
                <a:off x="3253988" y="3776421"/>
                <a:ext cx="79005" cy="41234"/>
              </a:xfrm>
              <a:custGeom>
                <a:avLst/>
                <a:gdLst/>
                <a:ahLst/>
                <a:cxnLst/>
                <a:rect l="l" t="t" r="r" b="b"/>
                <a:pathLst>
                  <a:path w="2008" h="1048" extrusionOk="0">
                    <a:moveTo>
                      <a:pt x="1450" y="258"/>
                    </a:moveTo>
                    <a:cubicBezTo>
                      <a:pt x="1193" y="99"/>
                      <a:pt x="826" y="1"/>
                      <a:pt x="524" y="27"/>
                    </a:cubicBezTo>
                    <a:cubicBezTo>
                      <a:pt x="396" y="37"/>
                      <a:pt x="266" y="89"/>
                      <a:pt x="168" y="172"/>
                    </a:cubicBezTo>
                    <a:cubicBezTo>
                      <a:pt x="98" y="231"/>
                      <a:pt x="45" y="317"/>
                      <a:pt x="40" y="410"/>
                    </a:cubicBezTo>
                    <a:cubicBezTo>
                      <a:pt x="0" y="1047"/>
                      <a:pt x="1133" y="1044"/>
                      <a:pt x="1514" y="927"/>
                    </a:cubicBezTo>
                    <a:cubicBezTo>
                      <a:pt x="1612" y="897"/>
                      <a:pt x="1986" y="781"/>
                      <a:pt x="1997" y="657"/>
                    </a:cubicBezTo>
                    <a:cubicBezTo>
                      <a:pt x="2007" y="544"/>
                      <a:pt x="1545" y="318"/>
                      <a:pt x="1450" y="258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" name="Google Shape;274;p7"/>
              <p:cNvSpPr/>
              <p:nvPr/>
            </p:nvSpPr>
            <p:spPr>
              <a:xfrm>
                <a:off x="3281411" y="3675934"/>
                <a:ext cx="44066" cy="59804"/>
              </a:xfrm>
              <a:custGeom>
                <a:avLst/>
                <a:gdLst/>
                <a:ahLst/>
                <a:cxnLst/>
                <a:rect l="l" t="t" r="r" b="b"/>
                <a:pathLst>
                  <a:path w="1120" h="1520" extrusionOk="0">
                    <a:moveTo>
                      <a:pt x="18" y="948"/>
                    </a:moveTo>
                    <a:cubicBezTo>
                      <a:pt x="6" y="709"/>
                      <a:pt x="79" y="419"/>
                      <a:pt x="213" y="219"/>
                    </a:cubicBezTo>
                    <a:cubicBezTo>
                      <a:pt x="269" y="137"/>
                      <a:pt x="356" y="66"/>
                      <a:pt x="450" y="30"/>
                    </a:cubicBezTo>
                    <a:cubicBezTo>
                      <a:pt x="518" y="4"/>
                      <a:pt x="597" y="0"/>
                      <a:pt x="664" y="33"/>
                    </a:cubicBezTo>
                    <a:cubicBezTo>
                      <a:pt x="1120" y="250"/>
                      <a:pt x="680" y="1031"/>
                      <a:pt x="453" y="1250"/>
                    </a:cubicBezTo>
                    <a:cubicBezTo>
                      <a:pt x="395" y="1305"/>
                      <a:pt x="171" y="1520"/>
                      <a:pt x="82" y="1479"/>
                    </a:cubicBezTo>
                    <a:cubicBezTo>
                      <a:pt x="0" y="1443"/>
                      <a:pt x="21" y="1037"/>
                      <a:pt x="16" y="948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" name="Google Shape;275;p7"/>
              <p:cNvSpPr/>
              <p:nvPr/>
            </p:nvSpPr>
            <p:spPr>
              <a:xfrm>
                <a:off x="3246040" y="3632026"/>
                <a:ext cx="32735" cy="62952"/>
              </a:xfrm>
              <a:custGeom>
                <a:avLst/>
                <a:gdLst/>
                <a:ahLst/>
                <a:cxnLst/>
                <a:rect l="l" t="t" r="r" b="b"/>
                <a:pathLst>
                  <a:path w="832" h="1600" extrusionOk="0">
                    <a:moveTo>
                      <a:pt x="219" y="1167"/>
                    </a:moveTo>
                    <a:cubicBezTo>
                      <a:pt x="87" y="968"/>
                      <a:pt x="0" y="682"/>
                      <a:pt x="11" y="441"/>
                    </a:cubicBezTo>
                    <a:cubicBezTo>
                      <a:pt x="16" y="341"/>
                      <a:pt x="53" y="237"/>
                      <a:pt x="117" y="158"/>
                    </a:cubicBezTo>
                    <a:cubicBezTo>
                      <a:pt x="162" y="100"/>
                      <a:pt x="228" y="55"/>
                      <a:pt x="301" y="49"/>
                    </a:cubicBezTo>
                    <a:cubicBezTo>
                      <a:pt x="804" y="1"/>
                      <a:pt x="831" y="895"/>
                      <a:pt x="749" y="1199"/>
                    </a:cubicBezTo>
                    <a:cubicBezTo>
                      <a:pt x="728" y="1277"/>
                      <a:pt x="648" y="1576"/>
                      <a:pt x="550" y="1588"/>
                    </a:cubicBezTo>
                    <a:cubicBezTo>
                      <a:pt x="461" y="1599"/>
                      <a:pt x="269" y="1240"/>
                      <a:pt x="219" y="1167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" name="Google Shape;276;p7"/>
              <p:cNvSpPr/>
              <p:nvPr/>
            </p:nvSpPr>
            <p:spPr>
              <a:xfrm>
                <a:off x="3221922" y="3709023"/>
                <a:ext cx="63818" cy="33640"/>
              </a:xfrm>
              <a:custGeom>
                <a:avLst/>
                <a:gdLst/>
                <a:ahLst/>
                <a:cxnLst/>
                <a:rect l="l" t="t" r="r" b="b"/>
                <a:pathLst>
                  <a:path w="1622" h="855" extrusionOk="0">
                    <a:moveTo>
                      <a:pt x="1209" y="268"/>
                    </a:moveTo>
                    <a:cubicBezTo>
                      <a:pt x="1021" y="119"/>
                      <a:pt x="742" y="10"/>
                      <a:pt x="503" y="3"/>
                    </a:cubicBezTo>
                    <a:cubicBezTo>
                      <a:pt x="401" y="0"/>
                      <a:pt x="295" y="29"/>
                      <a:pt x="211" y="86"/>
                    </a:cubicBezTo>
                    <a:cubicBezTo>
                      <a:pt x="150" y="125"/>
                      <a:pt x="101" y="188"/>
                      <a:pt x="88" y="260"/>
                    </a:cubicBezTo>
                    <a:cubicBezTo>
                      <a:pt x="0" y="758"/>
                      <a:pt x="891" y="855"/>
                      <a:pt x="1200" y="798"/>
                    </a:cubicBezTo>
                    <a:cubicBezTo>
                      <a:pt x="1279" y="783"/>
                      <a:pt x="1584" y="725"/>
                      <a:pt x="1604" y="628"/>
                    </a:cubicBezTo>
                    <a:cubicBezTo>
                      <a:pt x="1621" y="540"/>
                      <a:pt x="1278" y="322"/>
                      <a:pt x="1209" y="266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" name="Google Shape;277;p7"/>
              <p:cNvSpPr/>
              <p:nvPr/>
            </p:nvSpPr>
            <p:spPr>
              <a:xfrm>
                <a:off x="3472468" y="4563199"/>
                <a:ext cx="52014" cy="21915"/>
              </a:xfrm>
              <a:custGeom>
                <a:avLst/>
                <a:gdLst/>
                <a:ahLst/>
                <a:cxnLst/>
                <a:rect l="l" t="t" r="r" b="b"/>
                <a:pathLst>
                  <a:path w="1322" h="557" extrusionOk="0">
                    <a:moveTo>
                      <a:pt x="1322" y="1"/>
                    </a:moveTo>
                    <a:lnTo>
                      <a:pt x="1322" y="1"/>
                    </a:lnTo>
                    <a:cubicBezTo>
                      <a:pt x="1206" y="32"/>
                      <a:pt x="1093" y="72"/>
                      <a:pt x="980" y="112"/>
                    </a:cubicBezTo>
                    <a:cubicBezTo>
                      <a:pt x="868" y="153"/>
                      <a:pt x="757" y="198"/>
                      <a:pt x="647" y="244"/>
                    </a:cubicBezTo>
                    <a:cubicBezTo>
                      <a:pt x="537" y="291"/>
                      <a:pt x="427" y="338"/>
                      <a:pt x="319" y="391"/>
                    </a:cubicBezTo>
                    <a:cubicBezTo>
                      <a:pt x="211" y="443"/>
                      <a:pt x="105" y="496"/>
                      <a:pt x="1" y="557"/>
                    </a:cubicBezTo>
                    <a:cubicBezTo>
                      <a:pt x="116" y="525"/>
                      <a:pt x="230" y="485"/>
                      <a:pt x="343" y="444"/>
                    </a:cubicBezTo>
                    <a:cubicBezTo>
                      <a:pt x="455" y="405"/>
                      <a:pt x="565" y="359"/>
                      <a:pt x="676" y="313"/>
                    </a:cubicBezTo>
                    <a:cubicBezTo>
                      <a:pt x="786" y="266"/>
                      <a:pt x="896" y="219"/>
                      <a:pt x="1003" y="167"/>
                    </a:cubicBezTo>
                    <a:cubicBezTo>
                      <a:pt x="1111" y="115"/>
                      <a:pt x="1218" y="62"/>
                      <a:pt x="132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" name="Google Shape;278;p7"/>
              <p:cNvSpPr/>
              <p:nvPr/>
            </p:nvSpPr>
            <p:spPr>
              <a:xfrm>
                <a:off x="3484429" y="4491985"/>
                <a:ext cx="48316" cy="21050"/>
              </a:xfrm>
              <a:custGeom>
                <a:avLst/>
                <a:gdLst/>
                <a:ahLst/>
                <a:cxnLst/>
                <a:rect l="l" t="t" r="r" b="b"/>
                <a:pathLst>
                  <a:path w="1228" h="535" extrusionOk="0">
                    <a:moveTo>
                      <a:pt x="1227" y="1"/>
                    </a:moveTo>
                    <a:cubicBezTo>
                      <a:pt x="1012" y="62"/>
                      <a:pt x="804" y="144"/>
                      <a:pt x="599" y="232"/>
                    </a:cubicBezTo>
                    <a:cubicBezTo>
                      <a:pt x="395" y="323"/>
                      <a:pt x="193" y="418"/>
                      <a:pt x="0" y="534"/>
                    </a:cubicBezTo>
                    <a:cubicBezTo>
                      <a:pt x="217" y="472"/>
                      <a:pt x="424" y="389"/>
                      <a:pt x="629" y="301"/>
                    </a:cubicBezTo>
                    <a:cubicBezTo>
                      <a:pt x="833" y="212"/>
                      <a:pt x="1035" y="117"/>
                      <a:pt x="122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" name="Google Shape;279;p7"/>
              <p:cNvSpPr/>
              <p:nvPr/>
            </p:nvSpPr>
            <p:spPr>
              <a:xfrm>
                <a:off x="3483917" y="4400351"/>
                <a:ext cx="49339" cy="40132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020" extrusionOk="0">
                    <a:moveTo>
                      <a:pt x="1254" y="0"/>
                    </a:moveTo>
                    <a:lnTo>
                      <a:pt x="1254" y="0"/>
                    </a:lnTo>
                    <a:cubicBezTo>
                      <a:pt x="1140" y="73"/>
                      <a:pt x="1031" y="153"/>
                      <a:pt x="922" y="233"/>
                    </a:cubicBezTo>
                    <a:cubicBezTo>
                      <a:pt x="813" y="312"/>
                      <a:pt x="708" y="397"/>
                      <a:pt x="604" y="481"/>
                    </a:cubicBezTo>
                    <a:cubicBezTo>
                      <a:pt x="500" y="566"/>
                      <a:pt x="396" y="652"/>
                      <a:pt x="295" y="742"/>
                    </a:cubicBezTo>
                    <a:cubicBezTo>
                      <a:pt x="195" y="831"/>
                      <a:pt x="95" y="922"/>
                      <a:pt x="1" y="1019"/>
                    </a:cubicBezTo>
                    <a:cubicBezTo>
                      <a:pt x="115" y="946"/>
                      <a:pt x="224" y="867"/>
                      <a:pt x="333" y="787"/>
                    </a:cubicBezTo>
                    <a:cubicBezTo>
                      <a:pt x="440" y="707"/>
                      <a:pt x="546" y="623"/>
                      <a:pt x="651" y="539"/>
                    </a:cubicBezTo>
                    <a:cubicBezTo>
                      <a:pt x="755" y="454"/>
                      <a:pt x="859" y="368"/>
                      <a:pt x="959" y="278"/>
                    </a:cubicBezTo>
                    <a:cubicBezTo>
                      <a:pt x="1059" y="189"/>
                      <a:pt x="1160" y="98"/>
                      <a:pt x="125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" name="Google Shape;280;p7"/>
              <p:cNvSpPr/>
              <p:nvPr/>
            </p:nvSpPr>
            <p:spPr>
              <a:xfrm>
                <a:off x="3463891" y="4316901"/>
                <a:ext cx="29273" cy="52408"/>
              </a:xfrm>
              <a:custGeom>
                <a:avLst/>
                <a:gdLst/>
                <a:ahLst/>
                <a:cxnLst/>
                <a:rect l="l" t="t" r="r" b="b"/>
                <a:pathLst>
                  <a:path w="744" h="1332" extrusionOk="0">
                    <a:moveTo>
                      <a:pt x="744" y="0"/>
                    </a:moveTo>
                    <a:lnTo>
                      <a:pt x="744" y="0"/>
                    </a:lnTo>
                    <a:cubicBezTo>
                      <a:pt x="668" y="104"/>
                      <a:pt x="600" y="211"/>
                      <a:pt x="532" y="318"/>
                    </a:cubicBezTo>
                    <a:cubicBezTo>
                      <a:pt x="465" y="426"/>
                      <a:pt x="402" y="536"/>
                      <a:pt x="339" y="648"/>
                    </a:cubicBezTo>
                    <a:cubicBezTo>
                      <a:pt x="278" y="759"/>
                      <a:pt x="218" y="871"/>
                      <a:pt x="162" y="985"/>
                    </a:cubicBezTo>
                    <a:cubicBezTo>
                      <a:pt x="105" y="1099"/>
                      <a:pt x="49" y="1212"/>
                      <a:pt x="1" y="1331"/>
                    </a:cubicBezTo>
                    <a:lnTo>
                      <a:pt x="2" y="1331"/>
                    </a:lnTo>
                    <a:cubicBezTo>
                      <a:pt x="78" y="1229"/>
                      <a:pt x="146" y="1121"/>
                      <a:pt x="213" y="1013"/>
                    </a:cubicBezTo>
                    <a:cubicBezTo>
                      <a:pt x="281" y="905"/>
                      <a:pt x="343" y="795"/>
                      <a:pt x="406" y="684"/>
                    </a:cubicBezTo>
                    <a:cubicBezTo>
                      <a:pt x="466" y="574"/>
                      <a:pt x="527" y="462"/>
                      <a:pt x="584" y="347"/>
                    </a:cubicBezTo>
                    <a:cubicBezTo>
                      <a:pt x="640" y="233"/>
                      <a:pt x="695" y="119"/>
                      <a:pt x="74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" name="Google Shape;281;p7"/>
              <p:cNvSpPr/>
              <p:nvPr/>
            </p:nvSpPr>
            <p:spPr>
              <a:xfrm>
                <a:off x="3408691" y="4219207"/>
                <a:ext cx="21246" cy="68342"/>
              </a:xfrm>
              <a:custGeom>
                <a:avLst/>
                <a:gdLst/>
                <a:ahLst/>
                <a:cxnLst/>
                <a:rect l="l" t="t" r="r" b="b"/>
                <a:pathLst>
                  <a:path w="540" h="1737" extrusionOk="0">
                    <a:moveTo>
                      <a:pt x="539" y="0"/>
                    </a:moveTo>
                    <a:cubicBezTo>
                      <a:pt x="480" y="140"/>
                      <a:pt x="428" y="283"/>
                      <a:pt x="377" y="426"/>
                    </a:cubicBezTo>
                    <a:cubicBezTo>
                      <a:pt x="325" y="569"/>
                      <a:pt x="279" y="712"/>
                      <a:pt x="234" y="857"/>
                    </a:cubicBezTo>
                    <a:cubicBezTo>
                      <a:pt x="190" y="1002"/>
                      <a:pt x="146" y="1147"/>
                      <a:pt x="109" y="1294"/>
                    </a:cubicBezTo>
                    <a:cubicBezTo>
                      <a:pt x="69" y="1441"/>
                      <a:pt x="31" y="1587"/>
                      <a:pt x="1" y="1736"/>
                    </a:cubicBezTo>
                    <a:cubicBezTo>
                      <a:pt x="60" y="1597"/>
                      <a:pt x="112" y="1454"/>
                      <a:pt x="163" y="1311"/>
                    </a:cubicBezTo>
                    <a:cubicBezTo>
                      <a:pt x="215" y="1168"/>
                      <a:pt x="261" y="1024"/>
                      <a:pt x="307" y="880"/>
                    </a:cubicBezTo>
                    <a:cubicBezTo>
                      <a:pt x="350" y="735"/>
                      <a:pt x="395" y="590"/>
                      <a:pt x="433" y="444"/>
                    </a:cubicBezTo>
                    <a:cubicBezTo>
                      <a:pt x="471" y="296"/>
                      <a:pt x="510" y="150"/>
                      <a:pt x="53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" name="Google Shape;282;p7"/>
              <p:cNvSpPr/>
              <p:nvPr/>
            </p:nvSpPr>
            <p:spPr>
              <a:xfrm>
                <a:off x="3355733" y="4153777"/>
                <a:ext cx="22112" cy="64604"/>
              </a:xfrm>
              <a:custGeom>
                <a:avLst/>
                <a:gdLst/>
                <a:ahLst/>
                <a:cxnLst/>
                <a:rect l="l" t="t" r="r" b="b"/>
                <a:pathLst>
                  <a:path w="562" h="1642" extrusionOk="0">
                    <a:moveTo>
                      <a:pt x="562" y="0"/>
                    </a:moveTo>
                    <a:cubicBezTo>
                      <a:pt x="500" y="133"/>
                      <a:pt x="447" y="267"/>
                      <a:pt x="393" y="402"/>
                    </a:cubicBezTo>
                    <a:cubicBezTo>
                      <a:pt x="340" y="535"/>
                      <a:pt x="293" y="673"/>
                      <a:pt x="245" y="809"/>
                    </a:cubicBezTo>
                    <a:cubicBezTo>
                      <a:pt x="199" y="945"/>
                      <a:pt x="153" y="1083"/>
                      <a:pt x="114" y="1221"/>
                    </a:cubicBezTo>
                    <a:cubicBezTo>
                      <a:pt x="73" y="1360"/>
                      <a:pt x="33" y="1500"/>
                      <a:pt x="1" y="1641"/>
                    </a:cubicBezTo>
                    <a:cubicBezTo>
                      <a:pt x="63" y="1510"/>
                      <a:pt x="116" y="1375"/>
                      <a:pt x="168" y="1241"/>
                    </a:cubicBezTo>
                    <a:cubicBezTo>
                      <a:pt x="221" y="1106"/>
                      <a:pt x="270" y="970"/>
                      <a:pt x="317" y="834"/>
                    </a:cubicBezTo>
                    <a:cubicBezTo>
                      <a:pt x="364" y="696"/>
                      <a:pt x="409" y="559"/>
                      <a:pt x="449" y="420"/>
                    </a:cubicBezTo>
                    <a:cubicBezTo>
                      <a:pt x="490" y="281"/>
                      <a:pt x="530" y="143"/>
                      <a:pt x="56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" name="Google Shape;283;p7"/>
              <p:cNvSpPr/>
              <p:nvPr/>
            </p:nvSpPr>
            <p:spPr>
              <a:xfrm>
                <a:off x="3335628" y="4070366"/>
                <a:ext cx="41194" cy="49378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1255" extrusionOk="0">
                    <a:moveTo>
                      <a:pt x="1047" y="0"/>
                    </a:moveTo>
                    <a:lnTo>
                      <a:pt x="1047" y="0"/>
                    </a:lnTo>
                    <a:cubicBezTo>
                      <a:pt x="948" y="95"/>
                      <a:pt x="855" y="195"/>
                      <a:pt x="763" y="295"/>
                    </a:cubicBezTo>
                    <a:cubicBezTo>
                      <a:pt x="670" y="395"/>
                      <a:pt x="582" y="499"/>
                      <a:pt x="494" y="604"/>
                    </a:cubicBezTo>
                    <a:cubicBezTo>
                      <a:pt x="408" y="709"/>
                      <a:pt x="321" y="814"/>
                      <a:pt x="239" y="923"/>
                    </a:cubicBezTo>
                    <a:cubicBezTo>
                      <a:pt x="156" y="1031"/>
                      <a:pt x="75" y="1141"/>
                      <a:pt x="0" y="1255"/>
                    </a:cubicBezTo>
                    <a:cubicBezTo>
                      <a:pt x="99" y="1161"/>
                      <a:pt x="192" y="1060"/>
                      <a:pt x="284" y="960"/>
                    </a:cubicBezTo>
                    <a:cubicBezTo>
                      <a:pt x="377" y="860"/>
                      <a:pt x="465" y="756"/>
                      <a:pt x="553" y="652"/>
                    </a:cubicBezTo>
                    <a:cubicBezTo>
                      <a:pt x="639" y="547"/>
                      <a:pt x="726" y="441"/>
                      <a:pt x="808" y="332"/>
                    </a:cubicBezTo>
                    <a:cubicBezTo>
                      <a:pt x="890" y="225"/>
                      <a:pt x="971" y="116"/>
                      <a:pt x="104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" name="Google Shape;284;p7"/>
              <p:cNvSpPr/>
              <p:nvPr/>
            </p:nvSpPr>
            <p:spPr>
              <a:xfrm>
                <a:off x="3346054" y="3963073"/>
                <a:ext cx="38755" cy="42493"/>
              </a:xfrm>
              <a:custGeom>
                <a:avLst/>
                <a:gdLst/>
                <a:ahLst/>
                <a:cxnLst/>
                <a:rect l="l" t="t" r="r" b="b"/>
                <a:pathLst>
                  <a:path w="985" h="1080" extrusionOk="0">
                    <a:moveTo>
                      <a:pt x="985" y="1"/>
                    </a:moveTo>
                    <a:cubicBezTo>
                      <a:pt x="891" y="80"/>
                      <a:pt x="804" y="165"/>
                      <a:pt x="717" y="251"/>
                    </a:cubicBezTo>
                    <a:cubicBezTo>
                      <a:pt x="629" y="336"/>
                      <a:pt x="548" y="425"/>
                      <a:pt x="465" y="515"/>
                    </a:cubicBezTo>
                    <a:cubicBezTo>
                      <a:pt x="383" y="605"/>
                      <a:pt x="301" y="695"/>
                      <a:pt x="225" y="790"/>
                    </a:cubicBezTo>
                    <a:cubicBezTo>
                      <a:pt x="148" y="884"/>
                      <a:pt x="71" y="979"/>
                      <a:pt x="0" y="1079"/>
                    </a:cubicBezTo>
                    <a:cubicBezTo>
                      <a:pt x="93" y="1000"/>
                      <a:pt x="181" y="915"/>
                      <a:pt x="268" y="829"/>
                    </a:cubicBezTo>
                    <a:cubicBezTo>
                      <a:pt x="355" y="744"/>
                      <a:pt x="438" y="655"/>
                      <a:pt x="520" y="565"/>
                    </a:cubicBezTo>
                    <a:cubicBezTo>
                      <a:pt x="602" y="475"/>
                      <a:pt x="683" y="385"/>
                      <a:pt x="759" y="291"/>
                    </a:cubicBezTo>
                    <a:cubicBezTo>
                      <a:pt x="837" y="196"/>
                      <a:pt x="914" y="102"/>
                      <a:pt x="98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" name="Google Shape;285;p7"/>
              <p:cNvSpPr/>
              <p:nvPr/>
            </p:nvSpPr>
            <p:spPr>
              <a:xfrm>
                <a:off x="3365726" y="3863609"/>
                <a:ext cx="33719" cy="36670"/>
              </a:xfrm>
              <a:custGeom>
                <a:avLst/>
                <a:gdLst/>
                <a:ahLst/>
                <a:cxnLst/>
                <a:rect l="l" t="t" r="r" b="b"/>
                <a:pathLst>
                  <a:path w="857" h="932" extrusionOk="0">
                    <a:moveTo>
                      <a:pt x="856" y="0"/>
                    </a:moveTo>
                    <a:lnTo>
                      <a:pt x="856" y="0"/>
                    </a:lnTo>
                    <a:cubicBezTo>
                      <a:pt x="692" y="135"/>
                      <a:pt x="543" y="286"/>
                      <a:pt x="401" y="440"/>
                    </a:cubicBezTo>
                    <a:cubicBezTo>
                      <a:pt x="258" y="596"/>
                      <a:pt x="121" y="756"/>
                      <a:pt x="1" y="931"/>
                    </a:cubicBezTo>
                    <a:cubicBezTo>
                      <a:pt x="165" y="796"/>
                      <a:pt x="313" y="645"/>
                      <a:pt x="456" y="492"/>
                    </a:cubicBezTo>
                    <a:cubicBezTo>
                      <a:pt x="598" y="336"/>
                      <a:pt x="735" y="176"/>
                      <a:pt x="85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" name="Google Shape;286;p7"/>
              <p:cNvSpPr/>
              <p:nvPr/>
            </p:nvSpPr>
            <p:spPr>
              <a:xfrm>
                <a:off x="3332559" y="3747463"/>
                <a:ext cx="14164" cy="54847"/>
              </a:xfrm>
              <a:custGeom>
                <a:avLst/>
                <a:gdLst/>
                <a:ahLst/>
                <a:cxnLst/>
                <a:rect l="l" t="t" r="r" b="b"/>
                <a:pathLst>
                  <a:path w="360" h="1394" extrusionOk="0">
                    <a:moveTo>
                      <a:pt x="360" y="0"/>
                    </a:moveTo>
                    <a:lnTo>
                      <a:pt x="360" y="0"/>
                    </a:lnTo>
                    <a:cubicBezTo>
                      <a:pt x="314" y="113"/>
                      <a:pt x="277" y="227"/>
                      <a:pt x="242" y="341"/>
                    </a:cubicBezTo>
                    <a:cubicBezTo>
                      <a:pt x="205" y="456"/>
                      <a:pt x="174" y="571"/>
                      <a:pt x="143" y="687"/>
                    </a:cubicBezTo>
                    <a:cubicBezTo>
                      <a:pt x="114" y="804"/>
                      <a:pt x="86" y="920"/>
                      <a:pt x="62" y="1038"/>
                    </a:cubicBezTo>
                    <a:cubicBezTo>
                      <a:pt x="38" y="1155"/>
                      <a:pt x="15" y="1273"/>
                      <a:pt x="0" y="1393"/>
                    </a:cubicBezTo>
                    <a:cubicBezTo>
                      <a:pt x="45" y="1282"/>
                      <a:pt x="82" y="1167"/>
                      <a:pt x="118" y="1053"/>
                    </a:cubicBezTo>
                    <a:cubicBezTo>
                      <a:pt x="155" y="937"/>
                      <a:pt x="186" y="822"/>
                      <a:pt x="217" y="706"/>
                    </a:cubicBezTo>
                    <a:cubicBezTo>
                      <a:pt x="246" y="590"/>
                      <a:pt x="274" y="473"/>
                      <a:pt x="298" y="355"/>
                    </a:cubicBezTo>
                    <a:cubicBezTo>
                      <a:pt x="322" y="238"/>
                      <a:pt x="345" y="120"/>
                      <a:pt x="36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287;p7"/>
              <p:cNvSpPr/>
              <p:nvPr/>
            </p:nvSpPr>
            <p:spPr>
              <a:xfrm>
                <a:off x="3284991" y="3693797"/>
                <a:ext cx="14361" cy="40014"/>
              </a:xfrm>
              <a:custGeom>
                <a:avLst/>
                <a:gdLst/>
                <a:ahLst/>
                <a:cxnLst/>
                <a:rect l="l" t="t" r="r" b="b"/>
                <a:pathLst>
                  <a:path w="365" h="1017" extrusionOk="0">
                    <a:moveTo>
                      <a:pt x="365" y="1"/>
                    </a:moveTo>
                    <a:cubicBezTo>
                      <a:pt x="276" y="160"/>
                      <a:pt x="209" y="326"/>
                      <a:pt x="147" y="496"/>
                    </a:cubicBezTo>
                    <a:cubicBezTo>
                      <a:pt x="88" y="664"/>
                      <a:pt x="33" y="837"/>
                      <a:pt x="1" y="1016"/>
                    </a:cubicBezTo>
                    <a:cubicBezTo>
                      <a:pt x="89" y="856"/>
                      <a:pt x="157" y="690"/>
                      <a:pt x="218" y="521"/>
                    </a:cubicBezTo>
                    <a:cubicBezTo>
                      <a:pt x="278" y="351"/>
                      <a:pt x="331" y="180"/>
                      <a:pt x="36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288;p7"/>
              <p:cNvSpPr/>
              <p:nvPr/>
            </p:nvSpPr>
            <p:spPr>
              <a:xfrm>
                <a:off x="3257371" y="3652327"/>
                <a:ext cx="10348" cy="42217"/>
              </a:xfrm>
              <a:custGeom>
                <a:avLst/>
                <a:gdLst/>
                <a:ahLst/>
                <a:cxnLst/>
                <a:rect l="l" t="t" r="r" b="b"/>
                <a:pathLst>
                  <a:path w="263" h="1073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4" y="187"/>
                      <a:pt x="52" y="368"/>
                      <a:pt x="94" y="546"/>
                    </a:cubicBezTo>
                    <a:cubicBezTo>
                      <a:pt x="139" y="724"/>
                      <a:pt x="189" y="901"/>
                      <a:pt x="262" y="1072"/>
                    </a:cubicBezTo>
                    <a:cubicBezTo>
                      <a:pt x="247" y="886"/>
                      <a:pt x="210" y="707"/>
                      <a:pt x="168" y="527"/>
                    </a:cubicBezTo>
                    <a:cubicBezTo>
                      <a:pt x="123" y="349"/>
                      <a:pt x="73" y="173"/>
                      <a:pt x="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289;p7"/>
              <p:cNvSpPr/>
              <p:nvPr/>
            </p:nvSpPr>
            <p:spPr>
              <a:xfrm>
                <a:off x="3240296" y="3720709"/>
                <a:ext cx="40801" cy="14204"/>
              </a:xfrm>
              <a:custGeom>
                <a:avLst/>
                <a:gdLst/>
                <a:ahLst/>
                <a:cxnLst/>
                <a:rect l="l" t="t" r="r" b="b"/>
                <a:pathLst>
                  <a:path w="1037" h="361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164" y="88"/>
                      <a:pt x="333" y="155"/>
                      <a:pt x="505" y="216"/>
                    </a:cubicBezTo>
                    <a:cubicBezTo>
                      <a:pt x="679" y="275"/>
                      <a:pt x="853" y="328"/>
                      <a:pt x="1037" y="361"/>
                    </a:cubicBezTo>
                    <a:cubicBezTo>
                      <a:pt x="873" y="271"/>
                      <a:pt x="703" y="206"/>
                      <a:pt x="530" y="144"/>
                    </a:cubicBezTo>
                    <a:cubicBezTo>
                      <a:pt x="358" y="86"/>
                      <a:pt x="183" y="32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290;p7"/>
              <p:cNvSpPr/>
              <p:nvPr/>
            </p:nvSpPr>
            <p:spPr>
              <a:xfrm>
                <a:off x="3275666" y="3799949"/>
                <a:ext cx="50637" cy="4407"/>
              </a:xfrm>
              <a:custGeom>
                <a:avLst/>
                <a:gdLst/>
                <a:ahLst/>
                <a:cxnLst/>
                <a:rect l="l" t="t" r="r" b="b"/>
                <a:pathLst>
                  <a:path w="1287" h="112" extrusionOk="0">
                    <a:moveTo>
                      <a:pt x="216" y="1"/>
                    </a:moveTo>
                    <a:cubicBezTo>
                      <a:pt x="144" y="1"/>
                      <a:pt x="72" y="3"/>
                      <a:pt x="0" y="7"/>
                    </a:cubicBezTo>
                    <a:cubicBezTo>
                      <a:pt x="212" y="53"/>
                      <a:pt x="426" y="77"/>
                      <a:pt x="640" y="94"/>
                    </a:cubicBezTo>
                    <a:cubicBezTo>
                      <a:pt x="784" y="104"/>
                      <a:pt x="927" y="111"/>
                      <a:pt x="1071" y="111"/>
                    </a:cubicBezTo>
                    <a:cubicBezTo>
                      <a:pt x="1142" y="111"/>
                      <a:pt x="1214" y="110"/>
                      <a:pt x="1287" y="105"/>
                    </a:cubicBezTo>
                    <a:cubicBezTo>
                      <a:pt x="1075" y="59"/>
                      <a:pt x="861" y="36"/>
                      <a:pt x="646" y="18"/>
                    </a:cubicBezTo>
                    <a:cubicBezTo>
                      <a:pt x="504" y="8"/>
                      <a:pt x="360" y="1"/>
                      <a:pt x="21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291;p7"/>
              <p:cNvSpPr/>
              <p:nvPr/>
            </p:nvSpPr>
            <p:spPr>
              <a:xfrm>
                <a:off x="3319142" y="3865458"/>
                <a:ext cx="45522" cy="30925"/>
              </a:xfrm>
              <a:custGeom>
                <a:avLst/>
                <a:gdLst/>
                <a:ahLst/>
                <a:cxnLst/>
                <a:rect l="l" t="t" r="r" b="b"/>
                <a:pathLst>
                  <a:path w="1157" h="786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177" y="156"/>
                      <a:pt x="365" y="292"/>
                      <a:pt x="557" y="424"/>
                    </a:cubicBezTo>
                    <a:cubicBezTo>
                      <a:pt x="750" y="554"/>
                      <a:pt x="947" y="679"/>
                      <a:pt x="1156" y="785"/>
                    </a:cubicBezTo>
                    <a:cubicBezTo>
                      <a:pt x="980" y="629"/>
                      <a:pt x="792" y="493"/>
                      <a:pt x="600" y="362"/>
                    </a:cubicBezTo>
                    <a:cubicBezTo>
                      <a:pt x="406" y="232"/>
                      <a:pt x="210" y="107"/>
                      <a:pt x="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" name="Google Shape;292;p7"/>
              <p:cNvSpPr/>
              <p:nvPr/>
            </p:nvSpPr>
            <p:spPr>
              <a:xfrm>
                <a:off x="3291640" y="3970470"/>
                <a:ext cx="51739" cy="40093"/>
              </a:xfrm>
              <a:custGeom>
                <a:avLst/>
                <a:gdLst/>
                <a:ahLst/>
                <a:cxnLst/>
                <a:rect l="l" t="t" r="r" b="b"/>
                <a:pathLst>
                  <a:path w="1315" h="1019" extrusionOk="0">
                    <a:moveTo>
                      <a:pt x="0" y="1"/>
                    </a:moveTo>
                    <a:cubicBezTo>
                      <a:pt x="99" y="99"/>
                      <a:pt x="205" y="189"/>
                      <a:pt x="310" y="278"/>
                    </a:cubicBezTo>
                    <a:cubicBezTo>
                      <a:pt x="416" y="369"/>
                      <a:pt x="524" y="454"/>
                      <a:pt x="633" y="540"/>
                    </a:cubicBezTo>
                    <a:cubicBezTo>
                      <a:pt x="743" y="624"/>
                      <a:pt x="853" y="708"/>
                      <a:pt x="967" y="787"/>
                    </a:cubicBezTo>
                    <a:cubicBezTo>
                      <a:pt x="1080" y="867"/>
                      <a:pt x="1194" y="946"/>
                      <a:pt x="1314" y="1019"/>
                    </a:cubicBezTo>
                    <a:cubicBezTo>
                      <a:pt x="1214" y="921"/>
                      <a:pt x="1109" y="831"/>
                      <a:pt x="1003" y="741"/>
                    </a:cubicBezTo>
                    <a:cubicBezTo>
                      <a:pt x="898" y="651"/>
                      <a:pt x="789" y="566"/>
                      <a:pt x="680" y="480"/>
                    </a:cubicBezTo>
                    <a:cubicBezTo>
                      <a:pt x="570" y="396"/>
                      <a:pt x="460" y="312"/>
                      <a:pt x="346" y="233"/>
                    </a:cubicBezTo>
                    <a:cubicBezTo>
                      <a:pt x="233" y="152"/>
                      <a:pt x="119" y="74"/>
                      <a:pt x="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" name="Google Shape;293;p7"/>
              <p:cNvSpPr/>
              <p:nvPr/>
            </p:nvSpPr>
            <p:spPr>
              <a:xfrm>
                <a:off x="3280624" y="4082681"/>
                <a:ext cx="54414" cy="34820"/>
              </a:xfrm>
              <a:custGeom>
                <a:avLst/>
                <a:gdLst/>
                <a:ahLst/>
                <a:cxnLst/>
                <a:rect l="l" t="t" r="r" b="b"/>
                <a:pathLst>
                  <a:path w="1383" h="885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107" y="87"/>
                      <a:pt x="218" y="167"/>
                      <a:pt x="330" y="246"/>
                    </a:cubicBezTo>
                    <a:cubicBezTo>
                      <a:pt x="441" y="325"/>
                      <a:pt x="556" y="401"/>
                      <a:pt x="670" y="475"/>
                    </a:cubicBezTo>
                    <a:cubicBezTo>
                      <a:pt x="787" y="548"/>
                      <a:pt x="902" y="621"/>
                      <a:pt x="1021" y="688"/>
                    </a:cubicBezTo>
                    <a:cubicBezTo>
                      <a:pt x="1140" y="757"/>
                      <a:pt x="1258" y="824"/>
                      <a:pt x="1382" y="885"/>
                    </a:cubicBezTo>
                    <a:cubicBezTo>
                      <a:pt x="1276" y="798"/>
                      <a:pt x="1164" y="718"/>
                      <a:pt x="1052" y="640"/>
                    </a:cubicBezTo>
                    <a:cubicBezTo>
                      <a:pt x="940" y="560"/>
                      <a:pt x="826" y="485"/>
                      <a:pt x="711" y="411"/>
                    </a:cubicBezTo>
                    <a:cubicBezTo>
                      <a:pt x="596" y="338"/>
                      <a:pt x="481" y="265"/>
                      <a:pt x="362" y="198"/>
                    </a:cubicBezTo>
                    <a:cubicBezTo>
                      <a:pt x="243" y="128"/>
                      <a:pt x="124" y="61"/>
                      <a:pt x="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" name="Google Shape;294;p7"/>
              <p:cNvSpPr/>
              <p:nvPr/>
            </p:nvSpPr>
            <p:spPr>
              <a:xfrm>
                <a:off x="3293293" y="4195168"/>
                <a:ext cx="60198" cy="23882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607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122" y="65"/>
                      <a:pt x="247" y="122"/>
                      <a:pt x="372" y="179"/>
                    </a:cubicBezTo>
                    <a:cubicBezTo>
                      <a:pt x="497" y="236"/>
                      <a:pt x="623" y="287"/>
                      <a:pt x="751" y="339"/>
                    </a:cubicBezTo>
                    <a:cubicBezTo>
                      <a:pt x="878" y="389"/>
                      <a:pt x="1006" y="438"/>
                      <a:pt x="1136" y="481"/>
                    </a:cubicBezTo>
                    <a:cubicBezTo>
                      <a:pt x="1266" y="526"/>
                      <a:pt x="1396" y="571"/>
                      <a:pt x="1530" y="606"/>
                    </a:cubicBezTo>
                    <a:cubicBezTo>
                      <a:pt x="1407" y="541"/>
                      <a:pt x="1283" y="484"/>
                      <a:pt x="1158" y="428"/>
                    </a:cubicBezTo>
                    <a:cubicBezTo>
                      <a:pt x="1033" y="371"/>
                      <a:pt x="906" y="319"/>
                      <a:pt x="778" y="268"/>
                    </a:cubicBezTo>
                    <a:cubicBezTo>
                      <a:pt x="650" y="219"/>
                      <a:pt x="523" y="169"/>
                      <a:pt x="393" y="125"/>
                    </a:cubicBezTo>
                    <a:cubicBezTo>
                      <a:pt x="263" y="80"/>
                      <a:pt x="133" y="37"/>
                      <a:pt x="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" name="Google Shape;295;p7"/>
              <p:cNvSpPr/>
              <p:nvPr/>
            </p:nvSpPr>
            <p:spPr>
              <a:xfrm>
                <a:off x="3348061" y="4281412"/>
                <a:ext cx="58978" cy="8971"/>
              </a:xfrm>
              <a:custGeom>
                <a:avLst/>
                <a:gdLst/>
                <a:ahLst/>
                <a:cxnLst/>
                <a:rect l="l" t="t" r="r" b="b"/>
                <a:pathLst>
                  <a:path w="1499" h="228" extrusionOk="0">
                    <a:moveTo>
                      <a:pt x="0" y="1"/>
                    </a:moveTo>
                    <a:cubicBezTo>
                      <a:pt x="123" y="35"/>
                      <a:pt x="247" y="61"/>
                      <a:pt x="370" y="86"/>
                    </a:cubicBezTo>
                    <a:cubicBezTo>
                      <a:pt x="494" y="112"/>
                      <a:pt x="619" y="132"/>
                      <a:pt x="744" y="152"/>
                    </a:cubicBezTo>
                    <a:cubicBezTo>
                      <a:pt x="868" y="170"/>
                      <a:pt x="993" y="188"/>
                      <a:pt x="1120" y="200"/>
                    </a:cubicBezTo>
                    <a:cubicBezTo>
                      <a:pt x="1245" y="212"/>
                      <a:pt x="1371" y="225"/>
                      <a:pt x="1499" y="227"/>
                    </a:cubicBezTo>
                    <a:cubicBezTo>
                      <a:pt x="1376" y="193"/>
                      <a:pt x="1252" y="167"/>
                      <a:pt x="1128" y="142"/>
                    </a:cubicBezTo>
                    <a:cubicBezTo>
                      <a:pt x="1004" y="116"/>
                      <a:pt x="879" y="96"/>
                      <a:pt x="756" y="76"/>
                    </a:cubicBezTo>
                    <a:cubicBezTo>
                      <a:pt x="630" y="59"/>
                      <a:pt x="505" y="40"/>
                      <a:pt x="379" y="29"/>
                    </a:cubicBezTo>
                    <a:cubicBezTo>
                      <a:pt x="254" y="16"/>
                      <a:pt x="128" y="4"/>
                      <a:pt x="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" name="Google Shape;296;p7"/>
              <p:cNvSpPr/>
              <p:nvPr/>
            </p:nvSpPr>
            <p:spPr>
              <a:xfrm>
                <a:off x="3399405" y="4346134"/>
                <a:ext cx="59136" cy="21443"/>
              </a:xfrm>
              <a:custGeom>
                <a:avLst/>
                <a:gdLst/>
                <a:ahLst/>
                <a:cxnLst/>
                <a:rect l="l" t="t" r="r" b="b"/>
                <a:pathLst>
                  <a:path w="1503" h="545" extrusionOk="0">
                    <a:moveTo>
                      <a:pt x="0" y="0"/>
                    </a:moveTo>
                    <a:cubicBezTo>
                      <a:pt x="120" y="60"/>
                      <a:pt x="243" y="113"/>
                      <a:pt x="367" y="164"/>
                    </a:cubicBezTo>
                    <a:cubicBezTo>
                      <a:pt x="489" y="216"/>
                      <a:pt x="615" y="261"/>
                      <a:pt x="738" y="308"/>
                    </a:cubicBezTo>
                    <a:cubicBezTo>
                      <a:pt x="865" y="353"/>
                      <a:pt x="990" y="398"/>
                      <a:pt x="1117" y="436"/>
                    </a:cubicBezTo>
                    <a:cubicBezTo>
                      <a:pt x="1245" y="476"/>
                      <a:pt x="1372" y="514"/>
                      <a:pt x="1502" y="545"/>
                    </a:cubicBezTo>
                    <a:cubicBezTo>
                      <a:pt x="1382" y="484"/>
                      <a:pt x="1260" y="432"/>
                      <a:pt x="1137" y="382"/>
                    </a:cubicBezTo>
                    <a:cubicBezTo>
                      <a:pt x="1014" y="330"/>
                      <a:pt x="889" y="284"/>
                      <a:pt x="764" y="237"/>
                    </a:cubicBezTo>
                    <a:cubicBezTo>
                      <a:pt x="639" y="192"/>
                      <a:pt x="514" y="148"/>
                      <a:pt x="387" y="109"/>
                    </a:cubicBezTo>
                    <a:cubicBezTo>
                      <a:pt x="259" y="70"/>
                      <a:pt x="132" y="31"/>
                      <a:pt x="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" name="Google Shape;297;p7"/>
              <p:cNvSpPr/>
              <p:nvPr/>
            </p:nvSpPr>
            <p:spPr>
              <a:xfrm>
                <a:off x="3424035" y="4411131"/>
                <a:ext cx="54532" cy="26164"/>
              </a:xfrm>
              <a:custGeom>
                <a:avLst/>
                <a:gdLst/>
                <a:ahLst/>
                <a:cxnLst/>
                <a:rect l="l" t="t" r="r" b="b"/>
                <a:pathLst>
                  <a:path w="1386" h="665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109" y="71"/>
                      <a:pt x="221" y="133"/>
                      <a:pt x="334" y="193"/>
                    </a:cubicBezTo>
                    <a:cubicBezTo>
                      <a:pt x="447" y="254"/>
                      <a:pt x="562" y="311"/>
                      <a:pt x="677" y="367"/>
                    </a:cubicBezTo>
                    <a:cubicBezTo>
                      <a:pt x="792" y="421"/>
                      <a:pt x="909" y="476"/>
                      <a:pt x="1026" y="525"/>
                    </a:cubicBezTo>
                    <a:cubicBezTo>
                      <a:pt x="1144" y="575"/>
                      <a:pt x="1263" y="624"/>
                      <a:pt x="1385" y="665"/>
                    </a:cubicBezTo>
                    <a:cubicBezTo>
                      <a:pt x="1276" y="596"/>
                      <a:pt x="1165" y="534"/>
                      <a:pt x="1052" y="472"/>
                    </a:cubicBezTo>
                    <a:cubicBezTo>
                      <a:pt x="940" y="411"/>
                      <a:pt x="824" y="354"/>
                      <a:pt x="709" y="298"/>
                    </a:cubicBezTo>
                    <a:cubicBezTo>
                      <a:pt x="593" y="244"/>
                      <a:pt x="478" y="189"/>
                      <a:pt x="359" y="140"/>
                    </a:cubicBezTo>
                    <a:cubicBezTo>
                      <a:pt x="241" y="90"/>
                      <a:pt x="122" y="42"/>
                      <a:pt x="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" name="Google Shape;298;p7"/>
              <p:cNvSpPr/>
              <p:nvPr/>
            </p:nvSpPr>
            <p:spPr>
              <a:xfrm>
                <a:off x="3434146" y="4483054"/>
                <a:ext cx="48748" cy="26951"/>
              </a:xfrm>
              <a:custGeom>
                <a:avLst/>
                <a:gdLst/>
                <a:ahLst/>
                <a:cxnLst/>
                <a:rect l="l" t="t" r="r" b="b"/>
                <a:pathLst>
                  <a:path w="1239" h="685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96" y="72"/>
                      <a:pt x="196" y="135"/>
                      <a:pt x="296" y="198"/>
                    </a:cubicBezTo>
                    <a:cubicBezTo>
                      <a:pt x="395" y="261"/>
                      <a:pt x="498" y="318"/>
                      <a:pt x="601" y="376"/>
                    </a:cubicBezTo>
                    <a:cubicBezTo>
                      <a:pt x="705" y="432"/>
                      <a:pt x="808" y="489"/>
                      <a:pt x="914" y="540"/>
                    </a:cubicBezTo>
                    <a:cubicBezTo>
                      <a:pt x="1021" y="592"/>
                      <a:pt x="1127" y="641"/>
                      <a:pt x="1239" y="685"/>
                    </a:cubicBezTo>
                    <a:cubicBezTo>
                      <a:pt x="1143" y="614"/>
                      <a:pt x="1043" y="551"/>
                      <a:pt x="943" y="489"/>
                    </a:cubicBezTo>
                    <a:cubicBezTo>
                      <a:pt x="843" y="426"/>
                      <a:pt x="741" y="368"/>
                      <a:pt x="638" y="309"/>
                    </a:cubicBezTo>
                    <a:cubicBezTo>
                      <a:pt x="534" y="254"/>
                      <a:pt x="430" y="198"/>
                      <a:pt x="323" y="147"/>
                    </a:cubicBezTo>
                    <a:cubicBezTo>
                      <a:pt x="217" y="95"/>
                      <a:pt x="110" y="44"/>
                      <a:pt x="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" name="Google Shape;299;p7"/>
              <p:cNvSpPr/>
              <p:nvPr/>
            </p:nvSpPr>
            <p:spPr>
              <a:xfrm>
                <a:off x="3429740" y="4542937"/>
                <a:ext cx="41155" cy="39188"/>
              </a:xfrm>
              <a:custGeom>
                <a:avLst/>
                <a:gdLst/>
                <a:ahLst/>
                <a:cxnLst/>
                <a:rect l="l" t="t" r="r" b="b"/>
                <a:pathLst>
                  <a:path w="1046" h="996" extrusionOk="0">
                    <a:moveTo>
                      <a:pt x="1" y="1"/>
                    </a:moveTo>
                    <a:cubicBezTo>
                      <a:pt x="78" y="95"/>
                      <a:pt x="159" y="183"/>
                      <a:pt x="242" y="271"/>
                    </a:cubicBezTo>
                    <a:cubicBezTo>
                      <a:pt x="325" y="359"/>
                      <a:pt x="411" y="442"/>
                      <a:pt x="497" y="526"/>
                    </a:cubicBezTo>
                    <a:cubicBezTo>
                      <a:pt x="585" y="608"/>
                      <a:pt x="673" y="689"/>
                      <a:pt x="765" y="767"/>
                    </a:cubicBezTo>
                    <a:cubicBezTo>
                      <a:pt x="856" y="845"/>
                      <a:pt x="948" y="923"/>
                      <a:pt x="1046" y="995"/>
                    </a:cubicBezTo>
                    <a:cubicBezTo>
                      <a:pt x="970" y="901"/>
                      <a:pt x="887" y="812"/>
                      <a:pt x="804" y="725"/>
                    </a:cubicBezTo>
                    <a:cubicBezTo>
                      <a:pt x="723" y="637"/>
                      <a:pt x="636" y="554"/>
                      <a:pt x="549" y="470"/>
                    </a:cubicBezTo>
                    <a:cubicBezTo>
                      <a:pt x="463" y="388"/>
                      <a:pt x="375" y="307"/>
                      <a:pt x="283" y="229"/>
                    </a:cubicBezTo>
                    <a:cubicBezTo>
                      <a:pt x="191" y="149"/>
                      <a:pt x="100" y="73"/>
                      <a:pt x="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00" name="Google Shape;300;p7"/>
            <p:cNvGrpSpPr/>
            <p:nvPr/>
          </p:nvGrpSpPr>
          <p:grpSpPr>
            <a:xfrm>
              <a:off x="7373568" y="4201833"/>
              <a:ext cx="1772825" cy="945955"/>
              <a:chOff x="7373568" y="4201833"/>
              <a:chExt cx="1772825" cy="945955"/>
            </a:xfrm>
          </p:grpSpPr>
          <p:sp>
            <p:nvSpPr>
              <p:cNvPr id="301" name="Google Shape;301;p7"/>
              <p:cNvSpPr/>
              <p:nvPr/>
            </p:nvSpPr>
            <p:spPr>
              <a:xfrm rot="10800000">
                <a:off x="7373568" y="4201833"/>
                <a:ext cx="1772825" cy="945955"/>
              </a:xfrm>
              <a:custGeom>
                <a:avLst/>
                <a:gdLst/>
                <a:ahLst/>
                <a:cxnLst/>
                <a:rect l="l" t="t" r="r" b="b"/>
                <a:pathLst>
                  <a:path w="26618" h="14203" extrusionOk="0">
                    <a:moveTo>
                      <a:pt x="26618" y="1"/>
                    </a:moveTo>
                    <a:cubicBezTo>
                      <a:pt x="25545" y="1185"/>
                      <a:pt x="24243" y="2181"/>
                      <a:pt x="22847" y="2964"/>
                    </a:cubicBezTo>
                    <a:cubicBezTo>
                      <a:pt x="20286" y="4402"/>
                      <a:pt x="17414" y="5188"/>
                      <a:pt x="14537" y="5775"/>
                    </a:cubicBezTo>
                    <a:cubicBezTo>
                      <a:pt x="11964" y="6301"/>
                      <a:pt x="9321" y="6692"/>
                      <a:pt x="6951" y="7823"/>
                    </a:cubicBezTo>
                    <a:cubicBezTo>
                      <a:pt x="4024" y="9221"/>
                      <a:pt x="1855" y="11534"/>
                      <a:pt x="1" y="14203"/>
                    </a:cubicBezTo>
                    <a:lnTo>
                      <a:pt x="1" y="1"/>
                    </a:lnTo>
                    <a:lnTo>
                      <a:pt x="26618" y="1"/>
                    </a:lnTo>
                    <a:close/>
                  </a:path>
                </a:pathLst>
              </a:custGeom>
              <a:solidFill>
                <a:srgbClr val="518EE9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" name="Google Shape;302;p7"/>
              <p:cNvSpPr/>
              <p:nvPr/>
            </p:nvSpPr>
            <p:spPr>
              <a:xfrm rot="10800000">
                <a:off x="8083950" y="4488824"/>
                <a:ext cx="1062443" cy="658965"/>
              </a:xfrm>
              <a:custGeom>
                <a:avLst/>
                <a:gdLst/>
                <a:ahLst/>
                <a:cxnLst/>
                <a:rect l="l" t="t" r="r" b="b"/>
                <a:pathLst>
                  <a:path w="15952" h="9894" extrusionOk="0">
                    <a:moveTo>
                      <a:pt x="10061" y="0"/>
                    </a:moveTo>
                    <a:cubicBezTo>
                      <a:pt x="8081" y="2322"/>
                      <a:pt x="4779" y="2011"/>
                      <a:pt x="2181" y="3127"/>
                    </a:cubicBezTo>
                    <a:cubicBezTo>
                      <a:pt x="1638" y="3360"/>
                      <a:pt x="1136" y="3702"/>
                      <a:pt x="783" y="4182"/>
                    </a:cubicBezTo>
                    <a:cubicBezTo>
                      <a:pt x="1241" y="2826"/>
                      <a:pt x="2329" y="1926"/>
                      <a:pt x="3299" y="940"/>
                    </a:cubicBezTo>
                    <a:cubicBezTo>
                      <a:pt x="3594" y="642"/>
                      <a:pt x="3865" y="326"/>
                      <a:pt x="4125" y="0"/>
                    </a:cubicBezTo>
                    <a:lnTo>
                      <a:pt x="0" y="0"/>
                    </a:lnTo>
                    <a:lnTo>
                      <a:pt x="0" y="9893"/>
                    </a:lnTo>
                    <a:cubicBezTo>
                      <a:pt x="1195" y="7972"/>
                      <a:pt x="2651" y="6276"/>
                      <a:pt x="4556" y="4980"/>
                    </a:cubicBezTo>
                    <a:cubicBezTo>
                      <a:pt x="6726" y="3501"/>
                      <a:pt x="9277" y="2712"/>
                      <a:pt x="11742" y="1801"/>
                    </a:cubicBezTo>
                    <a:cubicBezTo>
                      <a:pt x="13170" y="1272"/>
                      <a:pt x="14592" y="691"/>
                      <a:pt x="15952" y="0"/>
                    </a:cubicBezTo>
                    <a:lnTo>
                      <a:pt x="10061" y="0"/>
                    </a:lnTo>
                    <a:close/>
                  </a:path>
                </a:pathLst>
              </a:custGeom>
              <a:solidFill>
                <a:srgbClr val="518EE9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03" name="Google Shape;303;p7"/>
            <p:cNvGrpSpPr/>
            <p:nvPr/>
          </p:nvGrpSpPr>
          <p:grpSpPr>
            <a:xfrm>
              <a:off x="8762778" y="2007235"/>
              <a:ext cx="312152" cy="1409160"/>
              <a:chOff x="3969875" y="1708525"/>
              <a:chExt cx="94175" cy="425150"/>
            </a:xfrm>
          </p:grpSpPr>
          <p:sp>
            <p:nvSpPr>
              <p:cNvPr id="304" name="Google Shape;304;p7"/>
              <p:cNvSpPr/>
              <p:nvPr/>
            </p:nvSpPr>
            <p:spPr>
              <a:xfrm>
                <a:off x="3969875" y="1708525"/>
                <a:ext cx="48350" cy="48350"/>
              </a:xfrm>
              <a:custGeom>
                <a:avLst/>
                <a:gdLst/>
                <a:ahLst/>
                <a:cxnLst/>
                <a:rect l="l" t="t" r="r" b="b"/>
                <a:pathLst>
                  <a:path w="1934" h="1934" extrusionOk="0">
                    <a:moveTo>
                      <a:pt x="966" y="0"/>
                    </a:moveTo>
                    <a:cubicBezTo>
                      <a:pt x="432" y="0"/>
                      <a:pt x="0" y="432"/>
                      <a:pt x="0" y="967"/>
                    </a:cubicBezTo>
                    <a:cubicBezTo>
                      <a:pt x="0" y="1501"/>
                      <a:pt x="432" y="1933"/>
                      <a:pt x="966" y="1933"/>
                    </a:cubicBezTo>
                    <a:cubicBezTo>
                      <a:pt x="1500" y="1933"/>
                      <a:pt x="1933" y="1501"/>
                      <a:pt x="1933" y="967"/>
                    </a:cubicBezTo>
                    <a:cubicBezTo>
                      <a:pt x="1933" y="432"/>
                      <a:pt x="1500" y="0"/>
                      <a:pt x="96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" name="Google Shape;305;p7"/>
              <p:cNvSpPr/>
              <p:nvPr/>
            </p:nvSpPr>
            <p:spPr>
              <a:xfrm>
                <a:off x="4031375" y="1847950"/>
                <a:ext cx="24175" cy="24175"/>
              </a:xfrm>
              <a:custGeom>
                <a:avLst/>
                <a:gdLst/>
                <a:ahLst/>
                <a:cxnLst/>
                <a:rect l="l" t="t" r="r" b="b"/>
                <a:pathLst>
                  <a:path w="967" h="967" extrusionOk="0">
                    <a:moveTo>
                      <a:pt x="483" y="0"/>
                    </a:moveTo>
                    <a:cubicBezTo>
                      <a:pt x="216" y="0"/>
                      <a:pt x="1" y="216"/>
                      <a:pt x="1" y="483"/>
                    </a:cubicBezTo>
                    <a:cubicBezTo>
                      <a:pt x="1" y="749"/>
                      <a:pt x="216" y="966"/>
                      <a:pt x="483" y="966"/>
                    </a:cubicBezTo>
                    <a:cubicBezTo>
                      <a:pt x="750" y="966"/>
                      <a:pt x="966" y="749"/>
                      <a:pt x="966" y="483"/>
                    </a:cubicBezTo>
                    <a:cubicBezTo>
                      <a:pt x="966" y="216"/>
                      <a:pt x="750" y="0"/>
                      <a:pt x="48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" name="Google Shape;306;p7"/>
              <p:cNvSpPr/>
              <p:nvPr/>
            </p:nvSpPr>
            <p:spPr>
              <a:xfrm>
                <a:off x="4022425" y="1748075"/>
                <a:ext cx="8550" cy="8550"/>
              </a:xfrm>
              <a:custGeom>
                <a:avLst/>
                <a:gdLst/>
                <a:ahLst/>
                <a:cxnLst/>
                <a:rect l="l" t="t" r="r" b="b"/>
                <a:pathLst>
                  <a:path w="342" h="342" extrusionOk="0">
                    <a:moveTo>
                      <a:pt x="172" y="1"/>
                    </a:moveTo>
                    <a:cubicBezTo>
                      <a:pt x="77" y="1"/>
                      <a:pt x="1" y="77"/>
                      <a:pt x="1" y="171"/>
                    </a:cubicBezTo>
                    <a:cubicBezTo>
                      <a:pt x="1" y="266"/>
                      <a:pt x="77" y="341"/>
                      <a:pt x="172" y="341"/>
                    </a:cubicBezTo>
                    <a:cubicBezTo>
                      <a:pt x="266" y="341"/>
                      <a:pt x="341" y="266"/>
                      <a:pt x="341" y="171"/>
                    </a:cubicBezTo>
                    <a:cubicBezTo>
                      <a:pt x="341" y="77"/>
                      <a:pt x="266" y="1"/>
                      <a:pt x="17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" name="Google Shape;307;p7"/>
              <p:cNvSpPr/>
              <p:nvPr/>
            </p:nvSpPr>
            <p:spPr>
              <a:xfrm>
                <a:off x="4043450" y="1925425"/>
                <a:ext cx="8550" cy="8550"/>
              </a:xfrm>
              <a:custGeom>
                <a:avLst/>
                <a:gdLst/>
                <a:ahLst/>
                <a:cxnLst/>
                <a:rect l="l" t="t" r="r" b="b"/>
                <a:pathLst>
                  <a:path w="342" h="342" extrusionOk="0">
                    <a:moveTo>
                      <a:pt x="170" y="1"/>
                    </a:moveTo>
                    <a:cubicBezTo>
                      <a:pt x="76" y="1"/>
                      <a:pt x="0" y="76"/>
                      <a:pt x="0" y="170"/>
                    </a:cubicBezTo>
                    <a:cubicBezTo>
                      <a:pt x="0" y="264"/>
                      <a:pt x="76" y="341"/>
                      <a:pt x="170" y="341"/>
                    </a:cubicBezTo>
                    <a:cubicBezTo>
                      <a:pt x="264" y="341"/>
                      <a:pt x="341" y="264"/>
                      <a:pt x="341" y="170"/>
                    </a:cubicBezTo>
                    <a:cubicBezTo>
                      <a:pt x="341" y="76"/>
                      <a:pt x="264" y="1"/>
                      <a:pt x="17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" name="Google Shape;308;p7"/>
              <p:cNvSpPr/>
              <p:nvPr/>
            </p:nvSpPr>
            <p:spPr>
              <a:xfrm>
                <a:off x="4055525" y="2125125"/>
                <a:ext cx="8525" cy="8550"/>
              </a:xfrm>
              <a:custGeom>
                <a:avLst/>
                <a:gdLst/>
                <a:ahLst/>
                <a:cxnLst/>
                <a:rect l="l" t="t" r="r" b="b"/>
                <a:pathLst>
                  <a:path w="341" h="342" extrusionOk="0">
                    <a:moveTo>
                      <a:pt x="170" y="1"/>
                    </a:moveTo>
                    <a:cubicBezTo>
                      <a:pt x="77" y="1"/>
                      <a:pt x="0" y="76"/>
                      <a:pt x="0" y="171"/>
                    </a:cubicBezTo>
                    <a:cubicBezTo>
                      <a:pt x="0" y="265"/>
                      <a:pt x="77" y="341"/>
                      <a:pt x="170" y="341"/>
                    </a:cubicBezTo>
                    <a:cubicBezTo>
                      <a:pt x="264" y="341"/>
                      <a:pt x="341" y="265"/>
                      <a:pt x="341" y="171"/>
                    </a:cubicBezTo>
                    <a:cubicBezTo>
                      <a:pt x="341" y="76"/>
                      <a:pt x="264" y="1"/>
                      <a:pt x="17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" name="Google Shape;309;p7"/>
              <p:cNvSpPr/>
              <p:nvPr/>
            </p:nvSpPr>
            <p:spPr>
              <a:xfrm>
                <a:off x="4018200" y="1899375"/>
                <a:ext cx="17050" cy="17000"/>
              </a:xfrm>
              <a:custGeom>
                <a:avLst/>
                <a:gdLst/>
                <a:ahLst/>
                <a:cxnLst/>
                <a:rect l="l" t="t" r="r" b="b"/>
                <a:pathLst>
                  <a:path w="682" h="680" extrusionOk="0">
                    <a:moveTo>
                      <a:pt x="341" y="0"/>
                    </a:moveTo>
                    <a:cubicBezTo>
                      <a:pt x="152" y="0"/>
                      <a:pt x="0" y="152"/>
                      <a:pt x="0" y="341"/>
                    </a:cubicBezTo>
                    <a:cubicBezTo>
                      <a:pt x="0" y="528"/>
                      <a:pt x="152" y="680"/>
                      <a:pt x="341" y="680"/>
                    </a:cubicBezTo>
                    <a:cubicBezTo>
                      <a:pt x="529" y="680"/>
                      <a:pt x="681" y="528"/>
                      <a:pt x="681" y="341"/>
                    </a:cubicBezTo>
                    <a:cubicBezTo>
                      <a:pt x="681" y="152"/>
                      <a:pt x="529" y="0"/>
                      <a:pt x="34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" name="Google Shape;310;p7"/>
              <p:cNvSpPr/>
              <p:nvPr/>
            </p:nvSpPr>
            <p:spPr>
              <a:xfrm>
                <a:off x="3994000" y="1801550"/>
                <a:ext cx="17075" cy="17050"/>
              </a:xfrm>
              <a:custGeom>
                <a:avLst/>
                <a:gdLst/>
                <a:ahLst/>
                <a:cxnLst/>
                <a:rect l="l" t="t" r="r" b="b"/>
                <a:pathLst>
                  <a:path w="683" h="682" extrusionOk="0">
                    <a:moveTo>
                      <a:pt x="341" y="0"/>
                    </a:moveTo>
                    <a:cubicBezTo>
                      <a:pt x="155" y="0"/>
                      <a:pt x="1" y="152"/>
                      <a:pt x="1" y="341"/>
                    </a:cubicBezTo>
                    <a:cubicBezTo>
                      <a:pt x="1" y="529"/>
                      <a:pt x="155" y="681"/>
                      <a:pt x="341" y="681"/>
                    </a:cubicBezTo>
                    <a:cubicBezTo>
                      <a:pt x="530" y="681"/>
                      <a:pt x="682" y="529"/>
                      <a:pt x="682" y="341"/>
                    </a:cubicBezTo>
                    <a:cubicBezTo>
                      <a:pt x="682" y="152"/>
                      <a:pt x="530" y="0"/>
                      <a:pt x="34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11" name="Google Shape;311;p7"/>
          <p:cNvSpPr txBox="1">
            <a:spLocks noGrp="1"/>
          </p:cNvSpPr>
          <p:nvPr>
            <p:ph type="title"/>
          </p:nvPr>
        </p:nvSpPr>
        <p:spPr>
          <a:xfrm>
            <a:off x="4050175" y="1285845"/>
            <a:ext cx="3999600" cy="693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12" name="Google Shape;312;p7"/>
          <p:cNvSpPr txBox="1">
            <a:spLocks noGrp="1"/>
          </p:cNvSpPr>
          <p:nvPr>
            <p:ph type="subTitle" idx="1"/>
          </p:nvPr>
        </p:nvSpPr>
        <p:spPr>
          <a:xfrm>
            <a:off x="4050175" y="1970655"/>
            <a:ext cx="3999600" cy="188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Open Sans Light"/>
              <a:buChar char="●"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600"/>
              <a:buFont typeface="Nunito Light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E76A28"/>
              </a:buClr>
              <a:buSzPts val="1400"/>
              <a:buFont typeface="Nunito Light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Nunito Light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999999"/>
              </a:buClr>
              <a:buSzPts val="1400"/>
              <a:buFont typeface="Nunito Light"/>
              <a:buChar char="■"/>
              <a:defRPr/>
            </a:lvl9pPr>
          </a:lstStyle>
          <a:p>
            <a:endParaRPr/>
          </a:p>
        </p:txBody>
      </p:sp>
      <p:sp>
        <p:nvSpPr>
          <p:cNvPr id="313" name="Google Shape;313;p7"/>
          <p:cNvSpPr>
            <a:spLocks noGrp="1"/>
          </p:cNvSpPr>
          <p:nvPr>
            <p:ph type="pic" idx="2"/>
          </p:nvPr>
        </p:nvSpPr>
        <p:spPr>
          <a:xfrm>
            <a:off x="1129625" y="1285850"/>
            <a:ext cx="2571000" cy="25719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5" name="Google Shape;315;p8"/>
          <p:cNvGrpSpPr/>
          <p:nvPr/>
        </p:nvGrpSpPr>
        <p:grpSpPr>
          <a:xfrm>
            <a:off x="-247374" y="1760657"/>
            <a:ext cx="4724541" cy="3472259"/>
            <a:chOff x="-247374" y="1760657"/>
            <a:chExt cx="4724541" cy="3472259"/>
          </a:xfrm>
        </p:grpSpPr>
        <p:sp>
          <p:nvSpPr>
            <p:cNvPr id="316" name="Google Shape;316;p8"/>
            <p:cNvSpPr/>
            <p:nvPr/>
          </p:nvSpPr>
          <p:spPr>
            <a:xfrm>
              <a:off x="4066392" y="4670304"/>
              <a:ext cx="410775" cy="453401"/>
            </a:xfrm>
            <a:custGeom>
              <a:avLst/>
              <a:gdLst/>
              <a:ahLst/>
              <a:cxnLst/>
              <a:rect l="l" t="t" r="r" b="b"/>
              <a:pathLst>
                <a:path w="2891" h="3191" extrusionOk="0">
                  <a:moveTo>
                    <a:pt x="543" y="3023"/>
                  </a:moveTo>
                  <a:cubicBezTo>
                    <a:pt x="181" y="2805"/>
                    <a:pt x="0" y="2463"/>
                    <a:pt x="24" y="2052"/>
                  </a:cubicBezTo>
                  <a:cubicBezTo>
                    <a:pt x="36" y="1840"/>
                    <a:pt x="96" y="1819"/>
                    <a:pt x="170" y="1625"/>
                  </a:cubicBezTo>
                  <a:cubicBezTo>
                    <a:pt x="257" y="1403"/>
                    <a:pt x="184" y="1180"/>
                    <a:pt x="190" y="961"/>
                  </a:cubicBezTo>
                  <a:cubicBezTo>
                    <a:pt x="190" y="986"/>
                    <a:pt x="263" y="1067"/>
                    <a:pt x="277" y="1094"/>
                  </a:cubicBezTo>
                  <a:cubicBezTo>
                    <a:pt x="305" y="1153"/>
                    <a:pt x="324" y="1215"/>
                    <a:pt x="339" y="1280"/>
                  </a:cubicBezTo>
                  <a:cubicBezTo>
                    <a:pt x="368" y="1408"/>
                    <a:pt x="371" y="1542"/>
                    <a:pt x="388" y="1673"/>
                  </a:cubicBezTo>
                  <a:cubicBezTo>
                    <a:pt x="402" y="1782"/>
                    <a:pt x="414" y="1927"/>
                    <a:pt x="485" y="2016"/>
                  </a:cubicBezTo>
                  <a:cubicBezTo>
                    <a:pt x="565" y="2120"/>
                    <a:pt x="705" y="2180"/>
                    <a:pt x="788" y="2289"/>
                  </a:cubicBezTo>
                  <a:cubicBezTo>
                    <a:pt x="843" y="2361"/>
                    <a:pt x="903" y="2426"/>
                    <a:pt x="966" y="2488"/>
                  </a:cubicBezTo>
                  <a:cubicBezTo>
                    <a:pt x="1031" y="2551"/>
                    <a:pt x="1059" y="2143"/>
                    <a:pt x="1058" y="2129"/>
                  </a:cubicBezTo>
                  <a:cubicBezTo>
                    <a:pt x="1049" y="1975"/>
                    <a:pt x="1013" y="1823"/>
                    <a:pt x="1018" y="1668"/>
                  </a:cubicBezTo>
                  <a:cubicBezTo>
                    <a:pt x="1027" y="1387"/>
                    <a:pt x="1147" y="1218"/>
                    <a:pt x="1238" y="953"/>
                  </a:cubicBezTo>
                  <a:cubicBezTo>
                    <a:pt x="1325" y="695"/>
                    <a:pt x="1566" y="268"/>
                    <a:pt x="1520" y="0"/>
                  </a:cubicBezTo>
                  <a:cubicBezTo>
                    <a:pt x="1592" y="426"/>
                    <a:pt x="1651" y="855"/>
                    <a:pt x="1704" y="1283"/>
                  </a:cubicBezTo>
                  <a:cubicBezTo>
                    <a:pt x="1741" y="1584"/>
                    <a:pt x="1942" y="2191"/>
                    <a:pt x="1824" y="2467"/>
                  </a:cubicBezTo>
                  <a:cubicBezTo>
                    <a:pt x="1957" y="2155"/>
                    <a:pt x="2561" y="2039"/>
                    <a:pt x="2797" y="1800"/>
                  </a:cubicBezTo>
                  <a:cubicBezTo>
                    <a:pt x="2891" y="2312"/>
                    <a:pt x="2279" y="2949"/>
                    <a:pt x="1837" y="3090"/>
                  </a:cubicBezTo>
                  <a:cubicBezTo>
                    <a:pt x="1542" y="3184"/>
                    <a:pt x="836" y="3190"/>
                    <a:pt x="566" y="3037"/>
                  </a:cubicBezTo>
                  <a:cubicBezTo>
                    <a:pt x="558" y="3032"/>
                    <a:pt x="550" y="3028"/>
                    <a:pt x="543" y="302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17" name="Google Shape;317;p8"/>
            <p:cNvGrpSpPr/>
            <p:nvPr/>
          </p:nvGrpSpPr>
          <p:grpSpPr>
            <a:xfrm>
              <a:off x="-247374" y="1760657"/>
              <a:ext cx="960595" cy="3472259"/>
              <a:chOff x="-247374" y="1760657"/>
              <a:chExt cx="960595" cy="3472259"/>
            </a:xfrm>
          </p:grpSpPr>
          <p:grpSp>
            <p:nvGrpSpPr>
              <p:cNvPr id="318" name="Google Shape;318;p8"/>
              <p:cNvGrpSpPr/>
              <p:nvPr/>
            </p:nvGrpSpPr>
            <p:grpSpPr>
              <a:xfrm flipH="1">
                <a:off x="-247374" y="2327722"/>
                <a:ext cx="960595" cy="2905194"/>
                <a:chOff x="3221922" y="3632026"/>
                <a:chExt cx="349066" cy="1055705"/>
              </a:xfrm>
            </p:grpSpPr>
            <p:sp>
              <p:nvSpPr>
                <p:cNvPr id="319" name="Google Shape;319;p8"/>
                <p:cNvSpPr/>
                <p:nvPr/>
              </p:nvSpPr>
              <p:spPr>
                <a:xfrm>
                  <a:off x="3266263" y="3688839"/>
                  <a:ext cx="223755" cy="9988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87" h="25388" extrusionOk="0">
                      <a:moveTo>
                        <a:pt x="65" y="0"/>
                      </a:moveTo>
                      <a:lnTo>
                        <a:pt x="0" y="12"/>
                      </a:lnTo>
                      <a:cubicBezTo>
                        <a:pt x="58" y="294"/>
                        <a:pt x="141" y="570"/>
                        <a:pt x="255" y="835"/>
                      </a:cubicBezTo>
                      <a:cubicBezTo>
                        <a:pt x="370" y="1099"/>
                        <a:pt x="515" y="1348"/>
                        <a:pt x="674" y="1587"/>
                      </a:cubicBezTo>
                      <a:cubicBezTo>
                        <a:pt x="991" y="2065"/>
                        <a:pt x="1366" y="2497"/>
                        <a:pt x="1693" y="2961"/>
                      </a:cubicBezTo>
                      <a:cubicBezTo>
                        <a:pt x="1856" y="3194"/>
                        <a:pt x="2007" y="3434"/>
                        <a:pt x="2140" y="3684"/>
                      </a:cubicBezTo>
                      <a:cubicBezTo>
                        <a:pt x="2259" y="3938"/>
                        <a:pt x="2368" y="4201"/>
                        <a:pt x="2414" y="4481"/>
                      </a:cubicBezTo>
                      <a:cubicBezTo>
                        <a:pt x="2449" y="4617"/>
                        <a:pt x="2454" y="4759"/>
                        <a:pt x="2473" y="4898"/>
                      </a:cubicBezTo>
                      <a:cubicBezTo>
                        <a:pt x="2477" y="4968"/>
                        <a:pt x="2478" y="5039"/>
                        <a:pt x="2480" y="5110"/>
                      </a:cubicBezTo>
                      <a:cubicBezTo>
                        <a:pt x="2484" y="5180"/>
                        <a:pt x="2485" y="5251"/>
                        <a:pt x="2480" y="5321"/>
                      </a:cubicBezTo>
                      <a:lnTo>
                        <a:pt x="2472" y="5533"/>
                      </a:lnTo>
                      <a:lnTo>
                        <a:pt x="2452" y="5745"/>
                      </a:lnTo>
                      <a:cubicBezTo>
                        <a:pt x="2441" y="5886"/>
                        <a:pt x="2415" y="6026"/>
                        <a:pt x="2395" y="6166"/>
                      </a:cubicBezTo>
                      <a:cubicBezTo>
                        <a:pt x="2302" y="6727"/>
                        <a:pt x="2156" y="7278"/>
                        <a:pt x="2030" y="7835"/>
                      </a:cubicBezTo>
                      <a:cubicBezTo>
                        <a:pt x="1967" y="8114"/>
                        <a:pt x="1906" y="8394"/>
                        <a:pt x="1864" y="8677"/>
                      </a:cubicBezTo>
                      <a:cubicBezTo>
                        <a:pt x="1822" y="8961"/>
                        <a:pt x="1786" y="9244"/>
                        <a:pt x="1758" y="9529"/>
                      </a:cubicBezTo>
                      <a:cubicBezTo>
                        <a:pt x="1729" y="9814"/>
                        <a:pt x="1709" y="10099"/>
                        <a:pt x="1700" y="10386"/>
                      </a:cubicBezTo>
                      <a:cubicBezTo>
                        <a:pt x="1690" y="10672"/>
                        <a:pt x="1694" y="10959"/>
                        <a:pt x="1713" y="11245"/>
                      </a:cubicBezTo>
                      <a:cubicBezTo>
                        <a:pt x="1746" y="11819"/>
                        <a:pt x="1848" y="12388"/>
                        <a:pt x="2023" y="12937"/>
                      </a:cubicBezTo>
                      <a:cubicBezTo>
                        <a:pt x="2069" y="13073"/>
                        <a:pt x="2114" y="13209"/>
                        <a:pt x="2170" y="13342"/>
                      </a:cubicBezTo>
                      <a:cubicBezTo>
                        <a:pt x="2220" y="13477"/>
                        <a:pt x="2284" y="13608"/>
                        <a:pt x="2349" y="13737"/>
                      </a:cubicBezTo>
                      <a:cubicBezTo>
                        <a:pt x="2483" y="13994"/>
                        <a:pt x="2651" y="14230"/>
                        <a:pt x="2828" y="14456"/>
                      </a:cubicBezTo>
                      <a:cubicBezTo>
                        <a:pt x="3185" y="14908"/>
                        <a:pt x="3592" y="15311"/>
                        <a:pt x="3963" y="15740"/>
                      </a:cubicBezTo>
                      <a:cubicBezTo>
                        <a:pt x="4148" y="15955"/>
                        <a:pt x="4323" y="16177"/>
                        <a:pt x="4478" y="16413"/>
                      </a:cubicBezTo>
                      <a:cubicBezTo>
                        <a:pt x="4633" y="16647"/>
                        <a:pt x="4764" y="16897"/>
                        <a:pt x="4880" y="17156"/>
                      </a:cubicBezTo>
                      <a:cubicBezTo>
                        <a:pt x="5112" y="17672"/>
                        <a:pt x="5288" y="18213"/>
                        <a:pt x="5397" y="18768"/>
                      </a:cubicBezTo>
                      <a:cubicBezTo>
                        <a:pt x="5504" y="19323"/>
                        <a:pt x="5553" y="19890"/>
                        <a:pt x="5525" y="20454"/>
                      </a:cubicBezTo>
                      <a:cubicBezTo>
                        <a:pt x="5497" y="21019"/>
                        <a:pt x="5415" y="21581"/>
                        <a:pt x="5289" y="22134"/>
                      </a:cubicBezTo>
                      <a:cubicBezTo>
                        <a:pt x="5036" y="23241"/>
                        <a:pt x="4610" y="24302"/>
                        <a:pt x="4114" y="25322"/>
                      </a:cubicBezTo>
                      <a:lnTo>
                        <a:pt x="4249" y="25388"/>
                      </a:lnTo>
                      <a:cubicBezTo>
                        <a:pt x="4745" y="24358"/>
                        <a:pt x="5172" y="23285"/>
                        <a:pt x="5425" y="22165"/>
                      </a:cubicBezTo>
                      <a:cubicBezTo>
                        <a:pt x="5551" y="21605"/>
                        <a:pt x="5633" y="21034"/>
                        <a:pt x="5659" y="20459"/>
                      </a:cubicBezTo>
                      <a:cubicBezTo>
                        <a:pt x="5686" y="19884"/>
                        <a:pt x="5634" y="19307"/>
                        <a:pt x="5523" y="18742"/>
                      </a:cubicBezTo>
                      <a:cubicBezTo>
                        <a:pt x="5410" y="18178"/>
                        <a:pt x="5229" y="17627"/>
                        <a:pt x="4992" y="17104"/>
                      </a:cubicBezTo>
                      <a:cubicBezTo>
                        <a:pt x="4874" y="16842"/>
                        <a:pt x="4739" y="16586"/>
                        <a:pt x="4579" y="16346"/>
                      </a:cubicBezTo>
                      <a:cubicBezTo>
                        <a:pt x="4420" y="16104"/>
                        <a:pt x="4240" y="15878"/>
                        <a:pt x="4052" y="15662"/>
                      </a:cubicBezTo>
                      <a:cubicBezTo>
                        <a:pt x="3677" y="15230"/>
                        <a:pt x="3269" y="14829"/>
                        <a:pt x="2916" y="14386"/>
                      </a:cubicBezTo>
                      <a:cubicBezTo>
                        <a:pt x="2742" y="14164"/>
                        <a:pt x="2577" y="13934"/>
                        <a:pt x="2446" y="13685"/>
                      </a:cubicBezTo>
                      <a:cubicBezTo>
                        <a:pt x="2383" y="13560"/>
                        <a:pt x="2321" y="13435"/>
                        <a:pt x="2271" y="13302"/>
                      </a:cubicBezTo>
                      <a:cubicBezTo>
                        <a:pt x="2215" y="13171"/>
                        <a:pt x="2171" y="13037"/>
                        <a:pt x="2125" y="12903"/>
                      </a:cubicBezTo>
                      <a:cubicBezTo>
                        <a:pt x="1952" y="12366"/>
                        <a:pt x="1849" y="11805"/>
                        <a:pt x="1814" y="11239"/>
                      </a:cubicBezTo>
                      <a:cubicBezTo>
                        <a:pt x="1796" y="10956"/>
                        <a:pt x="1791" y="10672"/>
                        <a:pt x="1799" y="10388"/>
                      </a:cubicBezTo>
                      <a:cubicBezTo>
                        <a:pt x="1807" y="10105"/>
                        <a:pt x="1827" y="9821"/>
                        <a:pt x="1854" y="9538"/>
                      </a:cubicBezTo>
                      <a:cubicBezTo>
                        <a:pt x="1881" y="9255"/>
                        <a:pt x="1916" y="8973"/>
                        <a:pt x="1957" y="8692"/>
                      </a:cubicBezTo>
                      <a:cubicBezTo>
                        <a:pt x="1997" y="8411"/>
                        <a:pt x="2057" y="8132"/>
                        <a:pt x="2119" y="7855"/>
                      </a:cubicBezTo>
                      <a:cubicBezTo>
                        <a:pt x="2244" y="7299"/>
                        <a:pt x="2388" y="6745"/>
                        <a:pt x="2480" y="6179"/>
                      </a:cubicBezTo>
                      <a:cubicBezTo>
                        <a:pt x="2499" y="6038"/>
                        <a:pt x="2525" y="5897"/>
                        <a:pt x="2536" y="5754"/>
                      </a:cubicBezTo>
                      <a:lnTo>
                        <a:pt x="2556" y="5539"/>
                      </a:lnTo>
                      <a:lnTo>
                        <a:pt x="2565" y="5324"/>
                      </a:lnTo>
                      <a:cubicBezTo>
                        <a:pt x="2568" y="5252"/>
                        <a:pt x="2567" y="5180"/>
                        <a:pt x="2563" y="5107"/>
                      </a:cubicBezTo>
                      <a:cubicBezTo>
                        <a:pt x="2561" y="5035"/>
                        <a:pt x="2560" y="4964"/>
                        <a:pt x="2555" y="4892"/>
                      </a:cubicBezTo>
                      <a:cubicBezTo>
                        <a:pt x="2535" y="4749"/>
                        <a:pt x="2530" y="4604"/>
                        <a:pt x="2493" y="4464"/>
                      </a:cubicBezTo>
                      <a:cubicBezTo>
                        <a:pt x="2444" y="4178"/>
                        <a:pt x="2333" y="3908"/>
                        <a:pt x="2209" y="3648"/>
                      </a:cubicBezTo>
                      <a:cubicBezTo>
                        <a:pt x="2074" y="3395"/>
                        <a:pt x="1919" y="3152"/>
                        <a:pt x="1755" y="2918"/>
                      </a:cubicBezTo>
                      <a:cubicBezTo>
                        <a:pt x="1424" y="2450"/>
                        <a:pt x="1048" y="2020"/>
                        <a:pt x="732" y="1548"/>
                      </a:cubicBezTo>
                      <a:cubicBezTo>
                        <a:pt x="575" y="1312"/>
                        <a:pt x="432" y="1067"/>
                        <a:pt x="317" y="808"/>
                      </a:cubicBezTo>
                      <a:cubicBezTo>
                        <a:pt x="204" y="548"/>
                        <a:pt x="121" y="277"/>
                        <a:pt x="65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0" name="Google Shape;320;p8"/>
                <p:cNvSpPr/>
                <p:nvPr/>
              </p:nvSpPr>
              <p:spPr>
                <a:xfrm>
                  <a:off x="3470225" y="4544353"/>
                  <a:ext cx="83018" cy="467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10" h="1189" extrusionOk="0">
                      <a:moveTo>
                        <a:pt x="471" y="501"/>
                      </a:moveTo>
                      <a:cubicBezTo>
                        <a:pt x="682" y="276"/>
                        <a:pt x="1016" y="81"/>
                        <a:pt x="1320" y="24"/>
                      </a:cubicBezTo>
                      <a:cubicBezTo>
                        <a:pt x="1447" y="1"/>
                        <a:pt x="1590" y="17"/>
                        <a:pt x="1707" y="71"/>
                      </a:cubicBezTo>
                      <a:cubicBezTo>
                        <a:pt x="1794" y="111"/>
                        <a:pt x="1869" y="180"/>
                        <a:pt x="1899" y="271"/>
                      </a:cubicBezTo>
                      <a:cubicBezTo>
                        <a:pt x="2110" y="887"/>
                        <a:pt x="994" y="1188"/>
                        <a:pt x="588" y="1176"/>
                      </a:cubicBezTo>
                      <a:cubicBezTo>
                        <a:pt x="484" y="1173"/>
                        <a:pt x="85" y="1160"/>
                        <a:pt x="40" y="1041"/>
                      </a:cubicBezTo>
                      <a:cubicBezTo>
                        <a:pt x="1" y="932"/>
                        <a:pt x="393" y="585"/>
                        <a:pt x="471" y="50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1" name="Google Shape;321;p8"/>
                <p:cNvSpPr/>
                <p:nvPr/>
              </p:nvSpPr>
              <p:spPr>
                <a:xfrm>
                  <a:off x="3397635" y="4526884"/>
                  <a:ext cx="77746" cy="620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76" h="1578" extrusionOk="0">
                      <a:moveTo>
                        <a:pt x="1674" y="829"/>
                      </a:moveTo>
                      <a:cubicBezTo>
                        <a:pt x="1551" y="546"/>
                        <a:pt x="1300" y="252"/>
                        <a:pt x="1032" y="97"/>
                      </a:cubicBezTo>
                      <a:cubicBezTo>
                        <a:pt x="920" y="32"/>
                        <a:pt x="780" y="0"/>
                        <a:pt x="650" y="14"/>
                      </a:cubicBezTo>
                      <a:cubicBezTo>
                        <a:pt x="556" y="22"/>
                        <a:pt x="461" y="63"/>
                        <a:pt x="403" y="138"/>
                      </a:cubicBezTo>
                      <a:cubicBezTo>
                        <a:pt x="1" y="650"/>
                        <a:pt x="953" y="1303"/>
                        <a:pt x="1341" y="1427"/>
                      </a:cubicBezTo>
                      <a:cubicBezTo>
                        <a:pt x="1440" y="1458"/>
                        <a:pt x="1821" y="1578"/>
                        <a:pt x="1903" y="1480"/>
                      </a:cubicBezTo>
                      <a:cubicBezTo>
                        <a:pt x="1976" y="1391"/>
                        <a:pt x="1719" y="933"/>
                        <a:pt x="1674" y="829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2" name="Google Shape;322;p8"/>
                <p:cNvSpPr/>
                <p:nvPr/>
              </p:nvSpPr>
              <p:spPr>
                <a:xfrm>
                  <a:off x="3482186" y="4472273"/>
                  <a:ext cx="82979" cy="467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9" h="1188" extrusionOk="0">
                      <a:moveTo>
                        <a:pt x="472" y="502"/>
                      </a:moveTo>
                      <a:cubicBezTo>
                        <a:pt x="681" y="275"/>
                        <a:pt x="1016" y="81"/>
                        <a:pt x="1320" y="24"/>
                      </a:cubicBezTo>
                      <a:cubicBezTo>
                        <a:pt x="1448" y="0"/>
                        <a:pt x="1590" y="16"/>
                        <a:pt x="1708" y="71"/>
                      </a:cubicBezTo>
                      <a:cubicBezTo>
                        <a:pt x="1793" y="112"/>
                        <a:pt x="1869" y="181"/>
                        <a:pt x="1900" y="270"/>
                      </a:cubicBezTo>
                      <a:cubicBezTo>
                        <a:pt x="2109" y="887"/>
                        <a:pt x="995" y="1188"/>
                        <a:pt x="587" y="1176"/>
                      </a:cubicBezTo>
                      <a:cubicBezTo>
                        <a:pt x="483" y="1173"/>
                        <a:pt x="84" y="1159"/>
                        <a:pt x="40" y="1040"/>
                      </a:cubicBezTo>
                      <a:cubicBezTo>
                        <a:pt x="0" y="931"/>
                        <a:pt x="394" y="585"/>
                        <a:pt x="472" y="502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3" name="Google Shape;323;p8"/>
                <p:cNvSpPr/>
                <p:nvPr/>
              </p:nvSpPr>
              <p:spPr>
                <a:xfrm>
                  <a:off x="3405543" y="4462162"/>
                  <a:ext cx="81247" cy="551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65" h="1402" extrusionOk="0">
                      <a:moveTo>
                        <a:pt x="1681" y="683"/>
                      </a:moveTo>
                      <a:cubicBezTo>
                        <a:pt x="1516" y="423"/>
                        <a:pt x="1223" y="169"/>
                        <a:pt x="935" y="59"/>
                      </a:cubicBezTo>
                      <a:cubicBezTo>
                        <a:pt x="814" y="12"/>
                        <a:pt x="670" y="1"/>
                        <a:pt x="544" y="33"/>
                      </a:cubicBezTo>
                      <a:cubicBezTo>
                        <a:pt x="452" y="58"/>
                        <a:pt x="366" y="111"/>
                        <a:pt x="320" y="194"/>
                      </a:cubicBezTo>
                      <a:cubicBezTo>
                        <a:pt x="0" y="761"/>
                        <a:pt x="1041" y="1261"/>
                        <a:pt x="1443" y="1326"/>
                      </a:cubicBezTo>
                      <a:cubicBezTo>
                        <a:pt x="1546" y="1342"/>
                        <a:pt x="1940" y="1401"/>
                        <a:pt x="2005" y="1292"/>
                      </a:cubicBezTo>
                      <a:cubicBezTo>
                        <a:pt x="2065" y="1193"/>
                        <a:pt x="1741" y="780"/>
                        <a:pt x="1681" y="683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4" name="Google Shape;324;p8"/>
                <p:cNvSpPr/>
                <p:nvPr/>
              </p:nvSpPr>
              <p:spPr>
                <a:xfrm>
                  <a:off x="3480219" y="4378554"/>
                  <a:ext cx="90769" cy="669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07" h="1702" extrusionOk="0">
                      <a:moveTo>
                        <a:pt x="392" y="864"/>
                      </a:moveTo>
                      <a:cubicBezTo>
                        <a:pt x="557" y="553"/>
                        <a:pt x="867" y="241"/>
                        <a:pt x="1184" y="89"/>
                      </a:cubicBezTo>
                      <a:cubicBezTo>
                        <a:pt x="1317" y="26"/>
                        <a:pt x="1479" y="1"/>
                        <a:pt x="1624" y="27"/>
                      </a:cubicBezTo>
                      <a:cubicBezTo>
                        <a:pt x="1731" y="45"/>
                        <a:pt x="1833" y="100"/>
                        <a:pt x="1894" y="189"/>
                      </a:cubicBezTo>
                      <a:cubicBezTo>
                        <a:pt x="2306" y="805"/>
                        <a:pt x="1170" y="1463"/>
                        <a:pt x="719" y="1571"/>
                      </a:cubicBezTo>
                      <a:cubicBezTo>
                        <a:pt x="604" y="1598"/>
                        <a:pt x="160" y="1701"/>
                        <a:pt x="77" y="1583"/>
                      </a:cubicBezTo>
                      <a:cubicBezTo>
                        <a:pt x="1" y="1476"/>
                        <a:pt x="331" y="979"/>
                        <a:pt x="392" y="864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5" name="Google Shape;325;p8"/>
                <p:cNvSpPr/>
                <p:nvPr/>
              </p:nvSpPr>
              <p:spPr>
                <a:xfrm>
                  <a:off x="3392048" y="4389256"/>
                  <a:ext cx="94074" cy="563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91" h="1433" extrusionOk="0">
                      <a:moveTo>
                        <a:pt x="1892" y="653"/>
                      </a:moveTo>
                      <a:cubicBezTo>
                        <a:pt x="1673" y="378"/>
                        <a:pt x="1310" y="128"/>
                        <a:pt x="971" y="37"/>
                      </a:cubicBezTo>
                      <a:cubicBezTo>
                        <a:pt x="829" y="0"/>
                        <a:pt x="665" y="5"/>
                        <a:pt x="527" y="58"/>
                      </a:cubicBezTo>
                      <a:cubicBezTo>
                        <a:pt x="426" y="95"/>
                        <a:pt x="335" y="168"/>
                        <a:pt x="293" y="268"/>
                      </a:cubicBezTo>
                      <a:cubicBezTo>
                        <a:pt x="0" y="949"/>
                        <a:pt x="1240" y="1386"/>
                        <a:pt x="1703" y="1408"/>
                      </a:cubicBezTo>
                      <a:cubicBezTo>
                        <a:pt x="1821" y="1413"/>
                        <a:pt x="2275" y="1433"/>
                        <a:pt x="2336" y="1301"/>
                      </a:cubicBezTo>
                      <a:cubicBezTo>
                        <a:pt x="2390" y="1181"/>
                        <a:pt x="1974" y="754"/>
                        <a:pt x="1892" y="653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6" name="Google Shape;326;p8"/>
                <p:cNvSpPr/>
                <p:nvPr/>
              </p:nvSpPr>
              <p:spPr>
                <a:xfrm>
                  <a:off x="3458934" y="4289084"/>
                  <a:ext cx="71805" cy="835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25" h="2124" extrusionOk="0">
                      <a:moveTo>
                        <a:pt x="112" y="1273"/>
                      </a:moveTo>
                      <a:cubicBezTo>
                        <a:pt x="138" y="926"/>
                        <a:pt x="295" y="520"/>
                        <a:pt x="523" y="256"/>
                      </a:cubicBezTo>
                      <a:cubicBezTo>
                        <a:pt x="618" y="146"/>
                        <a:pt x="756" y="60"/>
                        <a:pt x="898" y="26"/>
                      </a:cubicBezTo>
                      <a:cubicBezTo>
                        <a:pt x="1001" y="0"/>
                        <a:pt x="1116" y="9"/>
                        <a:pt x="1207" y="66"/>
                      </a:cubicBezTo>
                      <a:cubicBezTo>
                        <a:pt x="1824" y="461"/>
                        <a:pt x="1054" y="1510"/>
                        <a:pt x="688" y="1784"/>
                      </a:cubicBezTo>
                      <a:cubicBezTo>
                        <a:pt x="595" y="1855"/>
                        <a:pt x="235" y="2124"/>
                        <a:pt x="112" y="2051"/>
                      </a:cubicBezTo>
                      <a:cubicBezTo>
                        <a:pt x="1" y="1983"/>
                        <a:pt x="102" y="1402"/>
                        <a:pt x="112" y="1273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7" name="Google Shape;327;p8"/>
                <p:cNvSpPr/>
                <p:nvPr/>
              </p:nvSpPr>
              <p:spPr>
                <a:xfrm>
                  <a:off x="3372061" y="4325202"/>
                  <a:ext cx="93484" cy="51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6" h="1321" extrusionOk="0">
                      <a:moveTo>
                        <a:pt x="1831" y="530"/>
                      </a:moveTo>
                      <a:cubicBezTo>
                        <a:pt x="1586" y="283"/>
                        <a:pt x="1202" y="75"/>
                        <a:pt x="858" y="23"/>
                      </a:cubicBezTo>
                      <a:cubicBezTo>
                        <a:pt x="714" y="1"/>
                        <a:pt x="554" y="24"/>
                        <a:pt x="423" y="91"/>
                      </a:cubicBezTo>
                      <a:cubicBezTo>
                        <a:pt x="328" y="140"/>
                        <a:pt x="246" y="220"/>
                        <a:pt x="215" y="322"/>
                      </a:cubicBezTo>
                      <a:cubicBezTo>
                        <a:pt x="1" y="1024"/>
                        <a:pt x="1266" y="1321"/>
                        <a:pt x="1724" y="1294"/>
                      </a:cubicBezTo>
                      <a:cubicBezTo>
                        <a:pt x="1842" y="1286"/>
                        <a:pt x="2290" y="1257"/>
                        <a:pt x="2335" y="1120"/>
                      </a:cubicBezTo>
                      <a:cubicBezTo>
                        <a:pt x="2376" y="997"/>
                        <a:pt x="1921" y="621"/>
                        <a:pt x="1831" y="53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8" name="Google Shape;328;p8"/>
                <p:cNvSpPr/>
                <p:nvPr/>
              </p:nvSpPr>
              <p:spPr>
                <a:xfrm>
                  <a:off x="3401727" y="4197056"/>
                  <a:ext cx="67477" cy="973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15" h="2475" extrusionOk="0">
                      <a:moveTo>
                        <a:pt x="49" y="1584"/>
                      </a:moveTo>
                      <a:cubicBezTo>
                        <a:pt x="1" y="1205"/>
                        <a:pt x="80" y="732"/>
                        <a:pt x="267" y="399"/>
                      </a:cubicBezTo>
                      <a:cubicBezTo>
                        <a:pt x="346" y="259"/>
                        <a:pt x="474" y="135"/>
                        <a:pt x="620" y="67"/>
                      </a:cubicBezTo>
                      <a:cubicBezTo>
                        <a:pt x="726" y="17"/>
                        <a:pt x="851" y="0"/>
                        <a:pt x="962" y="42"/>
                      </a:cubicBezTo>
                      <a:cubicBezTo>
                        <a:pt x="1715" y="332"/>
                        <a:pt x="1116" y="1631"/>
                        <a:pt x="783" y="2009"/>
                      </a:cubicBezTo>
                      <a:cubicBezTo>
                        <a:pt x="698" y="2105"/>
                        <a:pt x="369" y="2474"/>
                        <a:pt x="220" y="2422"/>
                      </a:cubicBezTo>
                      <a:cubicBezTo>
                        <a:pt x="85" y="2374"/>
                        <a:pt x="68" y="1725"/>
                        <a:pt x="49" y="1584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9" name="Google Shape;329;p8"/>
                <p:cNvSpPr/>
                <p:nvPr/>
              </p:nvSpPr>
              <p:spPr>
                <a:xfrm>
                  <a:off x="3311155" y="4257254"/>
                  <a:ext cx="100448" cy="52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53" h="1328" extrusionOk="0">
                      <a:moveTo>
                        <a:pt x="1862" y="350"/>
                      </a:moveTo>
                      <a:cubicBezTo>
                        <a:pt x="1544" y="138"/>
                        <a:pt x="1084" y="1"/>
                        <a:pt x="703" y="20"/>
                      </a:cubicBezTo>
                      <a:cubicBezTo>
                        <a:pt x="542" y="28"/>
                        <a:pt x="375" y="88"/>
                        <a:pt x="250" y="189"/>
                      </a:cubicBezTo>
                      <a:cubicBezTo>
                        <a:pt x="158" y="262"/>
                        <a:pt x="86" y="367"/>
                        <a:pt x="76" y="483"/>
                      </a:cubicBezTo>
                      <a:cubicBezTo>
                        <a:pt x="1" y="1286"/>
                        <a:pt x="1430" y="1328"/>
                        <a:pt x="1916" y="1195"/>
                      </a:cubicBezTo>
                      <a:cubicBezTo>
                        <a:pt x="2041" y="1162"/>
                        <a:pt x="2518" y="1032"/>
                        <a:pt x="2537" y="875"/>
                      </a:cubicBezTo>
                      <a:cubicBezTo>
                        <a:pt x="2553" y="732"/>
                        <a:pt x="1980" y="429"/>
                        <a:pt x="1862" y="35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0" name="Google Shape;330;p8"/>
                <p:cNvSpPr/>
                <p:nvPr/>
              </p:nvSpPr>
              <p:spPr>
                <a:xfrm>
                  <a:off x="3346841" y="4125842"/>
                  <a:ext cx="67437" cy="973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14" h="2475" extrusionOk="0">
                      <a:moveTo>
                        <a:pt x="49" y="1585"/>
                      </a:moveTo>
                      <a:cubicBezTo>
                        <a:pt x="0" y="1206"/>
                        <a:pt x="79" y="734"/>
                        <a:pt x="266" y="400"/>
                      </a:cubicBezTo>
                      <a:cubicBezTo>
                        <a:pt x="346" y="260"/>
                        <a:pt x="473" y="136"/>
                        <a:pt x="619" y="68"/>
                      </a:cubicBezTo>
                      <a:cubicBezTo>
                        <a:pt x="726" y="18"/>
                        <a:pt x="851" y="1"/>
                        <a:pt x="961" y="43"/>
                      </a:cubicBezTo>
                      <a:cubicBezTo>
                        <a:pt x="1714" y="333"/>
                        <a:pt x="1116" y="1632"/>
                        <a:pt x="782" y="2009"/>
                      </a:cubicBezTo>
                      <a:cubicBezTo>
                        <a:pt x="697" y="2106"/>
                        <a:pt x="368" y="2475"/>
                        <a:pt x="219" y="2423"/>
                      </a:cubicBezTo>
                      <a:cubicBezTo>
                        <a:pt x="84" y="2375"/>
                        <a:pt x="66" y="1726"/>
                        <a:pt x="49" y="1585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1" name="Google Shape;331;p8"/>
                <p:cNvSpPr/>
                <p:nvPr/>
              </p:nvSpPr>
              <p:spPr>
                <a:xfrm>
                  <a:off x="3255286" y="4169279"/>
                  <a:ext cx="102730" cy="580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11" h="1475" extrusionOk="0">
                      <a:moveTo>
                        <a:pt x="2033" y="630"/>
                      </a:moveTo>
                      <a:cubicBezTo>
                        <a:pt x="1775" y="348"/>
                        <a:pt x="1363" y="103"/>
                        <a:pt x="987" y="30"/>
                      </a:cubicBezTo>
                      <a:cubicBezTo>
                        <a:pt x="829" y="0"/>
                        <a:pt x="652" y="18"/>
                        <a:pt x="506" y="84"/>
                      </a:cubicBezTo>
                      <a:cubicBezTo>
                        <a:pt x="399" y="134"/>
                        <a:pt x="305" y="219"/>
                        <a:pt x="267" y="330"/>
                      </a:cubicBezTo>
                      <a:cubicBezTo>
                        <a:pt x="1" y="1091"/>
                        <a:pt x="1377" y="1475"/>
                        <a:pt x="1881" y="1465"/>
                      </a:cubicBezTo>
                      <a:cubicBezTo>
                        <a:pt x="2010" y="1461"/>
                        <a:pt x="2504" y="1450"/>
                        <a:pt x="2561" y="1303"/>
                      </a:cubicBezTo>
                      <a:cubicBezTo>
                        <a:pt x="2611" y="1168"/>
                        <a:pt x="2128" y="734"/>
                        <a:pt x="2033" y="63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2" name="Google Shape;332;p8"/>
                <p:cNvSpPr/>
                <p:nvPr/>
              </p:nvSpPr>
              <p:spPr>
                <a:xfrm>
                  <a:off x="3331103" y="4047074"/>
                  <a:ext cx="82152" cy="768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88" h="1953" extrusionOk="0">
                      <a:moveTo>
                        <a:pt x="244" y="1089"/>
                      </a:moveTo>
                      <a:cubicBezTo>
                        <a:pt x="336" y="751"/>
                        <a:pt x="567" y="379"/>
                        <a:pt x="842" y="163"/>
                      </a:cubicBezTo>
                      <a:cubicBezTo>
                        <a:pt x="957" y="72"/>
                        <a:pt x="1109" y="13"/>
                        <a:pt x="1256" y="6"/>
                      </a:cubicBezTo>
                      <a:cubicBezTo>
                        <a:pt x="1362" y="1"/>
                        <a:pt x="1475" y="30"/>
                        <a:pt x="1553" y="105"/>
                      </a:cubicBezTo>
                      <a:cubicBezTo>
                        <a:pt x="2088" y="611"/>
                        <a:pt x="1131" y="1500"/>
                        <a:pt x="717" y="1703"/>
                      </a:cubicBezTo>
                      <a:cubicBezTo>
                        <a:pt x="611" y="1755"/>
                        <a:pt x="205" y="1952"/>
                        <a:pt x="97" y="1856"/>
                      </a:cubicBezTo>
                      <a:cubicBezTo>
                        <a:pt x="0" y="1768"/>
                        <a:pt x="211" y="1214"/>
                        <a:pt x="244" y="1089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3" name="Google Shape;333;p8"/>
                <p:cNvSpPr/>
                <p:nvPr/>
              </p:nvSpPr>
              <p:spPr>
                <a:xfrm>
                  <a:off x="3245647" y="4063953"/>
                  <a:ext cx="92500" cy="607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51" h="1545" extrusionOk="0">
                      <a:moveTo>
                        <a:pt x="1900" y="739"/>
                      </a:moveTo>
                      <a:cubicBezTo>
                        <a:pt x="1705" y="450"/>
                        <a:pt x="1365" y="173"/>
                        <a:pt x="1036" y="56"/>
                      </a:cubicBezTo>
                      <a:cubicBezTo>
                        <a:pt x="897" y="7"/>
                        <a:pt x="735" y="0"/>
                        <a:pt x="593" y="41"/>
                      </a:cubicBezTo>
                      <a:cubicBezTo>
                        <a:pt x="491" y="71"/>
                        <a:pt x="394" y="134"/>
                        <a:pt x="345" y="229"/>
                      </a:cubicBezTo>
                      <a:cubicBezTo>
                        <a:pt x="0" y="882"/>
                        <a:pt x="1194" y="1414"/>
                        <a:pt x="1651" y="1474"/>
                      </a:cubicBezTo>
                      <a:cubicBezTo>
                        <a:pt x="1769" y="1488"/>
                        <a:pt x="2217" y="1544"/>
                        <a:pt x="2287" y="1418"/>
                      </a:cubicBezTo>
                      <a:cubicBezTo>
                        <a:pt x="2351" y="1304"/>
                        <a:pt x="1973" y="847"/>
                        <a:pt x="1900" y="739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4" name="Google Shape;334;p8"/>
                <p:cNvSpPr/>
                <p:nvPr/>
              </p:nvSpPr>
              <p:spPr>
                <a:xfrm>
                  <a:off x="3340506" y="3943833"/>
                  <a:ext cx="85536" cy="733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74" h="1864" extrusionOk="0">
                      <a:moveTo>
                        <a:pt x="297" y="1005"/>
                      </a:moveTo>
                      <a:cubicBezTo>
                        <a:pt x="415" y="676"/>
                        <a:pt x="676" y="324"/>
                        <a:pt x="966" y="129"/>
                      </a:cubicBezTo>
                      <a:cubicBezTo>
                        <a:pt x="1089" y="48"/>
                        <a:pt x="1243" y="1"/>
                        <a:pt x="1391" y="6"/>
                      </a:cubicBezTo>
                      <a:cubicBezTo>
                        <a:pt x="1499" y="8"/>
                        <a:pt x="1608" y="46"/>
                        <a:pt x="1679" y="127"/>
                      </a:cubicBezTo>
                      <a:cubicBezTo>
                        <a:pt x="2173" y="674"/>
                        <a:pt x="1148" y="1485"/>
                        <a:pt x="720" y="1655"/>
                      </a:cubicBezTo>
                      <a:cubicBezTo>
                        <a:pt x="611" y="1698"/>
                        <a:pt x="190" y="1863"/>
                        <a:pt x="91" y="1758"/>
                      </a:cubicBezTo>
                      <a:cubicBezTo>
                        <a:pt x="0" y="1664"/>
                        <a:pt x="254" y="1126"/>
                        <a:pt x="297" y="1005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5" name="Google Shape;335;p8"/>
                <p:cNvSpPr/>
                <p:nvPr/>
              </p:nvSpPr>
              <p:spPr>
                <a:xfrm>
                  <a:off x="3256742" y="3952253"/>
                  <a:ext cx="90926" cy="651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11" h="1657" extrusionOk="0">
                      <a:moveTo>
                        <a:pt x="1905" y="829"/>
                      </a:moveTo>
                      <a:cubicBezTo>
                        <a:pt x="1734" y="526"/>
                        <a:pt x="1417" y="223"/>
                        <a:pt x="1098" y="80"/>
                      </a:cubicBezTo>
                      <a:cubicBezTo>
                        <a:pt x="964" y="21"/>
                        <a:pt x="803" y="1"/>
                        <a:pt x="658" y="31"/>
                      </a:cubicBezTo>
                      <a:cubicBezTo>
                        <a:pt x="553" y="52"/>
                        <a:pt x="453" y="109"/>
                        <a:pt x="394" y="199"/>
                      </a:cubicBezTo>
                      <a:cubicBezTo>
                        <a:pt x="1" y="822"/>
                        <a:pt x="1149" y="1447"/>
                        <a:pt x="1601" y="1541"/>
                      </a:cubicBezTo>
                      <a:cubicBezTo>
                        <a:pt x="1716" y="1566"/>
                        <a:pt x="2158" y="1656"/>
                        <a:pt x="2238" y="1536"/>
                      </a:cubicBezTo>
                      <a:cubicBezTo>
                        <a:pt x="2310" y="1427"/>
                        <a:pt x="1970" y="942"/>
                        <a:pt x="1905" y="829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6" name="Google Shape;336;p8"/>
                <p:cNvSpPr/>
                <p:nvPr/>
              </p:nvSpPr>
              <p:spPr>
                <a:xfrm>
                  <a:off x="3362028" y="3840553"/>
                  <a:ext cx="74126" cy="635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84" h="1614" extrusionOk="0">
                      <a:moveTo>
                        <a:pt x="258" y="871"/>
                      </a:moveTo>
                      <a:cubicBezTo>
                        <a:pt x="360" y="586"/>
                        <a:pt x="586" y="280"/>
                        <a:pt x="838" y="112"/>
                      </a:cubicBezTo>
                      <a:cubicBezTo>
                        <a:pt x="944" y="41"/>
                        <a:pt x="1078" y="0"/>
                        <a:pt x="1205" y="4"/>
                      </a:cubicBezTo>
                      <a:cubicBezTo>
                        <a:pt x="1298" y="8"/>
                        <a:pt x="1394" y="41"/>
                        <a:pt x="1456" y="109"/>
                      </a:cubicBezTo>
                      <a:cubicBezTo>
                        <a:pt x="1884" y="584"/>
                        <a:pt x="996" y="1287"/>
                        <a:pt x="625" y="1434"/>
                      </a:cubicBezTo>
                      <a:cubicBezTo>
                        <a:pt x="529" y="1472"/>
                        <a:pt x="165" y="1614"/>
                        <a:pt x="79" y="1524"/>
                      </a:cubicBezTo>
                      <a:cubicBezTo>
                        <a:pt x="1" y="1442"/>
                        <a:pt x="221" y="976"/>
                        <a:pt x="258" y="87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7" name="Google Shape;337;p8"/>
                <p:cNvSpPr/>
                <p:nvPr/>
              </p:nvSpPr>
              <p:spPr>
                <a:xfrm>
                  <a:off x="3289437" y="3847871"/>
                  <a:ext cx="78808" cy="564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03" h="1436" extrusionOk="0">
                      <a:moveTo>
                        <a:pt x="1651" y="718"/>
                      </a:moveTo>
                      <a:cubicBezTo>
                        <a:pt x="1503" y="455"/>
                        <a:pt x="1228" y="193"/>
                        <a:pt x="952" y="70"/>
                      </a:cubicBezTo>
                      <a:cubicBezTo>
                        <a:pt x="835" y="18"/>
                        <a:pt x="695" y="0"/>
                        <a:pt x="570" y="26"/>
                      </a:cubicBezTo>
                      <a:cubicBezTo>
                        <a:pt x="480" y="45"/>
                        <a:pt x="392" y="93"/>
                        <a:pt x="342" y="172"/>
                      </a:cubicBezTo>
                      <a:cubicBezTo>
                        <a:pt x="1" y="712"/>
                        <a:pt x="996" y="1253"/>
                        <a:pt x="1386" y="1336"/>
                      </a:cubicBezTo>
                      <a:cubicBezTo>
                        <a:pt x="1486" y="1356"/>
                        <a:pt x="1870" y="1435"/>
                        <a:pt x="1940" y="1331"/>
                      </a:cubicBezTo>
                      <a:cubicBezTo>
                        <a:pt x="2003" y="1237"/>
                        <a:pt x="1707" y="816"/>
                        <a:pt x="1651" y="718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8" name="Google Shape;338;p8"/>
                <p:cNvSpPr/>
                <p:nvPr/>
              </p:nvSpPr>
              <p:spPr>
                <a:xfrm>
                  <a:off x="3324060" y="3726728"/>
                  <a:ext cx="52565" cy="776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36" h="1973" extrusionOk="0">
                      <a:moveTo>
                        <a:pt x="49" y="1275"/>
                      </a:moveTo>
                      <a:cubicBezTo>
                        <a:pt x="1" y="977"/>
                        <a:pt x="52" y="600"/>
                        <a:pt x="192" y="331"/>
                      </a:cubicBezTo>
                      <a:cubicBezTo>
                        <a:pt x="250" y="218"/>
                        <a:pt x="349" y="117"/>
                        <a:pt x="463" y="59"/>
                      </a:cubicBezTo>
                      <a:cubicBezTo>
                        <a:pt x="545" y="17"/>
                        <a:pt x="645" y="1"/>
                        <a:pt x="732" y="32"/>
                      </a:cubicBezTo>
                      <a:cubicBezTo>
                        <a:pt x="1336" y="241"/>
                        <a:pt x="895" y="1285"/>
                        <a:pt x="641" y="1592"/>
                      </a:cubicBezTo>
                      <a:cubicBezTo>
                        <a:pt x="576" y="1671"/>
                        <a:pt x="324" y="1972"/>
                        <a:pt x="205" y="1934"/>
                      </a:cubicBezTo>
                      <a:cubicBezTo>
                        <a:pt x="98" y="1899"/>
                        <a:pt x="67" y="1385"/>
                        <a:pt x="49" y="1275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9" name="Google Shape;339;p8"/>
                <p:cNvSpPr/>
                <p:nvPr/>
              </p:nvSpPr>
              <p:spPr>
                <a:xfrm>
                  <a:off x="3253988" y="3776421"/>
                  <a:ext cx="79005" cy="412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08" h="1048" extrusionOk="0">
                      <a:moveTo>
                        <a:pt x="1450" y="258"/>
                      </a:moveTo>
                      <a:cubicBezTo>
                        <a:pt x="1193" y="99"/>
                        <a:pt x="826" y="1"/>
                        <a:pt x="524" y="27"/>
                      </a:cubicBezTo>
                      <a:cubicBezTo>
                        <a:pt x="396" y="37"/>
                        <a:pt x="266" y="89"/>
                        <a:pt x="168" y="172"/>
                      </a:cubicBezTo>
                      <a:cubicBezTo>
                        <a:pt x="98" y="231"/>
                        <a:pt x="45" y="317"/>
                        <a:pt x="40" y="410"/>
                      </a:cubicBezTo>
                      <a:cubicBezTo>
                        <a:pt x="0" y="1047"/>
                        <a:pt x="1133" y="1044"/>
                        <a:pt x="1514" y="927"/>
                      </a:cubicBezTo>
                      <a:cubicBezTo>
                        <a:pt x="1612" y="897"/>
                        <a:pt x="1986" y="781"/>
                        <a:pt x="1997" y="657"/>
                      </a:cubicBezTo>
                      <a:cubicBezTo>
                        <a:pt x="2007" y="544"/>
                        <a:pt x="1545" y="318"/>
                        <a:pt x="1450" y="258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0" name="Google Shape;340;p8"/>
                <p:cNvSpPr/>
                <p:nvPr/>
              </p:nvSpPr>
              <p:spPr>
                <a:xfrm>
                  <a:off x="3281411" y="3675934"/>
                  <a:ext cx="44066" cy="598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0" h="1520" extrusionOk="0">
                      <a:moveTo>
                        <a:pt x="18" y="948"/>
                      </a:moveTo>
                      <a:cubicBezTo>
                        <a:pt x="6" y="709"/>
                        <a:pt x="79" y="419"/>
                        <a:pt x="213" y="219"/>
                      </a:cubicBezTo>
                      <a:cubicBezTo>
                        <a:pt x="269" y="137"/>
                        <a:pt x="356" y="66"/>
                        <a:pt x="450" y="30"/>
                      </a:cubicBezTo>
                      <a:cubicBezTo>
                        <a:pt x="518" y="4"/>
                        <a:pt x="597" y="0"/>
                        <a:pt x="664" y="33"/>
                      </a:cubicBezTo>
                      <a:cubicBezTo>
                        <a:pt x="1120" y="250"/>
                        <a:pt x="680" y="1031"/>
                        <a:pt x="453" y="1250"/>
                      </a:cubicBezTo>
                      <a:cubicBezTo>
                        <a:pt x="395" y="1305"/>
                        <a:pt x="171" y="1520"/>
                        <a:pt x="82" y="1479"/>
                      </a:cubicBezTo>
                      <a:cubicBezTo>
                        <a:pt x="0" y="1443"/>
                        <a:pt x="21" y="1037"/>
                        <a:pt x="16" y="948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1" name="Google Shape;341;p8"/>
                <p:cNvSpPr/>
                <p:nvPr/>
              </p:nvSpPr>
              <p:spPr>
                <a:xfrm>
                  <a:off x="3246040" y="3632026"/>
                  <a:ext cx="32735" cy="629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2" h="1600" extrusionOk="0">
                      <a:moveTo>
                        <a:pt x="219" y="1167"/>
                      </a:moveTo>
                      <a:cubicBezTo>
                        <a:pt x="87" y="968"/>
                        <a:pt x="0" y="682"/>
                        <a:pt x="11" y="441"/>
                      </a:cubicBezTo>
                      <a:cubicBezTo>
                        <a:pt x="16" y="341"/>
                        <a:pt x="53" y="237"/>
                        <a:pt x="117" y="158"/>
                      </a:cubicBezTo>
                      <a:cubicBezTo>
                        <a:pt x="162" y="100"/>
                        <a:pt x="228" y="55"/>
                        <a:pt x="301" y="49"/>
                      </a:cubicBezTo>
                      <a:cubicBezTo>
                        <a:pt x="804" y="1"/>
                        <a:pt x="831" y="895"/>
                        <a:pt x="749" y="1199"/>
                      </a:cubicBezTo>
                      <a:cubicBezTo>
                        <a:pt x="728" y="1277"/>
                        <a:pt x="648" y="1576"/>
                        <a:pt x="550" y="1588"/>
                      </a:cubicBezTo>
                      <a:cubicBezTo>
                        <a:pt x="461" y="1599"/>
                        <a:pt x="269" y="1240"/>
                        <a:pt x="219" y="1167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2" name="Google Shape;342;p8"/>
                <p:cNvSpPr/>
                <p:nvPr/>
              </p:nvSpPr>
              <p:spPr>
                <a:xfrm>
                  <a:off x="3221922" y="3709023"/>
                  <a:ext cx="63818" cy="336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22" h="855" extrusionOk="0">
                      <a:moveTo>
                        <a:pt x="1209" y="268"/>
                      </a:moveTo>
                      <a:cubicBezTo>
                        <a:pt x="1021" y="119"/>
                        <a:pt x="742" y="10"/>
                        <a:pt x="503" y="3"/>
                      </a:cubicBezTo>
                      <a:cubicBezTo>
                        <a:pt x="401" y="0"/>
                        <a:pt x="295" y="29"/>
                        <a:pt x="211" y="86"/>
                      </a:cubicBezTo>
                      <a:cubicBezTo>
                        <a:pt x="150" y="125"/>
                        <a:pt x="101" y="188"/>
                        <a:pt x="88" y="260"/>
                      </a:cubicBezTo>
                      <a:cubicBezTo>
                        <a:pt x="0" y="758"/>
                        <a:pt x="891" y="855"/>
                        <a:pt x="1200" y="798"/>
                      </a:cubicBezTo>
                      <a:cubicBezTo>
                        <a:pt x="1279" y="783"/>
                        <a:pt x="1584" y="725"/>
                        <a:pt x="1604" y="628"/>
                      </a:cubicBezTo>
                      <a:cubicBezTo>
                        <a:pt x="1621" y="540"/>
                        <a:pt x="1278" y="322"/>
                        <a:pt x="1209" y="266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3" name="Google Shape;343;p8"/>
                <p:cNvSpPr/>
                <p:nvPr/>
              </p:nvSpPr>
              <p:spPr>
                <a:xfrm>
                  <a:off x="3472468" y="4563199"/>
                  <a:ext cx="52014" cy="219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22" h="557" extrusionOk="0">
                      <a:moveTo>
                        <a:pt x="1322" y="1"/>
                      </a:moveTo>
                      <a:lnTo>
                        <a:pt x="1322" y="1"/>
                      </a:lnTo>
                      <a:cubicBezTo>
                        <a:pt x="1206" y="32"/>
                        <a:pt x="1093" y="72"/>
                        <a:pt x="980" y="112"/>
                      </a:cubicBezTo>
                      <a:cubicBezTo>
                        <a:pt x="868" y="153"/>
                        <a:pt x="757" y="198"/>
                        <a:pt x="647" y="244"/>
                      </a:cubicBezTo>
                      <a:cubicBezTo>
                        <a:pt x="537" y="291"/>
                        <a:pt x="427" y="338"/>
                        <a:pt x="319" y="391"/>
                      </a:cubicBezTo>
                      <a:cubicBezTo>
                        <a:pt x="211" y="443"/>
                        <a:pt x="105" y="496"/>
                        <a:pt x="1" y="557"/>
                      </a:cubicBezTo>
                      <a:cubicBezTo>
                        <a:pt x="116" y="525"/>
                        <a:pt x="230" y="485"/>
                        <a:pt x="343" y="444"/>
                      </a:cubicBezTo>
                      <a:cubicBezTo>
                        <a:pt x="455" y="405"/>
                        <a:pt x="565" y="359"/>
                        <a:pt x="676" y="313"/>
                      </a:cubicBezTo>
                      <a:cubicBezTo>
                        <a:pt x="786" y="266"/>
                        <a:pt x="896" y="219"/>
                        <a:pt x="1003" y="167"/>
                      </a:cubicBezTo>
                      <a:cubicBezTo>
                        <a:pt x="1111" y="115"/>
                        <a:pt x="1218" y="62"/>
                        <a:pt x="1322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4" name="Google Shape;344;p8"/>
                <p:cNvSpPr/>
                <p:nvPr/>
              </p:nvSpPr>
              <p:spPr>
                <a:xfrm>
                  <a:off x="3484429" y="4491985"/>
                  <a:ext cx="48316" cy="21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28" h="535" extrusionOk="0">
                      <a:moveTo>
                        <a:pt x="1227" y="1"/>
                      </a:moveTo>
                      <a:cubicBezTo>
                        <a:pt x="1012" y="62"/>
                        <a:pt x="804" y="144"/>
                        <a:pt x="599" y="232"/>
                      </a:cubicBezTo>
                      <a:cubicBezTo>
                        <a:pt x="395" y="323"/>
                        <a:pt x="193" y="418"/>
                        <a:pt x="0" y="534"/>
                      </a:cubicBezTo>
                      <a:cubicBezTo>
                        <a:pt x="217" y="472"/>
                        <a:pt x="424" y="389"/>
                        <a:pt x="629" y="301"/>
                      </a:cubicBezTo>
                      <a:cubicBezTo>
                        <a:pt x="833" y="212"/>
                        <a:pt x="1035" y="117"/>
                        <a:pt x="1227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5" name="Google Shape;345;p8"/>
                <p:cNvSpPr/>
                <p:nvPr/>
              </p:nvSpPr>
              <p:spPr>
                <a:xfrm>
                  <a:off x="3483917" y="4400351"/>
                  <a:ext cx="49339" cy="401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4" h="1020" extrusionOk="0">
                      <a:moveTo>
                        <a:pt x="1254" y="0"/>
                      </a:moveTo>
                      <a:lnTo>
                        <a:pt x="1254" y="0"/>
                      </a:lnTo>
                      <a:cubicBezTo>
                        <a:pt x="1140" y="73"/>
                        <a:pt x="1031" y="153"/>
                        <a:pt x="922" y="233"/>
                      </a:cubicBezTo>
                      <a:cubicBezTo>
                        <a:pt x="813" y="312"/>
                        <a:pt x="708" y="397"/>
                        <a:pt x="604" y="481"/>
                      </a:cubicBezTo>
                      <a:cubicBezTo>
                        <a:pt x="500" y="566"/>
                        <a:pt x="396" y="652"/>
                        <a:pt x="295" y="742"/>
                      </a:cubicBezTo>
                      <a:cubicBezTo>
                        <a:pt x="195" y="831"/>
                        <a:pt x="95" y="922"/>
                        <a:pt x="1" y="1019"/>
                      </a:cubicBezTo>
                      <a:cubicBezTo>
                        <a:pt x="115" y="946"/>
                        <a:pt x="224" y="867"/>
                        <a:pt x="333" y="787"/>
                      </a:cubicBezTo>
                      <a:cubicBezTo>
                        <a:pt x="440" y="707"/>
                        <a:pt x="546" y="623"/>
                        <a:pt x="651" y="539"/>
                      </a:cubicBezTo>
                      <a:cubicBezTo>
                        <a:pt x="755" y="454"/>
                        <a:pt x="859" y="368"/>
                        <a:pt x="959" y="278"/>
                      </a:cubicBezTo>
                      <a:cubicBezTo>
                        <a:pt x="1059" y="189"/>
                        <a:pt x="1160" y="98"/>
                        <a:pt x="1254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6" name="Google Shape;346;p8"/>
                <p:cNvSpPr/>
                <p:nvPr/>
              </p:nvSpPr>
              <p:spPr>
                <a:xfrm>
                  <a:off x="3463891" y="4316901"/>
                  <a:ext cx="29273" cy="524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4" h="1332" extrusionOk="0">
                      <a:moveTo>
                        <a:pt x="744" y="0"/>
                      </a:moveTo>
                      <a:lnTo>
                        <a:pt x="744" y="0"/>
                      </a:lnTo>
                      <a:cubicBezTo>
                        <a:pt x="668" y="104"/>
                        <a:pt x="600" y="211"/>
                        <a:pt x="532" y="318"/>
                      </a:cubicBezTo>
                      <a:cubicBezTo>
                        <a:pt x="465" y="426"/>
                        <a:pt x="402" y="536"/>
                        <a:pt x="339" y="648"/>
                      </a:cubicBezTo>
                      <a:cubicBezTo>
                        <a:pt x="278" y="759"/>
                        <a:pt x="218" y="871"/>
                        <a:pt x="162" y="985"/>
                      </a:cubicBezTo>
                      <a:cubicBezTo>
                        <a:pt x="105" y="1099"/>
                        <a:pt x="49" y="1212"/>
                        <a:pt x="1" y="1331"/>
                      </a:cubicBezTo>
                      <a:lnTo>
                        <a:pt x="2" y="1331"/>
                      </a:lnTo>
                      <a:cubicBezTo>
                        <a:pt x="78" y="1229"/>
                        <a:pt x="146" y="1121"/>
                        <a:pt x="213" y="1013"/>
                      </a:cubicBezTo>
                      <a:cubicBezTo>
                        <a:pt x="281" y="905"/>
                        <a:pt x="343" y="795"/>
                        <a:pt x="406" y="684"/>
                      </a:cubicBezTo>
                      <a:cubicBezTo>
                        <a:pt x="466" y="574"/>
                        <a:pt x="527" y="462"/>
                        <a:pt x="584" y="347"/>
                      </a:cubicBezTo>
                      <a:cubicBezTo>
                        <a:pt x="640" y="233"/>
                        <a:pt x="695" y="119"/>
                        <a:pt x="744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7" name="Google Shape;347;p8"/>
                <p:cNvSpPr/>
                <p:nvPr/>
              </p:nvSpPr>
              <p:spPr>
                <a:xfrm>
                  <a:off x="3408691" y="4219207"/>
                  <a:ext cx="21246" cy="683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0" h="1737" extrusionOk="0">
                      <a:moveTo>
                        <a:pt x="539" y="0"/>
                      </a:moveTo>
                      <a:cubicBezTo>
                        <a:pt x="480" y="140"/>
                        <a:pt x="428" y="283"/>
                        <a:pt x="377" y="426"/>
                      </a:cubicBezTo>
                      <a:cubicBezTo>
                        <a:pt x="325" y="569"/>
                        <a:pt x="279" y="712"/>
                        <a:pt x="234" y="857"/>
                      </a:cubicBezTo>
                      <a:cubicBezTo>
                        <a:pt x="190" y="1002"/>
                        <a:pt x="146" y="1147"/>
                        <a:pt x="109" y="1294"/>
                      </a:cubicBezTo>
                      <a:cubicBezTo>
                        <a:pt x="69" y="1441"/>
                        <a:pt x="31" y="1587"/>
                        <a:pt x="1" y="1736"/>
                      </a:cubicBezTo>
                      <a:cubicBezTo>
                        <a:pt x="60" y="1597"/>
                        <a:pt x="112" y="1454"/>
                        <a:pt x="163" y="1311"/>
                      </a:cubicBezTo>
                      <a:cubicBezTo>
                        <a:pt x="215" y="1168"/>
                        <a:pt x="261" y="1024"/>
                        <a:pt x="307" y="880"/>
                      </a:cubicBezTo>
                      <a:cubicBezTo>
                        <a:pt x="350" y="735"/>
                        <a:pt x="395" y="590"/>
                        <a:pt x="433" y="444"/>
                      </a:cubicBezTo>
                      <a:cubicBezTo>
                        <a:pt x="471" y="296"/>
                        <a:pt x="510" y="150"/>
                        <a:pt x="539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8" name="Google Shape;348;p8"/>
                <p:cNvSpPr/>
                <p:nvPr/>
              </p:nvSpPr>
              <p:spPr>
                <a:xfrm>
                  <a:off x="3355733" y="4153777"/>
                  <a:ext cx="22112" cy="646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" h="1642" extrusionOk="0">
                      <a:moveTo>
                        <a:pt x="562" y="0"/>
                      </a:moveTo>
                      <a:cubicBezTo>
                        <a:pt x="500" y="133"/>
                        <a:pt x="447" y="267"/>
                        <a:pt x="393" y="402"/>
                      </a:cubicBezTo>
                      <a:cubicBezTo>
                        <a:pt x="340" y="535"/>
                        <a:pt x="293" y="673"/>
                        <a:pt x="245" y="809"/>
                      </a:cubicBezTo>
                      <a:cubicBezTo>
                        <a:pt x="199" y="945"/>
                        <a:pt x="153" y="1083"/>
                        <a:pt x="114" y="1221"/>
                      </a:cubicBezTo>
                      <a:cubicBezTo>
                        <a:pt x="73" y="1360"/>
                        <a:pt x="33" y="1500"/>
                        <a:pt x="1" y="1641"/>
                      </a:cubicBezTo>
                      <a:cubicBezTo>
                        <a:pt x="63" y="1510"/>
                        <a:pt x="116" y="1375"/>
                        <a:pt x="168" y="1241"/>
                      </a:cubicBezTo>
                      <a:cubicBezTo>
                        <a:pt x="221" y="1106"/>
                        <a:pt x="270" y="970"/>
                        <a:pt x="317" y="834"/>
                      </a:cubicBezTo>
                      <a:cubicBezTo>
                        <a:pt x="364" y="696"/>
                        <a:pt x="409" y="559"/>
                        <a:pt x="449" y="420"/>
                      </a:cubicBezTo>
                      <a:cubicBezTo>
                        <a:pt x="490" y="281"/>
                        <a:pt x="530" y="143"/>
                        <a:pt x="562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9" name="Google Shape;349;p8"/>
                <p:cNvSpPr/>
                <p:nvPr/>
              </p:nvSpPr>
              <p:spPr>
                <a:xfrm>
                  <a:off x="3335628" y="4070366"/>
                  <a:ext cx="41194" cy="493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7" h="1255" extrusionOk="0">
                      <a:moveTo>
                        <a:pt x="1047" y="0"/>
                      </a:moveTo>
                      <a:lnTo>
                        <a:pt x="1047" y="0"/>
                      </a:lnTo>
                      <a:cubicBezTo>
                        <a:pt x="948" y="95"/>
                        <a:pt x="855" y="195"/>
                        <a:pt x="763" y="295"/>
                      </a:cubicBezTo>
                      <a:cubicBezTo>
                        <a:pt x="670" y="395"/>
                        <a:pt x="582" y="499"/>
                        <a:pt x="494" y="604"/>
                      </a:cubicBezTo>
                      <a:cubicBezTo>
                        <a:pt x="408" y="709"/>
                        <a:pt x="321" y="814"/>
                        <a:pt x="239" y="923"/>
                      </a:cubicBezTo>
                      <a:cubicBezTo>
                        <a:pt x="156" y="1031"/>
                        <a:pt x="75" y="1141"/>
                        <a:pt x="0" y="1255"/>
                      </a:cubicBezTo>
                      <a:cubicBezTo>
                        <a:pt x="99" y="1161"/>
                        <a:pt x="192" y="1060"/>
                        <a:pt x="284" y="960"/>
                      </a:cubicBezTo>
                      <a:cubicBezTo>
                        <a:pt x="377" y="860"/>
                        <a:pt x="465" y="756"/>
                        <a:pt x="553" y="652"/>
                      </a:cubicBezTo>
                      <a:cubicBezTo>
                        <a:pt x="639" y="547"/>
                        <a:pt x="726" y="441"/>
                        <a:pt x="808" y="332"/>
                      </a:cubicBezTo>
                      <a:cubicBezTo>
                        <a:pt x="890" y="225"/>
                        <a:pt x="971" y="116"/>
                        <a:pt x="1047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0" name="Google Shape;350;p8"/>
                <p:cNvSpPr/>
                <p:nvPr/>
              </p:nvSpPr>
              <p:spPr>
                <a:xfrm>
                  <a:off x="3346054" y="3963073"/>
                  <a:ext cx="38755" cy="424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5" h="1080" extrusionOk="0">
                      <a:moveTo>
                        <a:pt x="985" y="1"/>
                      </a:moveTo>
                      <a:cubicBezTo>
                        <a:pt x="891" y="80"/>
                        <a:pt x="804" y="165"/>
                        <a:pt x="717" y="251"/>
                      </a:cubicBezTo>
                      <a:cubicBezTo>
                        <a:pt x="629" y="336"/>
                        <a:pt x="548" y="425"/>
                        <a:pt x="465" y="515"/>
                      </a:cubicBezTo>
                      <a:cubicBezTo>
                        <a:pt x="383" y="605"/>
                        <a:pt x="301" y="695"/>
                        <a:pt x="225" y="790"/>
                      </a:cubicBezTo>
                      <a:cubicBezTo>
                        <a:pt x="148" y="884"/>
                        <a:pt x="71" y="979"/>
                        <a:pt x="0" y="1079"/>
                      </a:cubicBezTo>
                      <a:cubicBezTo>
                        <a:pt x="93" y="1000"/>
                        <a:pt x="181" y="915"/>
                        <a:pt x="268" y="829"/>
                      </a:cubicBezTo>
                      <a:cubicBezTo>
                        <a:pt x="355" y="744"/>
                        <a:pt x="438" y="655"/>
                        <a:pt x="520" y="565"/>
                      </a:cubicBezTo>
                      <a:cubicBezTo>
                        <a:pt x="602" y="475"/>
                        <a:pt x="683" y="385"/>
                        <a:pt x="759" y="291"/>
                      </a:cubicBezTo>
                      <a:cubicBezTo>
                        <a:pt x="837" y="196"/>
                        <a:pt x="914" y="102"/>
                        <a:pt x="985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1" name="Google Shape;351;p8"/>
                <p:cNvSpPr/>
                <p:nvPr/>
              </p:nvSpPr>
              <p:spPr>
                <a:xfrm>
                  <a:off x="3365726" y="3863609"/>
                  <a:ext cx="33719" cy="366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7" h="932" extrusionOk="0">
                      <a:moveTo>
                        <a:pt x="856" y="0"/>
                      </a:moveTo>
                      <a:lnTo>
                        <a:pt x="856" y="0"/>
                      </a:lnTo>
                      <a:cubicBezTo>
                        <a:pt x="692" y="135"/>
                        <a:pt x="543" y="286"/>
                        <a:pt x="401" y="440"/>
                      </a:cubicBezTo>
                      <a:cubicBezTo>
                        <a:pt x="258" y="596"/>
                        <a:pt x="121" y="756"/>
                        <a:pt x="1" y="931"/>
                      </a:cubicBezTo>
                      <a:cubicBezTo>
                        <a:pt x="165" y="796"/>
                        <a:pt x="313" y="645"/>
                        <a:pt x="456" y="492"/>
                      </a:cubicBezTo>
                      <a:cubicBezTo>
                        <a:pt x="598" y="336"/>
                        <a:pt x="735" y="176"/>
                        <a:pt x="856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2" name="Google Shape;352;p8"/>
                <p:cNvSpPr/>
                <p:nvPr/>
              </p:nvSpPr>
              <p:spPr>
                <a:xfrm>
                  <a:off x="3332559" y="3747463"/>
                  <a:ext cx="14164" cy="548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0" h="1394" extrusionOk="0">
                      <a:moveTo>
                        <a:pt x="360" y="0"/>
                      </a:moveTo>
                      <a:lnTo>
                        <a:pt x="360" y="0"/>
                      </a:lnTo>
                      <a:cubicBezTo>
                        <a:pt x="314" y="113"/>
                        <a:pt x="277" y="227"/>
                        <a:pt x="242" y="341"/>
                      </a:cubicBezTo>
                      <a:cubicBezTo>
                        <a:pt x="205" y="456"/>
                        <a:pt x="174" y="571"/>
                        <a:pt x="143" y="687"/>
                      </a:cubicBezTo>
                      <a:cubicBezTo>
                        <a:pt x="114" y="804"/>
                        <a:pt x="86" y="920"/>
                        <a:pt x="62" y="1038"/>
                      </a:cubicBezTo>
                      <a:cubicBezTo>
                        <a:pt x="38" y="1155"/>
                        <a:pt x="15" y="1273"/>
                        <a:pt x="0" y="1393"/>
                      </a:cubicBezTo>
                      <a:cubicBezTo>
                        <a:pt x="45" y="1282"/>
                        <a:pt x="82" y="1167"/>
                        <a:pt x="118" y="1053"/>
                      </a:cubicBezTo>
                      <a:cubicBezTo>
                        <a:pt x="155" y="937"/>
                        <a:pt x="186" y="822"/>
                        <a:pt x="217" y="706"/>
                      </a:cubicBezTo>
                      <a:cubicBezTo>
                        <a:pt x="246" y="590"/>
                        <a:pt x="274" y="473"/>
                        <a:pt x="298" y="355"/>
                      </a:cubicBezTo>
                      <a:cubicBezTo>
                        <a:pt x="322" y="238"/>
                        <a:pt x="345" y="120"/>
                        <a:pt x="360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3" name="Google Shape;353;p8"/>
                <p:cNvSpPr/>
                <p:nvPr/>
              </p:nvSpPr>
              <p:spPr>
                <a:xfrm>
                  <a:off x="3284991" y="3693797"/>
                  <a:ext cx="14361" cy="400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5" h="1017" extrusionOk="0">
                      <a:moveTo>
                        <a:pt x="365" y="1"/>
                      </a:moveTo>
                      <a:cubicBezTo>
                        <a:pt x="276" y="160"/>
                        <a:pt x="209" y="326"/>
                        <a:pt x="147" y="496"/>
                      </a:cubicBezTo>
                      <a:cubicBezTo>
                        <a:pt x="88" y="664"/>
                        <a:pt x="33" y="837"/>
                        <a:pt x="1" y="1016"/>
                      </a:cubicBezTo>
                      <a:cubicBezTo>
                        <a:pt x="89" y="856"/>
                        <a:pt x="157" y="690"/>
                        <a:pt x="218" y="521"/>
                      </a:cubicBezTo>
                      <a:cubicBezTo>
                        <a:pt x="278" y="351"/>
                        <a:pt x="331" y="180"/>
                        <a:pt x="365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4" name="Google Shape;354;p8"/>
                <p:cNvSpPr/>
                <p:nvPr/>
              </p:nvSpPr>
              <p:spPr>
                <a:xfrm>
                  <a:off x="3257371" y="3652327"/>
                  <a:ext cx="10348" cy="422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3" h="1073" extrusionOk="0">
                      <a:moveTo>
                        <a:pt x="1" y="1"/>
                      </a:moveTo>
                      <a:lnTo>
                        <a:pt x="1" y="1"/>
                      </a:lnTo>
                      <a:cubicBezTo>
                        <a:pt x="14" y="187"/>
                        <a:pt x="52" y="368"/>
                        <a:pt x="94" y="546"/>
                      </a:cubicBezTo>
                      <a:cubicBezTo>
                        <a:pt x="139" y="724"/>
                        <a:pt x="189" y="901"/>
                        <a:pt x="262" y="1072"/>
                      </a:cubicBezTo>
                      <a:cubicBezTo>
                        <a:pt x="247" y="886"/>
                        <a:pt x="210" y="707"/>
                        <a:pt x="168" y="527"/>
                      </a:cubicBezTo>
                      <a:cubicBezTo>
                        <a:pt x="123" y="349"/>
                        <a:pt x="73" y="173"/>
                        <a:pt x="1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5" name="Google Shape;355;p8"/>
                <p:cNvSpPr/>
                <p:nvPr/>
              </p:nvSpPr>
              <p:spPr>
                <a:xfrm>
                  <a:off x="3240296" y="3720709"/>
                  <a:ext cx="40801" cy="142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7" h="361" extrusionOk="0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64" y="88"/>
                        <a:pt x="333" y="155"/>
                        <a:pt x="505" y="216"/>
                      </a:cubicBezTo>
                      <a:cubicBezTo>
                        <a:pt x="679" y="275"/>
                        <a:pt x="853" y="328"/>
                        <a:pt x="1037" y="361"/>
                      </a:cubicBezTo>
                      <a:cubicBezTo>
                        <a:pt x="873" y="271"/>
                        <a:pt x="703" y="206"/>
                        <a:pt x="530" y="144"/>
                      </a:cubicBezTo>
                      <a:cubicBezTo>
                        <a:pt x="358" y="86"/>
                        <a:pt x="183" y="32"/>
                        <a:pt x="0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6" name="Google Shape;356;p8"/>
                <p:cNvSpPr/>
                <p:nvPr/>
              </p:nvSpPr>
              <p:spPr>
                <a:xfrm>
                  <a:off x="3275666" y="3799949"/>
                  <a:ext cx="50637" cy="44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87" h="112" extrusionOk="0">
                      <a:moveTo>
                        <a:pt x="216" y="1"/>
                      </a:moveTo>
                      <a:cubicBezTo>
                        <a:pt x="144" y="1"/>
                        <a:pt x="72" y="3"/>
                        <a:pt x="0" y="7"/>
                      </a:cubicBezTo>
                      <a:cubicBezTo>
                        <a:pt x="212" y="53"/>
                        <a:pt x="426" y="77"/>
                        <a:pt x="640" y="94"/>
                      </a:cubicBezTo>
                      <a:cubicBezTo>
                        <a:pt x="784" y="104"/>
                        <a:pt x="927" y="111"/>
                        <a:pt x="1071" y="111"/>
                      </a:cubicBezTo>
                      <a:cubicBezTo>
                        <a:pt x="1142" y="111"/>
                        <a:pt x="1214" y="110"/>
                        <a:pt x="1287" y="105"/>
                      </a:cubicBezTo>
                      <a:cubicBezTo>
                        <a:pt x="1075" y="59"/>
                        <a:pt x="861" y="36"/>
                        <a:pt x="646" y="18"/>
                      </a:cubicBezTo>
                      <a:cubicBezTo>
                        <a:pt x="504" y="8"/>
                        <a:pt x="360" y="1"/>
                        <a:pt x="216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7" name="Google Shape;357;p8"/>
                <p:cNvSpPr/>
                <p:nvPr/>
              </p:nvSpPr>
              <p:spPr>
                <a:xfrm>
                  <a:off x="3319142" y="3865458"/>
                  <a:ext cx="45522" cy="30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7" h="786" extrusionOk="0">
                      <a:moveTo>
                        <a:pt x="1" y="0"/>
                      </a:moveTo>
                      <a:lnTo>
                        <a:pt x="1" y="0"/>
                      </a:lnTo>
                      <a:cubicBezTo>
                        <a:pt x="177" y="156"/>
                        <a:pt x="365" y="292"/>
                        <a:pt x="557" y="424"/>
                      </a:cubicBezTo>
                      <a:cubicBezTo>
                        <a:pt x="750" y="554"/>
                        <a:pt x="947" y="679"/>
                        <a:pt x="1156" y="785"/>
                      </a:cubicBezTo>
                      <a:cubicBezTo>
                        <a:pt x="980" y="629"/>
                        <a:pt x="792" y="493"/>
                        <a:pt x="600" y="362"/>
                      </a:cubicBezTo>
                      <a:cubicBezTo>
                        <a:pt x="406" y="232"/>
                        <a:pt x="210" y="107"/>
                        <a:pt x="1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8" name="Google Shape;358;p8"/>
                <p:cNvSpPr/>
                <p:nvPr/>
              </p:nvSpPr>
              <p:spPr>
                <a:xfrm>
                  <a:off x="3291640" y="3970470"/>
                  <a:ext cx="51739" cy="400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15" h="1019" extrusionOk="0">
                      <a:moveTo>
                        <a:pt x="0" y="1"/>
                      </a:moveTo>
                      <a:cubicBezTo>
                        <a:pt x="99" y="99"/>
                        <a:pt x="205" y="189"/>
                        <a:pt x="310" y="278"/>
                      </a:cubicBezTo>
                      <a:cubicBezTo>
                        <a:pt x="416" y="369"/>
                        <a:pt x="524" y="454"/>
                        <a:pt x="633" y="540"/>
                      </a:cubicBezTo>
                      <a:cubicBezTo>
                        <a:pt x="743" y="624"/>
                        <a:pt x="853" y="708"/>
                        <a:pt x="967" y="787"/>
                      </a:cubicBezTo>
                      <a:cubicBezTo>
                        <a:pt x="1080" y="867"/>
                        <a:pt x="1194" y="946"/>
                        <a:pt x="1314" y="1019"/>
                      </a:cubicBezTo>
                      <a:cubicBezTo>
                        <a:pt x="1214" y="921"/>
                        <a:pt x="1109" y="831"/>
                        <a:pt x="1003" y="741"/>
                      </a:cubicBezTo>
                      <a:cubicBezTo>
                        <a:pt x="898" y="651"/>
                        <a:pt x="789" y="566"/>
                        <a:pt x="680" y="480"/>
                      </a:cubicBezTo>
                      <a:cubicBezTo>
                        <a:pt x="570" y="396"/>
                        <a:pt x="460" y="312"/>
                        <a:pt x="346" y="233"/>
                      </a:cubicBezTo>
                      <a:cubicBezTo>
                        <a:pt x="233" y="152"/>
                        <a:pt x="119" y="74"/>
                        <a:pt x="0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9" name="Google Shape;359;p8"/>
                <p:cNvSpPr/>
                <p:nvPr/>
              </p:nvSpPr>
              <p:spPr>
                <a:xfrm>
                  <a:off x="3280624" y="4082681"/>
                  <a:ext cx="54414" cy="348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83" h="885" extrusionOk="0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7" y="87"/>
                        <a:pt x="218" y="167"/>
                        <a:pt x="330" y="246"/>
                      </a:cubicBezTo>
                      <a:cubicBezTo>
                        <a:pt x="441" y="325"/>
                        <a:pt x="556" y="401"/>
                        <a:pt x="670" y="475"/>
                      </a:cubicBezTo>
                      <a:cubicBezTo>
                        <a:pt x="787" y="548"/>
                        <a:pt x="902" y="621"/>
                        <a:pt x="1021" y="688"/>
                      </a:cubicBezTo>
                      <a:cubicBezTo>
                        <a:pt x="1140" y="757"/>
                        <a:pt x="1258" y="824"/>
                        <a:pt x="1382" y="885"/>
                      </a:cubicBezTo>
                      <a:cubicBezTo>
                        <a:pt x="1276" y="798"/>
                        <a:pt x="1164" y="718"/>
                        <a:pt x="1052" y="640"/>
                      </a:cubicBezTo>
                      <a:cubicBezTo>
                        <a:pt x="940" y="560"/>
                        <a:pt x="826" y="485"/>
                        <a:pt x="711" y="411"/>
                      </a:cubicBezTo>
                      <a:cubicBezTo>
                        <a:pt x="596" y="338"/>
                        <a:pt x="481" y="265"/>
                        <a:pt x="362" y="198"/>
                      </a:cubicBezTo>
                      <a:cubicBezTo>
                        <a:pt x="243" y="128"/>
                        <a:pt x="124" y="61"/>
                        <a:pt x="0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0" name="Google Shape;360;p8"/>
                <p:cNvSpPr/>
                <p:nvPr/>
              </p:nvSpPr>
              <p:spPr>
                <a:xfrm>
                  <a:off x="3293293" y="4195168"/>
                  <a:ext cx="60198" cy="238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30" h="607" extrusionOk="0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22" y="65"/>
                        <a:pt x="247" y="122"/>
                        <a:pt x="372" y="179"/>
                      </a:cubicBezTo>
                      <a:cubicBezTo>
                        <a:pt x="497" y="236"/>
                        <a:pt x="623" y="287"/>
                        <a:pt x="751" y="339"/>
                      </a:cubicBezTo>
                      <a:cubicBezTo>
                        <a:pt x="878" y="389"/>
                        <a:pt x="1006" y="438"/>
                        <a:pt x="1136" y="481"/>
                      </a:cubicBezTo>
                      <a:cubicBezTo>
                        <a:pt x="1266" y="526"/>
                        <a:pt x="1396" y="571"/>
                        <a:pt x="1530" y="606"/>
                      </a:cubicBezTo>
                      <a:cubicBezTo>
                        <a:pt x="1407" y="541"/>
                        <a:pt x="1283" y="484"/>
                        <a:pt x="1158" y="428"/>
                      </a:cubicBezTo>
                      <a:cubicBezTo>
                        <a:pt x="1033" y="371"/>
                        <a:pt x="906" y="319"/>
                        <a:pt x="778" y="268"/>
                      </a:cubicBezTo>
                      <a:cubicBezTo>
                        <a:pt x="650" y="219"/>
                        <a:pt x="523" y="169"/>
                        <a:pt x="393" y="125"/>
                      </a:cubicBezTo>
                      <a:cubicBezTo>
                        <a:pt x="263" y="80"/>
                        <a:pt x="133" y="37"/>
                        <a:pt x="0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1" name="Google Shape;361;p8"/>
                <p:cNvSpPr/>
                <p:nvPr/>
              </p:nvSpPr>
              <p:spPr>
                <a:xfrm>
                  <a:off x="3348061" y="4281412"/>
                  <a:ext cx="58978" cy="89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99" h="228" extrusionOk="0">
                      <a:moveTo>
                        <a:pt x="0" y="1"/>
                      </a:moveTo>
                      <a:cubicBezTo>
                        <a:pt x="123" y="35"/>
                        <a:pt x="247" y="61"/>
                        <a:pt x="370" y="86"/>
                      </a:cubicBezTo>
                      <a:cubicBezTo>
                        <a:pt x="494" y="112"/>
                        <a:pt x="619" y="132"/>
                        <a:pt x="744" y="152"/>
                      </a:cubicBezTo>
                      <a:cubicBezTo>
                        <a:pt x="868" y="170"/>
                        <a:pt x="993" y="188"/>
                        <a:pt x="1120" y="200"/>
                      </a:cubicBezTo>
                      <a:cubicBezTo>
                        <a:pt x="1245" y="212"/>
                        <a:pt x="1371" y="225"/>
                        <a:pt x="1499" y="227"/>
                      </a:cubicBezTo>
                      <a:cubicBezTo>
                        <a:pt x="1376" y="193"/>
                        <a:pt x="1252" y="167"/>
                        <a:pt x="1128" y="142"/>
                      </a:cubicBezTo>
                      <a:cubicBezTo>
                        <a:pt x="1004" y="116"/>
                        <a:pt x="879" y="96"/>
                        <a:pt x="756" y="76"/>
                      </a:cubicBezTo>
                      <a:cubicBezTo>
                        <a:pt x="630" y="59"/>
                        <a:pt x="505" y="40"/>
                        <a:pt x="379" y="29"/>
                      </a:cubicBezTo>
                      <a:cubicBezTo>
                        <a:pt x="254" y="16"/>
                        <a:pt x="128" y="4"/>
                        <a:pt x="0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2" name="Google Shape;362;p8"/>
                <p:cNvSpPr/>
                <p:nvPr/>
              </p:nvSpPr>
              <p:spPr>
                <a:xfrm>
                  <a:off x="3399405" y="4346134"/>
                  <a:ext cx="59136" cy="214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03" h="545" extrusionOk="0">
                      <a:moveTo>
                        <a:pt x="0" y="0"/>
                      </a:moveTo>
                      <a:cubicBezTo>
                        <a:pt x="120" y="60"/>
                        <a:pt x="243" y="113"/>
                        <a:pt x="367" y="164"/>
                      </a:cubicBezTo>
                      <a:cubicBezTo>
                        <a:pt x="489" y="216"/>
                        <a:pt x="615" y="261"/>
                        <a:pt x="738" y="308"/>
                      </a:cubicBezTo>
                      <a:cubicBezTo>
                        <a:pt x="865" y="353"/>
                        <a:pt x="990" y="398"/>
                        <a:pt x="1117" y="436"/>
                      </a:cubicBezTo>
                      <a:cubicBezTo>
                        <a:pt x="1245" y="476"/>
                        <a:pt x="1372" y="514"/>
                        <a:pt x="1502" y="545"/>
                      </a:cubicBezTo>
                      <a:cubicBezTo>
                        <a:pt x="1382" y="484"/>
                        <a:pt x="1260" y="432"/>
                        <a:pt x="1137" y="382"/>
                      </a:cubicBezTo>
                      <a:cubicBezTo>
                        <a:pt x="1014" y="330"/>
                        <a:pt x="889" y="284"/>
                        <a:pt x="764" y="237"/>
                      </a:cubicBezTo>
                      <a:cubicBezTo>
                        <a:pt x="639" y="192"/>
                        <a:pt x="514" y="148"/>
                        <a:pt x="387" y="109"/>
                      </a:cubicBezTo>
                      <a:cubicBezTo>
                        <a:pt x="259" y="70"/>
                        <a:pt x="132" y="31"/>
                        <a:pt x="2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3" name="Google Shape;363;p8"/>
                <p:cNvSpPr/>
                <p:nvPr/>
              </p:nvSpPr>
              <p:spPr>
                <a:xfrm>
                  <a:off x="3424035" y="4411131"/>
                  <a:ext cx="54532" cy="261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86" h="665" extrusionOk="0">
                      <a:moveTo>
                        <a:pt x="1" y="0"/>
                      </a:moveTo>
                      <a:lnTo>
                        <a:pt x="1" y="0"/>
                      </a:lnTo>
                      <a:cubicBezTo>
                        <a:pt x="109" y="71"/>
                        <a:pt x="221" y="133"/>
                        <a:pt x="334" y="193"/>
                      </a:cubicBezTo>
                      <a:cubicBezTo>
                        <a:pt x="447" y="254"/>
                        <a:pt x="562" y="311"/>
                        <a:pt x="677" y="367"/>
                      </a:cubicBezTo>
                      <a:cubicBezTo>
                        <a:pt x="792" y="421"/>
                        <a:pt x="909" y="476"/>
                        <a:pt x="1026" y="525"/>
                      </a:cubicBezTo>
                      <a:cubicBezTo>
                        <a:pt x="1144" y="575"/>
                        <a:pt x="1263" y="624"/>
                        <a:pt x="1385" y="665"/>
                      </a:cubicBezTo>
                      <a:cubicBezTo>
                        <a:pt x="1276" y="596"/>
                        <a:pt x="1165" y="534"/>
                        <a:pt x="1052" y="472"/>
                      </a:cubicBezTo>
                      <a:cubicBezTo>
                        <a:pt x="940" y="411"/>
                        <a:pt x="824" y="354"/>
                        <a:pt x="709" y="298"/>
                      </a:cubicBezTo>
                      <a:cubicBezTo>
                        <a:pt x="593" y="244"/>
                        <a:pt x="478" y="189"/>
                        <a:pt x="359" y="140"/>
                      </a:cubicBezTo>
                      <a:cubicBezTo>
                        <a:pt x="241" y="90"/>
                        <a:pt x="122" y="42"/>
                        <a:pt x="1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4" name="Google Shape;364;p8"/>
                <p:cNvSpPr/>
                <p:nvPr/>
              </p:nvSpPr>
              <p:spPr>
                <a:xfrm>
                  <a:off x="3434146" y="4483054"/>
                  <a:ext cx="48748" cy="269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9" h="685" extrusionOk="0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6" y="72"/>
                        <a:pt x="196" y="135"/>
                        <a:pt x="296" y="198"/>
                      </a:cubicBezTo>
                      <a:cubicBezTo>
                        <a:pt x="395" y="261"/>
                        <a:pt x="498" y="318"/>
                        <a:pt x="601" y="376"/>
                      </a:cubicBezTo>
                      <a:cubicBezTo>
                        <a:pt x="705" y="432"/>
                        <a:pt x="808" y="489"/>
                        <a:pt x="914" y="540"/>
                      </a:cubicBezTo>
                      <a:cubicBezTo>
                        <a:pt x="1021" y="592"/>
                        <a:pt x="1127" y="641"/>
                        <a:pt x="1239" y="685"/>
                      </a:cubicBezTo>
                      <a:cubicBezTo>
                        <a:pt x="1143" y="614"/>
                        <a:pt x="1043" y="551"/>
                        <a:pt x="943" y="489"/>
                      </a:cubicBezTo>
                      <a:cubicBezTo>
                        <a:pt x="843" y="426"/>
                        <a:pt x="741" y="368"/>
                        <a:pt x="638" y="309"/>
                      </a:cubicBezTo>
                      <a:cubicBezTo>
                        <a:pt x="534" y="254"/>
                        <a:pt x="430" y="198"/>
                        <a:pt x="323" y="147"/>
                      </a:cubicBezTo>
                      <a:cubicBezTo>
                        <a:pt x="217" y="95"/>
                        <a:pt x="110" y="44"/>
                        <a:pt x="0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5" name="Google Shape;365;p8"/>
                <p:cNvSpPr/>
                <p:nvPr/>
              </p:nvSpPr>
              <p:spPr>
                <a:xfrm>
                  <a:off x="3429740" y="4542937"/>
                  <a:ext cx="41155" cy="391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6" h="996" extrusionOk="0">
                      <a:moveTo>
                        <a:pt x="1" y="1"/>
                      </a:moveTo>
                      <a:cubicBezTo>
                        <a:pt x="78" y="95"/>
                        <a:pt x="159" y="183"/>
                        <a:pt x="242" y="271"/>
                      </a:cubicBezTo>
                      <a:cubicBezTo>
                        <a:pt x="325" y="359"/>
                        <a:pt x="411" y="442"/>
                        <a:pt x="497" y="526"/>
                      </a:cubicBezTo>
                      <a:cubicBezTo>
                        <a:pt x="585" y="608"/>
                        <a:pt x="673" y="689"/>
                        <a:pt x="765" y="767"/>
                      </a:cubicBezTo>
                      <a:cubicBezTo>
                        <a:pt x="856" y="845"/>
                        <a:pt x="948" y="923"/>
                        <a:pt x="1046" y="995"/>
                      </a:cubicBezTo>
                      <a:cubicBezTo>
                        <a:pt x="970" y="901"/>
                        <a:pt x="887" y="812"/>
                        <a:pt x="804" y="725"/>
                      </a:cubicBezTo>
                      <a:cubicBezTo>
                        <a:pt x="723" y="637"/>
                        <a:pt x="636" y="554"/>
                        <a:pt x="549" y="470"/>
                      </a:cubicBezTo>
                      <a:cubicBezTo>
                        <a:pt x="463" y="388"/>
                        <a:pt x="375" y="307"/>
                        <a:pt x="283" y="229"/>
                      </a:cubicBezTo>
                      <a:cubicBezTo>
                        <a:pt x="191" y="149"/>
                        <a:pt x="100" y="73"/>
                        <a:pt x="2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366" name="Google Shape;366;p8"/>
              <p:cNvGrpSpPr/>
              <p:nvPr/>
            </p:nvGrpSpPr>
            <p:grpSpPr>
              <a:xfrm rot="420477">
                <a:off x="163610" y="1774435"/>
                <a:ext cx="312149" cy="1409144"/>
                <a:chOff x="3969875" y="1708525"/>
                <a:chExt cx="94175" cy="425150"/>
              </a:xfrm>
            </p:grpSpPr>
            <p:sp>
              <p:nvSpPr>
                <p:cNvPr id="367" name="Google Shape;367;p8"/>
                <p:cNvSpPr/>
                <p:nvPr/>
              </p:nvSpPr>
              <p:spPr>
                <a:xfrm>
                  <a:off x="3969875" y="1708525"/>
                  <a:ext cx="48350" cy="48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34" h="1934" extrusionOk="0">
                      <a:moveTo>
                        <a:pt x="966" y="0"/>
                      </a:moveTo>
                      <a:cubicBezTo>
                        <a:pt x="432" y="0"/>
                        <a:pt x="0" y="432"/>
                        <a:pt x="0" y="967"/>
                      </a:cubicBezTo>
                      <a:cubicBezTo>
                        <a:pt x="0" y="1501"/>
                        <a:pt x="432" y="1933"/>
                        <a:pt x="966" y="1933"/>
                      </a:cubicBezTo>
                      <a:cubicBezTo>
                        <a:pt x="1500" y="1933"/>
                        <a:pt x="1933" y="1501"/>
                        <a:pt x="1933" y="967"/>
                      </a:cubicBezTo>
                      <a:cubicBezTo>
                        <a:pt x="1933" y="432"/>
                        <a:pt x="1500" y="0"/>
                        <a:pt x="966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8" name="Google Shape;368;p8"/>
                <p:cNvSpPr/>
                <p:nvPr/>
              </p:nvSpPr>
              <p:spPr>
                <a:xfrm>
                  <a:off x="4031375" y="1847950"/>
                  <a:ext cx="24175" cy="24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7" h="967" extrusionOk="0">
                      <a:moveTo>
                        <a:pt x="483" y="0"/>
                      </a:moveTo>
                      <a:cubicBezTo>
                        <a:pt x="216" y="0"/>
                        <a:pt x="1" y="216"/>
                        <a:pt x="1" y="483"/>
                      </a:cubicBezTo>
                      <a:cubicBezTo>
                        <a:pt x="1" y="749"/>
                        <a:pt x="216" y="966"/>
                        <a:pt x="483" y="966"/>
                      </a:cubicBezTo>
                      <a:cubicBezTo>
                        <a:pt x="750" y="966"/>
                        <a:pt x="966" y="749"/>
                        <a:pt x="966" y="483"/>
                      </a:cubicBezTo>
                      <a:cubicBezTo>
                        <a:pt x="966" y="216"/>
                        <a:pt x="750" y="0"/>
                        <a:pt x="483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9" name="Google Shape;369;p8"/>
                <p:cNvSpPr/>
                <p:nvPr/>
              </p:nvSpPr>
              <p:spPr>
                <a:xfrm>
                  <a:off x="4022425" y="1748075"/>
                  <a:ext cx="8550" cy="8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2" h="342" extrusionOk="0">
                      <a:moveTo>
                        <a:pt x="172" y="1"/>
                      </a:moveTo>
                      <a:cubicBezTo>
                        <a:pt x="77" y="1"/>
                        <a:pt x="1" y="77"/>
                        <a:pt x="1" y="171"/>
                      </a:cubicBezTo>
                      <a:cubicBezTo>
                        <a:pt x="1" y="266"/>
                        <a:pt x="77" y="341"/>
                        <a:pt x="172" y="341"/>
                      </a:cubicBezTo>
                      <a:cubicBezTo>
                        <a:pt x="266" y="341"/>
                        <a:pt x="341" y="266"/>
                        <a:pt x="341" y="171"/>
                      </a:cubicBezTo>
                      <a:cubicBezTo>
                        <a:pt x="341" y="77"/>
                        <a:pt x="266" y="1"/>
                        <a:pt x="172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0" name="Google Shape;370;p8"/>
                <p:cNvSpPr/>
                <p:nvPr/>
              </p:nvSpPr>
              <p:spPr>
                <a:xfrm>
                  <a:off x="4043450" y="1925425"/>
                  <a:ext cx="8550" cy="8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2" h="342" extrusionOk="0">
                      <a:moveTo>
                        <a:pt x="170" y="1"/>
                      </a:moveTo>
                      <a:cubicBezTo>
                        <a:pt x="76" y="1"/>
                        <a:pt x="0" y="76"/>
                        <a:pt x="0" y="170"/>
                      </a:cubicBezTo>
                      <a:cubicBezTo>
                        <a:pt x="0" y="264"/>
                        <a:pt x="76" y="341"/>
                        <a:pt x="170" y="341"/>
                      </a:cubicBezTo>
                      <a:cubicBezTo>
                        <a:pt x="264" y="341"/>
                        <a:pt x="341" y="264"/>
                        <a:pt x="341" y="170"/>
                      </a:cubicBezTo>
                      <a:cubicBezTo>
                        <a:pt x="341" y="76"/>
                        <a:pt x="264" y="1"/>
                        <a:pt x="170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1" name="Google Shape;371;p8"/>
                <p:cNvSpPr/>
                <p:nvPr/>
              </p:nvSpPr>
              <p:spPr>
                <a:xfrm>
                  <a:off x="4055525" y="2125125"/>
                  <a:ext cx="8525" cy="8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1" h="342" extrusionOk="0">
                      <a:moveTo>
                        <a:pt x="170" y="1"/>
                      </a:moveTo>
                      <a:cubicBezTo>
                        <a:pt x="77" y="1"/>
                        <a:pt x="0" y="76"/>
                        <a:pt x="0" y="171"/>
                      </a:cubicBezTo>
                      <a:cubicBezTo>
                        <a:pt x="0" y="265"/>
                        <a:pt x="77" y="341"/>
                        <a:pt x="170" y="341"/>
                      </a:cubicBezTo>
                      <a:cubicBezTo>
                        <a:pt x="264" y="341"/>
                        <a:pt x="341" y="265"/>
                        <a:pt x="341" y="171"/>
                      </a:cubicBezTo>
                      <a:cubicBezTo>
                        <a:pt x="341" y="76"/>
                        <a:pt x="264" y="1"/>
                        <a:pt x="170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2" name="Google Shape;372;p8"/>
                <p:cNvSpPr/>
                <p:nvPr/>
              </p:nvSpPr>
              <p:spPr>
                <a:xfrm>
                  <a:off x="4018200" y="1899375"/>
                  <a:ext cx="17050" cy="17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2" h="680" extrusionOk="0">
                      <a:moveTo>
                        <a:pt x="341" y="0"/>
                      </a:moveTo>
                      <a:cubicBezTo>
                        <a:pt x="152" y="0"/>
                        <a:pt x="0" y="152"/>
                        <a:pt x="0" y="341"/>
                      </a:cubicBezTo>
                      <a:cubicBezTo>
                        <a:pt x="0" y="528"/>
                        <a:pt x="152" y="680"/>
                        <a:pt x="341" y="680"/>
                      </a:cubicBezTo>
                      <a:cubicBezTo>
                        <a:pt x="529" y="680"/>
                        <a:pt x="681" y="528"/>
                        <a:pt x="681" y="341"/>
                      </a:cubicBezTo>
                      <a:cubicBezTo>
                        <a:pt x="681" y="152"/>
                        <a:pt x="529" y="0"/>
                        <a:pt x="341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3" name="Google Shape;373;p8"/>
                <p:cNvSpPr/>
                <p:nvPr/>
              </p:nvSpPr>
              <p:spPr>
                <a:xfrm>
                  <a:off x="3994000" y="1801550"/>
                  <a:ext cx="17075" cy="17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3" h="682" extrusionOk="0">
                      <a:moveTo>
                        <a:pt x="341" y="0"/>
                      </a:moveTo>
                      <a:cubicBezTo>
                        <a:pt x="155" y="0"/>
                        <a:pt x="1" y="152"/>
                        <a:pt x="1" y="341"/>
                      </a:cubicBezTo>
                      <a:cubicBezTo>
                        <a:pt x="1" y="529"/>
                        <a:pt x="155" y="681"/>
                        <a:pt x="341" y="681"/>
                      </a:cubicBezTo>
                      <a:cubicBezTo>
                        <a:pt x="530" y="681"/>
                        <a:pt x="682" y="529"/>
                        <a:pt x="682" y="341"/>
                      </a:cubicBezTo>
                      <a:cubicBezTo>
                        <a:pt x="682" y="152"/>
                        <a:pt x="530" y="0"/>
                        <a:pt x="341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sp>
        <p:nvSpPr>
          <p:cNvPr id="374" name="Google Shape;374;p8"/>
          <p:cNvSpPr txBox="1">
            <a:spLocks noGrp="1"/>
          </p:cNvSpPr>
          <p:nvPr>
            <p:ph type="title"/>
          </p:nvPr>
        </p:nvSpPr>
        <p:spPr>
          <a:xfrm>
            <a:off x="1106275" y="1222650"/>
            <a:ext cx="4605000" cy="216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6" name="Google Shape;376;p9"/>
          <p:cNvGrpSpPr/>
          <p:nvPr/>
        </p:nvGrpSpPr>
        <p:grpSpPr>
          <a:xfrm>
            <a:off x="4884198" y="11407"/>
            <a:ext cx="4479698" cy="5221528"/>
            <a:chOff x="4884198" y="11407"/>
            <a:chExt cx="4479698" cy="5221528"/>
          </a:xfrm>
        </p:grpSpPr>
        <p:sp>
          <p:nvSpPr>
            <p:cNvPr id="377" name="Google Shape;377;p9"/>
            <p:cNvSpPr/>
            <p:nvPr/>
          </p:nvSpPr>
          <p:spPr>
            <a:xfrm flipH="1">
              <a:off x="4884198" y="4690104"/>
              <a:ext cx="410775" cy="453401"/>
            </a:xfrm>
            <a:custGeom>
              <a:avLst/>
              <a:gdLst/>
              <a:ahLst/>
              <a:cxnLst/>
              <a:rect l="l" t="t" r="r" b="b"/>
              <a:pathLst>
                <a:path w="2891" h="3191" extrusionOk="0">
                  <a:moveTo>
                    <a:pt x="543" y="3023"/>
                  </a:moveTo>
                  <a:cubicBezTo>
                    <a:pt x="181" y="2805"/>
                    <a:pt x="0" y="2463"/>
                    <a:pt x="24" y="2052"/>
                  </a:cubicBezTo>
                  <a:cubicBezTo>
                    <a:pt x="36" y="1840"/>
                    <a:pt x="96" y="1819"/>
                    <a:pt x="170" y="1625"/>
                  </a:cubicBezTo>
                  <a:cubicBezTo>
                    <a:pt x="257" y="1403"/>
                    <a:pt x="184" y="1180"/>
                    <a:pt x="190" y="961"/>
                  </a:cubicBezTo>
                  <a:cubicBezTo>
                    <a:pt x="190" y="986"/>
                    <a:pt x="263" y="1067"/>
                    <a:pt x="277" y="1094"/>
                  </a:cubicBezTo>
                  <a:cubicBezTo>
                    <a:pt x="305" y="1153"/>
                    <a:pt x="324" y="1215"/>
                    <a:pt x="339" y="1280"/>
                  </a:cubicBezTo>
                  <a:cubicBezTo>
                    <a:pt x="368" y="1408"/>
                    <a:pt x="371" y="1542"/>
                    <a:pt x="388" y="1673"/>
                  </a:cubicBezTo>
                  <a:cubicBezTo>
                    <a:pt x="402" y="1782"/>
                    <a:pt x="414" y="1927"/>
                    <a:pt x="485" y="2016"/>
                  </a:cubicBezTo>
                  <a:cubicBezTo>
                    <a:pt x="565" y="2120"/>
                    <a:pt x="705" y="2180"/>
                    <a:pt x="788" y="2289"/>
                  </a:cubicBezTo>
                  <a:cubicBezTo>
                    <a:pt x="843" y="2361"/>
                    <a:pt x="903" y="2426"/>
                    <a:pt x="966" y="2488"/>
                  </a:cubicBezTo>
                  <a:cubicBezTo>
                    <a:pt x="1031" y="2551"/>
                    <a:pt x="1059" y="2143"/>
                    <a:pt x="1058" y="2129"/>
                  </a:cubicBezTo>
                  <a:cubicBezTo>
                    <a:pt x="1049" y="1975"/>
                    <a:pt x="1013" y="1823"/>
                    <a:pt x="1018" y="1668"/>
                  </a:cubicBezTo>
                  <a:cubicBezTo>
                    <a:pt x="1027" y="1387"/>
                    <a:pt x="1147" y="1218"/>
                    <a:pt x="1238" y="953"/>
                  </a:cubicBezTo>
                  <a:cubicBezTo>
                    <a:pt x="1325" y="695"/>
                    <a:pt x="1566" y="268"/>
                    <a:pt x="1520" y="0"/>
                  </a:cubicBezTo>
                  <a:cubicBezTo>
                    <a:pt x="1592" y="426"/>
                    <a:pt x="1651" y="855"/>
                    <a:pt x="1704" y="1283"/>
                  </a:cubicBezTo>
                  <a:cubicBezTo>
                    <a:pt x="1741" y="1584"/>
                    <a:pt x="1942" y="2191"/>
                    <a:pt x="1824" y="2467"/>
                  </a:cubicBezTo>
                  <a:cubicBezTo>
                    <a:pt x="1957" y="2155"/>
                    <a:pt x="2561" y="2039"/>
                    <a:pt x="2797" y="1800"/>
                  </a:cubicBezTo>
                  <a:cubicBezTo>
                    <a:pt x="2891" y="2312"/>
                    <a:pt x="2279" y="2949"/>
                    <a:pt x="1837" y="3090"/>
                  </a:cubicBezTo>
                  <a:cubicBezTo>
                    <a:pt x="1542" y="3184"/>
                    <a:pt x="836" y="3190"/>
                    <a:pt x="566" y="3037"/>
                  </a:cubicBezTo>
                  <a:cubicBezTo>
                    <a:pt x="558" y="3032"/>
                    <a:pt x="550" y="3028"/>
                    <a:pt x="543" y="302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78" name="Google Shape;378;p9"/>
            <p:cNvGrpSpPr/>
            <p:nvPr/>
          </p:nvGrpSpPr>
          <p:grpSpPr>
            <a:xfrm>
              <a:off x="6806441" y="11407"/>
              <a:ext cx="2557455" cy="5221528"/>
              <a:chOff x="6806441" y="11407"/>
              <a:chExt cx="2557455" cy="5221528"/>
            </a:xfrm>
          </p:grpSpPr>
          <p:sp>
            <p:nvSpPr>
              <p:cNvPr id="379" name="Google Shape;379;p9"/>
              <p:cNvSpPr/>
              <p:nvPr/>
            </p:nvSpPr>
            <p:spPr>
              <a:xfrm flipH="1">
                <a:off x="8161684" y="4323898"/>
                <a:ext cx="667127" cy="909038"/>
              </a:xfrm>
              <a:custGeom>
                <a:avLst/>
                <a:gdLst/>
                <a:ahLst/>
                <a:cxnLst/>
                <a:rect l="l" t="t" r="r" b="b"/>
                <a:pathLst>
                  <a:path w="4895" h="7951" extrusionOk="0">
                    <a:moveTo>
                      <a:pt x="1186" y="7393"/>
                    </a:moveTo>
                    <a:cubicBezTo>
                      <a:pt x="935" y="7300"/>
                      <a:pt x="701" y="7182"/>
                      <a:pt x="563" y="6979"/>
                    </a:cubicBezTo>
                    <a:cubicBezTo>
                      <a:pt x="1" y="6153"/>
                      <a:pt x="709" y="4929"/>
                      <a:pt x="301" y="4028"/>
                    </a:cubicBezTo>
                    <a:cubicBezTo>
                      <a:pt x="448" y="4353"/>
                      <a:pt x="772" y="4619"/>
                      <a:pt x="920" y="4957"/>
                    </a:cubicBezTo>
                    <a:cubicBezTo>
                      <a:pt x="1042" y="5240"/>
                      <a:pt x="1006" y="5612"/>
                      <a:pt x="1182" y="5870"/>
                    </a:cubicBezTo>
                    <a:cubicBezTo>
                      <a:pt x="1317" y="6067"/>
                      <a:pt x="1748" y="6317"/>
                      <a:pt x="1938" y="6109"/>
                    </a:cubicBezTo>
                    <a:cubicBezTo>
                      <a:pt x="2125" y="5904"/>
                      <a:pt x="1894" y="5449"/>
                      <a:pt x="1838" y="5236"/>
                    </a:cubicBezTo>
                    <a:cubicBezTo>
                      <a:pt x="1669" y="4584"/>
                      <a:pt x="2040" y="3927"/>
                      <a:pt x="1897" y="3246"/>
                    </a:cubicBezTo>
                    <a:cubicBezTo>
                      <a:pt x="1734" y="2473"/>
                      <a:pt x="1487" y="1741"/>
                      <a:pt x="1878" y="969"/>
                    </a:cubicBezTo>
                    <a:cubicBezTo>
                      <a:pt x="2050" y="627"/>
                      <a:pt x="2418" y="390"/>
                      <a:pt x="2490" y="0"/>
                    </a:cubicBezTo>
                    <a:cubicBezTo>
                      <a:pt x="2117" y="1164"/>
                      <a:pt x="2399" y="2077"/>
                      <a:pt x="2910" y="3164"/>
                    </a:cubicBezTo>
                    <a:cubicBezTo>
                      <a:pt x="3102" y="3574"/>
                      <a:pt x="3161" y="3656"/>
                      <a:pt x="3214" y="4119"/>
                    </a:cubicBezTo>
                    <a:cubicBezTo>
                      <a:pt x="3260" y="4514"/>
                      <a:pt x="3178" y="4903"/>
                      <a:pt x="3310" y="5253"/>
                    </a:cubicBezTo>
                    <a:cubicBezTo>
                      <a:pt x="3806" y="5043"/>
                      <a:pt x="3749" y="4473"/>
                      <a:pt x="3934" y="4019"/>
                    </a:cubicBezTo>
                    <a:cubicBezTo>
                      <a:pt x="4169" y="3443"/>
                      <a:pt x="4387" y="3121"/>
                      <a:pt x="4895" y="2780"/>
                    </a:cubicBezTo>
                    <a:cubicBezTo>
                      <a:pt x="4777" y="3338"/>
                      <a:pt x="4654" y="3782"/>
                      <a:pt x="4632" y="4328"/>
                    </a:cubicBezTo>
                    <a:cubicBezTo>
                      <a:pt x="4610" y="4872"/>
                      <a:pt x="4724" y="5252"/>
                      <a:pt x="4467" y="5796"/>
                    </a:cubicBezTo>
                    <a:cubicBezTo>
                      <a:pt x="4149" y="6468"/>
                      <a:pt x="3667" y="6753"/>
                      <a:pt x="3171" y="7248"/>
                    </a:cubicBezTo>
                    <a:cubicBezTo>
                      <a:pt x="2700" y="7719"/>
                      <a:pt x="2568" y="7950"/>
                      <a:pt x="1850" y="7628"/>
                    </a:cubicBezTo>
                    <a:cubicBezTo>
                      <a:pt x="1655" y="7540"/>
                      <a:pt x="1414" y="7477"/>
                      <a:pt x="1186" y="739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380" name="Google Shape;380;p9"/>
              <p:cNvGrpSpPr/>
              <p:nvPr/>
            </p:nvGrpSpPr>
            <p:grpSpPr>
              <a:xfrm>
                <a:off x="8403301" y="2238297"/>
                <a:ext cx="960595" cy="2905194"/>
                <a:chOff x="3221922" y="3632026"/>
                <a:chExt cx="349066" cy="1055705"/>
              </a:xfrm>
            </p:grpSpPr>
            <p:sp>
              <p:nvSpPr>
                <p:cNvPr id="381" name="Google Shape;381;p9"/>
                <p:cNvSpPr/>
                <p:nvPr/>
              </p:nvSpPr>
              <p:spPr>
                <a:xfrm>
                  <a:off x="3266263" y="3688839"/>
                  <a:ext cx="223755" cy="9988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87" h="25388" extrusionOk="0">
                      <a:moveTo>
                        <a:pt x="65" y="0"/>
                      </a:moveTo>
                      <a:lnTo>
                        <a:pt x="0" y="12"/>
                      </a:lnTo>
                      <a:cubicBezTo>
                        <a:pt x="58" y="294"/>
                        <a:pt x="141" y="570"/>
                        <a:pt x="255" y="835"/>
                      </a:cubicBezTo>
                      <a:cubicBezTo>
                        <a:pt x="370" y="1099"/>
                        <a:pt x="515" y="1348"/>
                        <a:pt x="674" y="1587"/>
                      </a:cubicBezTo>
                      <a:cubicBezTo>
                        <a:pt x="991" y="2065"/>
                        <a:pt x="1366" y="2497"/>
                        <a:pt x="1693" y="2961"/>
                      </a:cubicBezTo>
                      <a:cubicBezTo>
                        <a:pt x="1856" y="3194"/>
                        <a:pt x="2007" y="3434"/>
                        <a:pt x="2140" y="3684"/>
                      </a:cubicBezTo>
                      <a:cubicBezTo>
                        <a:pt x="2259" y="3938"/>
                        <a:pt x="2368" y="4201"/>
                        <a:pt x="2414" y="4481"/>
                      </a:cubicBezTo>
                      <a:cubicBezTo>
                        <a:pt x="2449" y="4617"/>
                        <a:pt x="2454" y="4759"/>
                        <a:pt x="2473" y="4898"/>
                      </a:cubicBezTo>
                      <a:cubicBezTo>
                        <a:pt x="2477" y="4968"/>
                        <a:pt x="2478" y="5039"/>
                        <a:pt x="2480" y="5110"/>
                      </a:cubicBezTo>
                      <a:cubicBezTo>
                        <a:pt x="2484" y="5180"/>
                        <a:pt x="2485" y="5251"/>
                        <a:pt x="2480" y="5321"/>
                      </a:cubicBezTo>
                      <a:lnTo>
                        <a:pt x="2472" y="5533"/>
                      </a:lnTo>
                      <a:lnTo>
                        <a:pt x="2452" y="5745"/>
                      </a:lnTo>
                      <a:cubicBezTo>
                        <a:pt x="2441" y="5886"/>
                        <a:pt x="2415" y="6026"/>
                        <a:pt x="2395" y="6166"/>
                      </a:cubicBezTo>
                      <a:cubicBezTo>
                        <a:pt x="2302" y="6727"/>
                        <a:pt x="2156" y="7278"/>
                        <a:pt x="2030" y="7835"/>
                      </a:cubicBezTo>
                      <a:cubicBezTo>
                        <a:pt x="1967" y="8114"/>
                        <a:pt x="1906" y="8394"/>
                        <a:pt x="1864" y="8677"/>
                      </a:cubicBezTo>
                      <a:cubicBezTo>
                        <a:pt x="1822" y="8961"/>
                        <a:pt x="1786" y="9244"/>
                        <a:pt x="1758" y="9529"/>
                      </a:cubicBezTo>
                      <a:cubicBezTo>
                        <a:pt x="1729" y="9814"/>
                        <a:pt x="1709" y="10099"/>
                        <a:pt x="1700" y="10386"/>
                      </a:cubicBezTo>
                      <a:cubicBezTo>
                        <a:pt x="1690" y="10672"/>
                        <a:pt x="1694" y="10959"/>
                        <a:pt x="1713" y="11245"/>
                      </a:cubicBezTo>
                      <a:cubicBezTo>
                        <a:pt x="1746" y="11819"/>
                        <a:pt x="1848" y="12388"/>
                        <a:pt x="2023" y="12937"/>
                      </a:cubicBezTo>
                      <a:cubicBezTo>
                        <a:pt x="2069" y="13073"/>
                        <a:pt x="2114" y="13209"/>
                        <a:pt x="2170" y="13342"/>
                      </a:cubicBezTo>
                      <a:cubicBezTo>
                        <a:pt x="2220" y="13477"/>
                        <a:pt x="2284" y="13608"/>
                        <a:pt x="2349" y="13737"/>
                      </a:cubicBezTo>
                      <a:cubicBezTo>
                        <a:pt x="2483" y="13994"/>
                        <a:pt x="2651" y="14230"/>
                        <a:pt x="2828" y="14456"/>
                      </a:cubicBezTo>
                      <a:cubicBezTo>
                        <a:pt x="3185" y="14908"/>
                        <a:pt x="3592" y="15311"/>
                        <a:pt x="3963" y="15740"/>
                      </a:cubicBezTo>
                      <a:cubicBezTo>
                        <a:pt x="4148" y="15955"/>
                        <a:pt x="4323" y="16177"/>
                        <a:pt x="4478" y="16413"/>
                      </a:cubicBezTo>
                      <a:cubicBezTo>
                        <a:pt x="4633" y="16647"/>
                        <a:pt x="4764" y="16897"/>
                        <a:pt x="4880" y="17156"/>
                      </a:cubicBezTo>
                      <a:cubicBezTo>
                        <a:pt x="5112" y="17672"/>
                        <a:pt x="5288" y="18213"/>
                        <a:pt x="5397" y="18768"/>
                      </a:cubicBezTo>
                      <a:cubicBezTo>
                        <a:pt x="5504" y="19323"/>
                        <a:pt x="5553" y="19890"/>
                        <a:pt x="5525" y="20454"/>
                      </a:cubicBezTo>
                      <a:cubicBezTo>
                        <a:pt x="5497" y="21019"/>
                        <a:pt x="5415" y="21581"/>
                        <a:pt x="5289" y="22134"/>
                      </a:cubicBezTo>
                      <a:cubicBezTo>
                        <a:pt x="5036" y="23241"/>
                        <a:pt x="4610" y="24302"/>
                        <a:pt x="4114" y="25322"/>
                      </a:cubicBezTo>
                      <a:lnTo>
                        <a:pt x="4249" y="25388"/>
                      </a:lnTo>
                      <a:cubicBezTo>
                        <a:pt x="4745" y="24358"/>
                        <a:pt x="5172" y="23285"/>
                        <a:pt x="5425" y="22165"/>
                      </a:cubicBezTo>
                      <a:cubicBezTo>
                        <a:pt x="5551" y="21605"/>
                        <a:pt x="5633" y="21034"/>
                        <a:pt x="5659" y="20459"/>
                      </a:cubicBezTo>
                      <a:cubicBezTo>
                        <a:pt x="5686" y="19884"/>
                        <a:pt x="5634" y="19307"/>
                        <a:pt x="5523" y="18742"/>
                      </a:cubicBezTo>
                      <a:cubicBezTo>
                        <a:pt x="5410" y="18178"/>
                        <a:pt x="5229" y="17627"/>
                        <a:pt x="4992" y="17104"/>
                      </a:cubicBezTo>
                      <a:cubicBezTo>
                        <a:pt x="4874" y="16842"/>
                        <a:pt x="4739" y="16586"/>
                        <a:pt x="4579" y="16346"/>
                      </a:cubicBezTo>
                      <a:cubicBezTo>
                        <a:pt x="4420" y="16104"/>
                        <a:pt x="4240" y="15878"/>
                        <a:pt x="4052" y="15662"/>
                      </a:cubicBezTo>
                      <a:cubicBezTo>
                        <a:pt x="3677" y="15230"/>
                        <a:pt x="3269" y="14829"/>
                        <a:pt x="2916" y="14386"/>
                      </a:cubicBezTo>
                      <a:cubicBezTo>
                        <a:pt x="2742" y="14164"/>
                        <a:pt x="2577" y="13934"/>
                        <a:pt x="2446" y="13685"/>
                      </a:cubicBezTo>
                      <a:cubicBezTo>
                        <a:pt x="2383" y="13560"/>
                        <a:pt x="2321" y="13435"/>
                        <a:pt x="2271" y="13302"/>
                      </a:cubicBezTo>
                      <a:cubicBezTo>
                        <a:pt x="2215" y="13171"/>
                        <a:pt x="2171" y="13037"/>
                        <a:pt x="2125" y="12903"/>
                      </a:cubicBezTo>
                      <a:cubicBezTo>
                        <a:pt x="1952" y="12366"/>
                        <a:pt x="1849" y="11805"/>
                        <a:pt x="1814" y="11239"/>
                      </a:cubicBezTo>
                      <a:cubicBezTo>
                        <a:pt x="1796" y="10956"/>
                        <a:pt x="1791" y="10672"/>
                        <a:pt x="1799" y="10388"/>
                      </a:cubicBezTo>
                      <a:cubicBezTo>
                        <a:pt x="1807" y="10105"/>
                        <a:pt x="1827" y="9821"/>
                        <a:pt x="1854" y="9538"/>
                      </a:cubicBezTo>
                      <a:cubicBezTo>
                        <a:pt x="1881" y="9255"/>
                        <a:pt x="1916" y="8973"/>
                        <a:pt x="1957" y="8692"/>
                      </a:cubicBezTo>
                      <a:cubicBezTo>
                        <a:pt x="1997" y="8411"/>
                        <a:pt x="2057" y="8132"/>
                        <a:pt x="2119" y="7855"/>
                      </a:cubicBezTo>
                      <a:cubicBezTo>
                        <a:pt x="2244" y="7299"/>
                        <a:pt x="2388" y="6745"/>
                        <a:pt x="2480" y="6179"/>
                      </a:cubicBezTo>
                      <a:cubicBezTo>
                        <a:pt x="2499" y="6038"/>
                        <a:pt x="2525" y="5897"/>
                        <a:pt x="2536" y="5754"/>
                      </a:cubicBezTo>
                      <a:lnTo>
                        <a:pt x="2556" y="5539"/>
                      </a:lnTo>
                      <a:lnTo>
                        <a:pt x="2565" y="5324"/>
                      </a:lnTo>
                      <a:cubicBezTo>
                        <a:pt x="2568" y="5252"/>
                        <a:pt x="2567" y="5180"/>
                        <a:pt x="2563" y="5107"/>
                      </a:cubicBezTo>
                      <a:cubicBezTo>
                        <a:pt x="2561" y="5035"/>
                        <a:pt x="2560" y="4964"/>
                        <a:pt x="2555" y="4892"/>
                      </a:cubicBezTo>
                      <a:cubicBezTo>
                        <a:pt x="2535" y="4749"/>
                        <a:pt x="2530" y="4604"/>
                        <a:pt x="2493" y="4464"/>
                      </a:cubicBezTo>
                      <a:cubicBezTo>
                        <a:pt x="2444" y="4178"/>
                        <a:pt x="2333" y="3908"/>
                        <a:pt x="2209" y="3648"/>
                      </a:cubicBezTo>
                      <a:cubicBezTo>
                        <a:pt x="2074" y="3395"/>
                        <a:pt x="1919" y="3152"/>
                        <a:pt x="1755" y="2918"/>
                      </a:cubicBezTo>
                      <a:cubicBezTo>
                        <a:pt x="1424" y="2450"/>
                        <a:pt x="1048" y="2020"/>
                        <a:pt x="732" y="1548"/>
                      </a:cubicBezTo>
                      <a:cubicBezTo>
                        <a:pt x="575" y="1312"/>
                        <a:pt x="432" y="1067"/>
                        <a:pt x="317" y="808"/>
                      </a:cubicBezTo>
                      <a:cubicBezTo>
                        <a:pt x="204" y="548"/>
                        <a:pt x="121" y="277"/>
                        <a:pt x="65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2" name="Google Shape;382;p9"/>
                <p:cNvSpPr/>
                <p:nvPr/>
              </p:nvSpPr>
              <p:spPr>
                <a:xfrm>
                  <a:off x="3470225" y="4544353"/>
                  <a:ext cx="83018" cy="467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10" h="1189" extrusionOk="0">
                      <a:moveTo>
                        <a:pt x="471" y="501"/>
                      </a:moveTo>
                      <a:cubicBezTo>
                        <a:pt x="682" y="276"/>
                        <a:pt x="1016" y="81"/>
                        <a:pt x="1320" y="24"/>
                      </a:cubicBezTo>
                      <a:cubicBezTo>
                        <a:pt x="1447" y="1"/>
                        <a:pt x="1590" y="17"/>
                        <a:pt x="1707" y="71"/>
                      </a:cubicBezTo>
                      <a:cubicBezTo>
                        <a:pt x="1794" y="111"/>
                        <a:pt x="1869" y="180"/>
                        <a:pt x="1899" y="271"/>
                      </a:cubicBezTo>
                      <a:cubicBezTo>
                        <a:pt x="2110" y="887"/>
                        <a:pt x="994" y="1188"/>
                        <a:pt x="588" y="1176"/>
                      </a:cubicBezTo>
                      <a:cubicBezTo>
                        <a:pt x="484" y="1173"/>
                        <a:pt x="85" y="1160"/>
                        <a:pt x="40" y="1041"/>
                      </a:cubicBezTo>
                      <a:cubicBezTo>
                        <a:pt x="1" y="932"/>
                        <a:pt x="393" y="585"/>
                        <a:pt x="471" y="50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3" name="Google Shape;383;p9"/>
                <p:cNvSpPr/>
                <p:nvPr/>
              </p:nvSpPr>
              <p:spPr>
                <a:xfrm>
                  <a:off x="3397635" y="4526884"/>
                  <a:ext cx="77746" cy="620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76" h="1578" extrusionOk="0">
                      <a:moveTo>
                        <a:pt x="1674" y="829"/>
                      </a:moveTo>
                      <a:cubicBezTo>
                        <a:pt x="1551" y="546"/>
                        <a:pt x="1300" y="252"/>
                        <a:pt x="1032" y="97"/>
                      </a:cubicBezTo>
                      <a:cubicBezTo>
                        <a:pt x="920" y="32"/>
                        <a:pt x="780" y="0"/>
                        <a:pt x="650" y="14"/>
                      </a:cubicBezTo>
                      <a:cubicBezTo>
                        <a:pt x="556" y="22"/>
                        <a:pt x="461" y="63"/>
                        <a:pt x="403" y="138"/>
                      </a:cubicBezTo>
                      <a:cubicBezTo>
                        <a:pt x="1" y="650"/>
                        <a:pt x="953" y="1303"/>
                        <a:pt x="1341" y="1427"/>
                      </a:cubicBezTo>
                      <a:cubicBezTo>
                        <a:pt x="1440" y="1458"/>
                        <a:pt x="1821" y="1578"/>
                        <a:pt x="1903" y="1480"/>
                      </a:cubicBezTo>
                      <a:cubicBezTo>
                        <a:pt x="1976" y="1391"/>
                        <a:pt x="1719" y="933"/>
                        <a:pt x="1674" y="829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4" name="Google Shape;384;p9"/>
                <p:cNvSpPr/>
                <p:nvPr/>
              </p:nvSpPr>
              <p:spPr>
                <a:xfrm>
                  <a:off x="3482186" y="4472273"/>
                  <a:ext cx="82979" cy="467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9" h="1188" extrusionOk="0">
                      <a:moveTo>
                        <a:pt x="472" y="502"/>
                      </a:moveTo>
                      <a:cubicBezTo>
                        <a:pt x="681" y="275"/>
                        <a:pt x="1016" y="81"/>
                        <a:pt x="1320" y="24"/>
                      </a:cubicBezTo>
                      <a:cubicBezTo>
                        <a:pt x="1448" y="0"/>
                        <a:pt x="1590" y="16"/>
                        <a:pt x="1708" y="71"/>
                      </a:cubicBezTo>
                      <a:cubicBezTo>
                        <a:pt x="1793" y="112"/>
                        <a:pt x="1869" y="181"/>
                        <a:pt x="1900" y="270"/>
                      </a:cubicBezTo>
                      <a:cubicBezTo>
                        <a:pt x="2109" y="887"/>
                        <a:pt x="995" y="1188"/>
                        <a:pt x="587" y="1176"/>
                      </a:cubicBezTo>
                      <a:cubicBezTo>
                        <a:pt x="483" y="1173"/>
                        <a:pt x="84" y="1159"/>
                        <a:pt x="40" y="1040"/>
                      </a:cubicBezTo>
                      <a:cubicBezTo>
                        <a:pt x="0" y="931"/>
                        <a:pt x="394" y="585"/>
                        <a:pt x="472" y="502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5" name="Google Shape;385;p9"/>
                <p:cNvSpPr/>
                <p:nvPr/>
              </p:nvSpPr>
              <p:spPr>
                <a:xfrm>
                  <a:off x="3405543" y="4462162"/>
                  <a:ext cx="81247" cy="551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65" h="1402" extrusionOk="0">
                      <a:moveTo>
                        <a:pt x="1681" y="683"/>
                      </a:moveTo>
                      <a:cubicBezTo>
                        <a:pt x="1516" y="423"/>
                        <a:pt x="1223" y="169"/>
                        <a:pt x="935" y="59"/>
                      </a:cubicBezTo>
                      <a:cubicBezTo>
                        <a:pt x="814" y="12"/>
                        <a:pt x="670" y="1"/>
                        <a:pt x="544" y="33"/>
                      </a:cubicBezTo>
                      <a:cubicBezTo>
                        <a:pt x="452" y="58"/>
                        <a:pt x="366" y="111"/>
                        <a:pt x="320" y="194"/>
                      </a:cubicBezTo>
                      <a:cubicBezTo>
                        <a:pt x="0" y="761"/>
                        <a:pt x="1041" y="1261"/>
                        <a:pt x="1443" y="1326"/>
                      </a:cubicBezTo>
                      <a:cubicBezTo>
                        <a:pt x="1546" y="1342"/>
                        <a:pt x="1940" y="1401"/>
                        <a:pt x="2005" y="1292"/>
                      </a:cubicBezTo>
                      <a:cubicBezTo>
                        <a:pt x="2065" y="1193"/>
                        <a:pt x="1741" y="780"/>
                        <a:pt x="1681" y="683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6" name="Google Shape;386;p9"/>
                <p:cNvSpPr/>
                <p:nvPr/>
              </p:nvSpPr>
              <p:spPr>
                <a:xfrm>
                  <a:off x="3480219" y="4378554"/>
                  <a:ext cx="90769" cy="669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07" h="1702" extrusionOk="0">
                      <a:moveTo>
                        <a:pt x="392" y="864"/>
                      </a:moveTo>
                      <a:cubicBezTo>
                        <a:pt x="557" y="553"/>
                        <a:pt x="867" y="241"/>
                        <a:pt x="1184" y="89"/>
                      </a:cubicBezTo>
                      <a:cubicBezTo>
                        <a:pt x="1317" y="26"/>
                        <a:pt x="1479" y="1"/>
                        <a:pt x="1624" y="27"/>
                      </a:cubicBezTo>
                      <a:cubicBezTo>
                        <a:pt x="1731" y="45"/>
                        <a:pt x="1833" y="100"/>
                        <a:pt x="1894" y="189"/>
                      </a:cubicBezTo>
                      <a:cubicBezTo>
                        <a:pt x="2306" y="805"/>
                        <a:pt x="1170" y="1463"/>
                        <a:pt x="719" y="1571"/>
                      </a:cubicBezTo>
                      <a:cubicBezTo>
                        <a:pt x="604" y="1598"/>
                        <a:pt x="160" y="1701"/>
                        <a:pt x="77" y="1583"/>
                      </a:cubicBezTo>
                      <a:cubicBezTo>
                        <a:pt x="1" y="1476"/>
                        <a:pt x="331" y="979"/>
                        <a:pt x="392" y="864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7" name="Google Shape;387;p9"/>
                <p:cNvSpPr/>
                <p:nvPr/>
              </p:nvSpPr>
              <p:spPr>
                <a:xfrm>
                  <a:off x="3392048" y="4389256"/>
                  <a:ext cx="94074" cy="563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91" h="1433" extrusionOk="0">
                      <a:moveTo>
                        <a:pt x="1892" y="653"/>
                      </a:moveTo>
                      <a:cubicBezTo>
                        <a:pt x="1673" y="378"/>
                        <a:pt x="1310" y="128"/>
                        <a:pt x="971" y="37"/>
                      </a:cubicBezTo>
                      <a:cubicBezTo>
                        <a:pt x="829" y="0"/>
                        <a:pt x="665" y="5"/>
                        <a:pt x="527" y="58"/>
                      </a:cubicBezTo>
                      <a:cubicBezTo>
                        <a:pt x="426" y="95"/>
                        <a:pt x="335" y="168"/>
                        <a:pt x="293" y="268"/>
                      </a:cubicBezTo>
                      <a:cubicBezTo>
                        <a:pt x="0" y="949"/>
                        <a:pt x="1240" y="1386"/>
                        <a:pt x="1703" y="1408"/>
                      </a:cubicBezTo>
                      <a:cubicBezTo>
                        <a:pt x="1821" y="1413"/>
                        <a:pt x="2275" y="1433"/>
                        <a:pt x="2336" y="1301"/>
                      </a:cubicBezTo>
                      <a:cubicBezTo>
                        <a:pt x="2390" y="1181"/>
                        <a:pt x="1974" y="754"/>
                        <a:pt x="1892" y="653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8" name="Google Shape;388;p9"/>
                <p:cNvSpPr/>
                <p:nvPr/>
              </p:nvSpPr>
              <p:spPr>
                <a:xfrm>
                  <a:off x="3458934" y="4289084"/>
                  <a:ext cx="71805" cy="835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25" h="2124" extrusionOk="0">
                      <a:moveTo>
                        <a:pt x="112" y="1273"/>
                      </a:moveTo>
                      <a:cubicBezTo>
                        <a:pt x="138" y="926"/>
                        <a:pt x="295" y="520"/>
                        <a:pt x="523" y="256"/>
                      </a:cubicBezTo>
                      <a:cubicBezTo>
                        <a:pt x="618" y="146"/>
                        <a:pt x="756" y="60"/>
                        <a:pt x="898" y="26"/>
                      </a:cubicBezTo>
                      <a:cubicBezTo>
                        <a:pt x="1001" y="0"/>
                        <a:pt x="1116" y="9"/>
                        <a:pt x="1207" y="66"/>
                      </a:cubicBezTo>
                      <a:cubicBezTo>
                        <a:pt x="1824" y="461"/>
                        <a:pt x="1054" y="1510"/>
                        <a:pt x="688" y="1784"/>
                      </a:cubicBezTo>
                      <a:cubicBezTo>
                        <a:pt x="595" y="1855"/>
                        <a:pt x="235" y="2124"/>
                        <a:pt x="112" y="2051"/>
                      </a:cubicBezTo>
                      <a:cubicBezTo>
                        <a:pt x="1" y="1983"/>
                        <a:pt x="102" y="1402"/>
                        <a:pt x="112" y="1273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9" name="Google Shape;389;p9"/>
                <p:cNvSpPr/>
                <p:nvPr/>
              </p:nvSpPr>
              <p:spPr>
                <a:xfrm>
                  <a:off x="3372061" y="4325202"/>
                  <a:ext cx="93484" cy="51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6" h="1321" extrusionOk="0">
                      <a:moveTo>
                        <a:pt x="1831" y="530"/>
                      </a:moveTo>
                      <a:cubicBezTo>
                        <a:pt x="1586" y="283"/>
                        <a:pt x="1202" y="75"/>
                        <a:pt x="858" y="23"/>
                      </a:cubicBezTo>
                      <a:cubicBezTo>
                        <a:pt x="714" y="1"/>
                        <a:pt x="554" y="24"/>
                        <a:pt x="423" y="91"/>
                      </a:cubicBezTo>
                      <a:cubicBezTo>
                        <a:pt x="328" y="140"/>
                        <a:pt x="246" y="220"/>
                        <a:pt x="215" y="322"/>
                      </a:cubicBezTo>
                      <a:cubicBezTo>
                        <a:pt x="1" y="1024"/>
                        <a:pt x="1266" y="1321"/>
                        <a:pt x="1724" y="1294"/>
                      </a:cubicBezTo>
                      <a:cubicBezTo>
                        <a:pt x="1842" y="1286"/>
                        <a:pt x="2290" y="1257"/>
                        <a:pt x="2335" y="1120"/>
                      </a:cubicBezTo>
                      <a:cubicBezTo>
                        <a:pt x="2376" y="997"/>
                        <a:pt x="1921" y="621"/>
                        <a:pt x="1831" y="53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0" name="Google Shape;390;p9"/>
                <p:cNvSpPr/>
                <p:nvPr/>
              </p:nvSpPr>
              <p:spPr>
                <a:xfrm>
                  <a:off x="3401727" y="4197056"/>
                  <a:ext cx="67477" cy="973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15" h="2475" extrusionOk="0">
                      <a:moveTo>
                        <a:pt x="49" y="1584"/>
                      </a:moveTo>
                      <a:cubicBezTo>
                        <a:pt x="1" y="1205"/>
                        <a:pt x="80" y="732"/>
                        <a:pt x="267" y="399"/>
                      </a:cubicBezTo>
                      <a:cubicBezTo>
                        <a:pt x="346" y="259"/>
                        <a:pt x="474" y="135"/>
                        <a:pt x="620" y="67"/>
                      </a:cubicBezTo>
                      <a:cubicBezTo>
                        <a:pt x="726" y="17"/>
                        <a:pt x="851" y="0"/>
                        <a:pt x="962" y="42"/>
                      </a:cubicBezTo>
                      <a:cubicBezTo>
                        <a:pt x="1715" y="332"/>
                        <a:pt x="1116" y="1631"/>
                        <a:pt x="783" y="2009"/>
                      </a:cubicBezTo>
                      <a:cubicBezTo>
                        <a:pt x="698" y="2105"/>
                        <a:pt x="369" y="2474"/>
                        <a:pt x="220" y="2422"/>
                      </a:cubicBezTo>
                      <a:cubicBezTo>
                        <a:pt x="85" y="2374"/>
                        <a:pt x="68" y="1725"/>
                        <a:pt x="49" y="1584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1" name="Google Shape;391;p9"/>
                <p:cNvSpPr/>
                <p:nvPr/>
              </p:nvSpPr>
              <p:spPr>
                <a:xfrm>
                  <a:off x="3311155" y="4257254"/>
                  <a:ext cx="100448" cy="52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53" h="1328" extrusionOk="0">
                      <a:moveTo>
                        <a:pt x="1862" y="350"/>
                      </a:moveTo>
                      <a:cubicBezTo>
                        <a:pt x="1544" y="138"/>
                        <a:pt x="1084" y="1"/>
                        <a:pt x="703" y="20"/>
                      </a:cubicBezTo>
                      <a:cubicBezTo>
                        <a:pt x="542" y="28"/>
                        <a:pt x="375" y="88"/>
                        <a:pt x="250" y="189"/>
                      </a:cubicBezTo>
                      <a:cubicBezTo>
                        <a:pt x="158" y="262"/>
                        <a:pt x="86" y="367"/>
                        <a:pt x="76" y="483"/>
                      </a:cubicBezTo>
                      <a:cubicBezTo>
                        <a:pt x="1" y="1286"/>
                        <a:pt x="1430" y="1328"/>
                        <a:pt x="1916" y="1195"/>
                      </a:cubicBezTo>
                      <a:cubicBezTo>
                        <a:pt x="2041" y="1162"/>
                        <a:pt x="2518" y="1032"/>
                        <a:pt x="2537" y="875"/>
                      </a:cubicBezTo>
                      <a:cubicBezTo>
                        <a:pt x="2553" y="732"/>
                        <a:pt x="1980" y="429"/>
                        <a:pt x="1862" y="35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2" name="Google Shape;392;p9"/>
                <p:cNvSpPr/>
                <p:nvPr/>
              </p:nvSpPr>
              <p:spPr>
                <a:xfrm>
                  <a:off x="3346841" y="4125842"/>
                  <a:ext cx="67437" cy="973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14" h="2475" extrusionOk="0">
                      <a:moveTo>
                        <a:pt x="49" y="1585"/>
                      </a:moveTo>
                      <a:cubicBezTo>
                        <a:pt x="0" y="1206"/>
                        <a:pt x="79" y="734"/>
                        <a:pt x="266" y="400"/>
                      </a:cubicBezTo>
                      <a:cubicBezTo>
                        <a:pt x="346" y="260"/>
                        <a:pt x="473" y="136"/>
                        <a:pt x="619" y="68"/>
                      </a:cubicBezTo>
                      <a:cubicBezTo>
                        <a:pt x="726" y="18"/>
                        <a:pt x="851" y="1"/>
                        <a:pt x="961" y="43"/>
                      </a:cubicBezTo>
                      <a:cubicBezTo>
                        <a:pt x="1714" y="333"/>
                        <a:pt x="1116" y="1632"/>
                        <a:pt x="782" y="2009"/>
                      </a:cubicBezTo>
                      <a:cubicBezTo>
                        <a:pt x="697" y="2106"/>
                        <a:pt x="368" y="2475"/>
                        <a:pt x="219" y="2423"/>
                      </a:cubicBezTo>
                      <a:cubicBezTo>
                        <a:pt x="84" y="2375"/>
                        <a:pt x="66" y="1726"/>
                        <a:pt x="49" y="1585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3" name="Google Shape;393;p9"/>
                <p:cNvSpPr/>
                <p:nvPr/>
              </p:nvSpPr>
              <p:spPr>
                <a:xfrm>
                  <a:off x="3255286" y="4169279"/>
                  <a:ext cx="102730" cy="580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11" h="1475" extrusionOk="0">
                      <a:moveTo>
                        <a:pt x="2033" y="630"/>
                      </a:moveTo>
                      <a:cubicBezTo>
                        <a:pt x="1775" y="348"/>
                        <a:pt x="1363" y="103"/>
                        <a:pt x="987" y="30"/>
                      </a:cubicBezTo>
                      <a:cubicBezTo>
                        <a:pt x="829" y="0"/>
                        <a:pt x="652" y="18"/>
                        <a:pt x="506" y="84"/>
                      </a:cubicBezTo>
                      <a:cubicBezTo>
                        <a:pt x="399" y="134"/>
                        <a:pt x="305" y="219"/>
                        <a:pt x="267" y="330"/>
                      </a:cubicBezTo>
                      <a:cubicBezTo>
                        <a:pt x="1" y="1091"/>
                        <a:pt x="1377" y="1475"/>
                        <a:pt x="1881" y="1465"/>
                      </a:cubicBezTo>
                      <a:cubicBezTo>
                        <a:pt x="2010" y="1461"/>
                        <a:pt x="2504" y="1450"/>
                        <a:pt x="2561" y="1303"/>
                      </a:cubicBezTo>
                      <a:cubicBezTo>
                        <a:pt x="2611" y="1168"/>
                        <a:pt x="2128" y="734"/>
                        <a:pt x="2033" y="63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4" name="Google Shape;394;p9"/>
                <p:cNvSpPr/>
                <p:nvPr/>
              </p:nvSpPr>
              <p:spPr>
                <a:xfrm>
                  <a:off x="3331103" y="4047074"/>
                  <a:ext cx="82152" cy="768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88" h="1953" extrusionOk="0">
                      <a:moveTo>
                        <a:pt x="244" y="1089"/>
                      </a:moveTo>
                      <a:cubicBezTo>
                        <a:pt x="336" y="751"/>
                        <a:pt x="567" y="379"/>
                        <a:pt x="842" y="163"/>
                      </a:cubicBezTo>
                      <a:cubicBezTo>
                        <a:pt x="957" y="72"/>
                        <a:pt x="1109" y="13"/>
                        <a:pt x="1256" y="6"/>
                      </a:cubicBezTo>
                      <a:cubicBezTo>
                        <a:pt x="1362" y="1"/>
                        <a:pt x="1475" y="30"/>
                        <a:pt x="1553" y="105"/>
                      </a:cubicBezTo>
                      <a:cubicBezTo>
                        <a:pt x="2088" y="611"/>
                        <a:pt x="1131" y="1500"/>
                        <a:pt x="717" y="1703"/>
                      </a:cubicBezTo>
                      <a:cubicBezTo>
                        <a:pt x="611" y="1755"/>
                        <a:pt x="205" y="1952"/>
                        <a:pt x="97" y="1856"/>
                      </a:cubicBezTo>
                      <a:cubicBezTo>
                        <a:pt x="0" y="1768"/>
                        <a:pt x="211" y="1214"/>
                        <a:pt x="244" y="1089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5" name="Google Shape;395;p9"/>
                <p:cNvSpPr/>
                <p:nvPr/>
              </p:nvSpPr>
              <p:spPr>
                <a:xfrm>
                  <a:off x="3245647" y="4063953"/>
                  <a:ext cx="92500" cy="607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51" h="1545" extrusionOk="0">
                      <a:moveTo>
                        <a:pt x="1900" y="739"/>
                      </a:moveTo>
                      <a:cubicBezTo>
                        <a:pt x="1705" y="450"/>
                        <a:pt x="1365" y="173"/>
                        <a:pt x="1036" y="56"/>
                      </a:cubicBezTo>
                      <a:cubicBezTo>
                        <a:pt x="897" y="7"/>
                        <a:pt x="735" y="0"/>
                        <a:pt x="593" y="41"/>
                      </a:cubicBezTo>
                      <a:cubicBezTo>
                        <a:pt x="491" y="71"/>
                        <a:pt x="394" y="134"/>
                        <a:pt x="345" y="229"/>
                      </a:cubicBezTo>
                      <a:cubicBezTo>
                        <a:pt x="0" y="882"/>
                        <a:pt x="1194" y="1414"/>
                        <a:pt x="1651" y="1474"/>
                      </a:cubicBezTo>
                      <a:cubicBezTo>
                        <a:pt x="1769" y="1488"/>
                        <a:pt x="2217" y="1544"/>
                        <a:pt x="2287" y="1418"/>
                      </a:cubicBezTo>
                      <a:cubicBezTo>
                        <a:pt x="2351" y="1304"/>
                        <a:pt x="1973" y="847"/>
                        <a:pt x="1900" y="739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6" name="Google Shape;396;p9"/>
                <p:cNvSpPr/>
                <p:nvPr/>
              </p:nvSpPr>
              <p:spPr>
                <a:xfrm>
                  <a:off x="3340506" y="3943833"/>
                  <a:ext cx="85536" cy="733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74" h="1864" extrusionOk="0">
                      <a:moveTo>
                        <a:pt x="297" y="1005"/>
                      </a:moveTo>
                      <a:cubicBezTo>
                        <a:pt x="415" y="676"/>
                        <a:pt x="676" y="324"/>
                        <a:pt x="966" y="129"/>
                      </a:cubicBezTo>
                      <a:cubicBezTo>
                        <a:pt x="1089" y="48"/>
                        <a:pt x="1243" y="1"/>
                        <a:pt x="1391" y="6"/>
                      </a:cubicBezTo>
                      <a:cubicBezTo>
                        <a:pt x="1499" y="8"/>
                        <a:pt x="1608" y="46"/>
                        <a:pt x="1679" y="127"/>
                      </a:cubicBezTo>
                      <a:cubicBezTo>
                        <a:pt x="2173" y="674"/>
                        <a:pt x="1148" y="1485"/>
                        <a:pt x="720" y="1655"/>
                      </a:cubicBezTo>
                      <a:cubicBezTo>
                        <a:pt x="611" y="1698"/>
                        <a:pt x="190" y="1863"/>
                        <a:pt x="91" y="1758"/>
                      </a:cubicBezTo>
                      <a:cubicBezTo>
                        <a:pt x="0" y="1664"/>
                        <a:pt x="254" y="1126"/>
                        <a:pt x="297" y="1005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7" name="Google Shape;397;p9"/>
                <p:cNvSpPr/>
                <p:nvPr/>
              </p:nvSpPr>
              <p:spPr>
                <a:xfrm>
                  <a:off x="3256742" y="3952253"/>
                  <a:ext cx="90926" cy="651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11" h="1657" extrusionOk="0">
                      <a:moveTo>
                        <a:pt x="1905" y="829"/>
                      </a:moveTo>
                      <a:cubicBezTo>
                        <a:pt x="1734" y="526"/>
                        <a:pt x="1417" y="223"/>
                        <a:pt x="1098" y="80"/>
                      </a:cubicBezTo>
                      <a:cubicBezTo>
                        <a:pt x="964" y="21"/>
                        <a:pt x="803" y="1"/>
                        <a:pt x="658" y="31"/>
                      </a:cubicBezTo>
                      <a:cubicBezTo>
                        <a:pt x="553" y="52"/>
                        <a:pt x="453" y="109"/>
                        <a:pt x="394" y="199"/>
                      </a:cubicBezTo>
                      <a:cubicBezTo>
                        <a:pt x="1" y="822"/>
                        <a:pt x="1149" y="1447"/>
                        <a:pt x="1601" y="1541"/>
                      </a:cubicBezTo>
                      <a:cubicBezTo>
                        <a:pt x="1716" y="1566"/>
                        <a:pt x="2158" y="1656"/>
                        <a:pt x="2238" y="1536"/>
                      </a:cubicBezTo>
                      <a:cubicBezTo>
                        <a:pt x="2310" y="1427"/>
                        <a:pt x="1970" y="942"/>
                        <a:pt x="1905" y="829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8" name="Google Shape;398;p9"/>
                <p:cNvSpPr/>
                <p:nvPr/>
              </p:nvSpPr>
              <p:spPr>
                <a:xfrm>
                  <a:off x="3362028" y="3840553"/>
                  <a:ext cx="74126" cy="635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84" h="1614" extrusionOk="0">
                      <a:moveTo>
                        <a:pt x="258" y="871"/>
                      </a:moveTo>
                      <a:cubicBezTo>
                        <a:pt x="360" y="586"/>
                        <a:pt x="586" y="280"/>
                        <a:pt x="838" y="112"/>
                      </a:cubicBezTo>
                      <a:cubicBezTo>
                        <a:pt x="944" y="41"/>
                        <a:pt x="1078" y="0"/>
                        <a:pt x="1205" y="4"/>
                      </a:cubicBezTo>
                      <a:cubicBezTo>
                        <a:pt x="1298" y="8"/>
                        <a:pt x="1394" y="41"/>
                        <a:pt x="1456" y="109"/>
                      </a:cubicBezTo>
                      <a:cubicBezTo>
                        <a:pt x="1884" y="584"/>
                        <a:pt x="996" y="1287"/>
                        <a:pt x="625" y="1434"/>
                      </a:cubicBezTo>
                      <a:cubicBezTo>
                        <a:pt x="529" y="1472"/>
                        <a:pt x="165" y="1614"/>
                        <a:pt x="79" y="1524"/>
                      </a:cubicBezTo>
                      <a:cubicBezTo>
                        <a:pt x="1" y="1442"/>
                        <a:pt x="221" y="976"/>
                        <a:pt x="258" y="87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9" name="Google Shape;399;p9"/>
                <p:cNvSpPr/>
                <p:nvPr/>
              </p:nvSpPr>
              <p:spPr>
                <a:xfrm>
                  <a:off x="3289437" y="3847871"/>
                  <a:ext cx="78808" cy="564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03" h="1436" extrusionOk="0">
                      <a:moveTo>
                        <a:pt x="1651" y="718"/>
                      </a:moveTo>
                      <a:cubicBezTo>
                        <a:pt x="1503" y="455"/>
                        <a:pt x="1228" y="193"/>
                        <a:pt x="952" y="70"/>
                      </a:cubicBezTo>
                      <a:cubicBezTo>
                        <a:pt x="835" y="18"/>
                        <a:pt x="695" y="0"/>
                        <a:pt x="570" y="26"/>
                      </a:cubicBezTo>
                      <a:cubicBezTo>
                        <a:pt x="480" y="45"/>
                        <a:pt x="392" y="93"/>
                        <a:pt x="342" y="172"/>
                      </a:cubicBezTo>
                      <a:cubicBezTo>
                        <a:pt x="1" y="712"/>
                        <a:pt x="996" y="1253"/>
                        <a:pt x="1386" y="1336"/>
                      </a:cubicBezTo>
                      <a:cubicBezTo>
                        <a:pt x="1486" y="1356"/>
                        <a:pt x="1870" y="1435"/>
                        <a:pt x="1940" y="1331"/>
                      </a:cubicBezTo>
                      <a:cubicBezTo>
                        <a:pt x="2003" y="1237"/>
                        <a:pt x="1707" y="816"/>
                        <a:pt x="1651" y="718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0" name="Google Shape;400;p9"/>
                <p:cNvSpPr/>
                <p:nvPr/>
              </p:nvSpPr>
              <p:spPr>
                <a:xfrm>
                  <a:off x="3324060" y="3726728"/>
                  <a:ext cx="52565" cy="776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36" h="1973" extrusionOk="0">
                      <a:moveTo>
                        <a:pt x="49" y="1275"/>
                      </a:moveTo>
                      <a:cubicBezTo>
                        <a:pt x="1" y="977"/>
                        <a:pt x="52" y="600"/>
                        <a:pt x="192" y="331"/>
                      </a:cubicBezTo>
                      <a:cubicBezTo>
                        <a:pt x="250" y="218"/>
                        <a:pt x="349" y="117"/>
                        <a:pt x="463" y="59"/>
                      </a:cubicBezTo>
                      <a:cubicBezTo>
                        <a:pt x="545" y="17"/>
                        <a:pt x="645" y="1"/>
                        <a:pt x="732" y="32"/>
                      </a:cubicBezTo>
                      <a:cubicBezTo>
                        <a:pt x="1336" y="241"/>
                        <a:pt x="895" y="1285"/>
                        <a:pt x="641" y="1592"/>
                      </a:cubicBezTo>
                      <a:cubicBezTo>
                        <a:pt x="576" y="1671"/>
                        <a:pt x="324" y="1972"/>
                        <a:pt x="205" y="1934"/>
                      </a:cubicBezTo>
                      <a:cubicBezTo>
                        <a:pt x="98" y="1899"/>
                        <a:pt x="67" y="1385"/>
                        <a:pt x="49" y="1275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1" name="Google Shape;401;p9"/>
                <p:cNvSpPr/>
                <p:nvPr/>
              </p:nvSpPr>
              <p:spPr>
                <a:xfrm>
                  <a:off x="3253988" y="3776421"/>
                  <a:ext cx="79005" cy="412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08" h="1048" extrusionOk="0">
                      <a:moveTo>
                        <a:pt x="1450" y="258"/>
                      </a:moveTo>
                      <a:cubicBezTo>
                        <a:pt x="1193" y="99"/>
                        <a:pt x="826" y="1"/>
                        <a:pt x="524" y="27"/>
                      </a:cubicBezTo>
                      <a:cubicBezTo>
                        <a:pt x="396" y="37"/>
                        <a:pt x="266" y="89"/>
                        <a:pt x="168" y="172"/>
                      </a:cubicBezTo>
                      <a:cubicBezTo>
                        <a:pt x="98" y="231"/>
                        <a:pt x="45" y="317"/>
                        <a:pt x="40" y="410"/>
                      </a:cubicBezTo>
                      <a:cubicBezTo>
                        <a:pt x="0" y="1047"/>
                        <a:pt x="1133" y="1044"/>
                        <a:pt x="1514" y="927"/>
                      </a:cubicBezTo>
                      <a:cubicBezTo>
                        <a:pt x="1612" y="897"/>
                        <a:pt x="1986" y="781"/>
                        <a:pt x="1997" y="657"/>
                      </a:cubicBezTo>
                      <a:cubicBezTo>
                        <a:pt x="2007" y="544"/>
                        <a:pt x="1545" y="318"/>
                        <a:pt x="1450" y="258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2" name="Google Shape;402;p9"/>
                <p:cNvSpPr/>
                <p:nvPr/>
              </p:nvSpPr>
              <p:spPr>
                <a:xfrm>
                  <a:off x="3281411" y="3675934"/>
                  <a:ext cx="44066" cy="598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0" h="1520" extrusionOk="0">
                      <a:moveTo>
                        <a:pt x="18" y="948"/>
                      </a:moveTo>
                      <a:cubicBezTo>
                        <a:pt x="6" y="709"/>
                        <a:pt x="79" y="419"/>
                        <a:pt x="213" y="219"/>
                      </a:cubicBezTo>
                      <a:cubicBezTo>
                        <a:pt x="269" y="137"/>
                        <a:pt x="356" y="66"/>
                        <a:pt x="450" y="30"/>
                      </a:cubicBezTo>
                      <a:cubicBezTo>
                        <a:pt x="518" y="4"/>
                        <a:pt x="597" y="0"/>
                        <a:pt x="664" y="33"/>
                      </a:cubicBezTo>
                      <a:cubicBezTo>
                        <a:pt x="1120" y="250"/>
                        <a:pt x="680" y="1031"/>
                        <a:pt x="453" y="1250"/>
                      </a:cubicBezTo>
                      <a:cubicBezTo>
                        <a:pt x="395" y="1305"/>
                        <a:pt x="171" y="1520"/>
                        <a:pt x="82" y="1479"/>
                      </a:cubicBezTo>
                      <a:cubicBezTo>
                        <a:pt x="0" y="1443"/>
                        <a:pt x="21" y="1037"/>
                        <a:pt x="16" y="948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3" name="Google Shape;403;p9"/>
                <p:cNvSpPr/>
                <p:nvPr/>
              </p:nvSpPr>
              <p:spPr>
                <a:xfrm>
                  <a:off x="3246040" y="3632026"/>
                  <a:ext cx="32735" cy="629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2" h="1600" extrusionOk="0">
                      <a:moveTo>
                        <a:pt x="219" y="1167"/>
                      </a:moveTo>
                      <a:cubicBezTo>
                        <a:pt x="87" y="968"/>
                        <a:pt x="0" y="682"/>
                        <a:pt x="11" y="441"/>
                      </a:cubicBezTo>
                      <a:cubicBezTo>
                        <a:pt x="16" y="341"/>
                        <a:pt x="53" y="237"/>
                        <a:pt x="117" y="158"/>
                      </a:cubicBezTo>
                      <a:cubicBezTo>
                        <a:pt x="162" y="100"/>
                        <a:pt x="228" y="55"/>
                        <a:pt x="301" y="49"/>
                      </a:cubicBezTo>
                      <a:cubicBezTo>
                        <a:pt x="804" y="1"/>
                        <a:pt x="831" y="895"/>
                        <a:pt x="749" y="1199"/>
                      </a:cubicBezTo>
                      <a:cubicBezTo>
                        <a:pt x="728" y="1277"/>
                        <a:pt x="648" y="1576"/>
                        <a:pt x="550" y="1588"/>
                      </a:cubicBezTo>
                      <a:cubicBezTo>
                        <a:pt x="461" y="1599"/>
                        <a:pt x="269" y="1240"/>
                        <a:pt x="219" y="1167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4" name="Google Shape;404;p9"/>
                <p:cNvSpPr/>
                <p:nvPr/>
              </p:nvSpPr>
              <p:spPr>
                <a:xfrm>
                  <a:off x="3221922" y="3709023"/>
                  <a:ext cx="63818" cy="336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22" h="855" extrusionOk="0">
                      <a:moveTo>
                        <a:pt x="1209" y="268"/>
                      </a:moveTo>
                      <a:cubicBezTo>
                        <a:pt x="1021" y="119"/>
                        <a:pt x="742" y="10"/>
                        <a:pt x="503" y="3"/>
                      </a:cubicBezTo>
                      <a:cubicBezTo>
                        <a:pt x="401" y="0"/>
                        <a:pt x="295" y="29"/>
                        <a:pt x="211" y="86"/>
                      </a:cubicBezTo>
                      <a:cubicBezTo>
                        <a:pt x="150" y="125"/>
                        <a:pt x="101" y="188"/>
                        <a:pt x="88" y="260"/>
                      </a:cubicBezTo>
                      <a:cubicBezTo>
                        <a:pt x="0" y="758"/>
                        <a:pt x="891" y="855"/>
                        <a:pt x="1200" y="798"/>
                      </a:cubicBezTo>
                      <a:cubicBezTo>
                        <a:pt x="1279" y="783"/>
                        <a:pt x="1584" y="725"/>
                        <a:pt x="1604" y="628"/>
                      </a:cubicBezTo>
                      <a:cubicBezTo>
                        <a:pt x="1621" y="540"/>
                        <a:pt x="1278" y="322"/>
                        <a:pt x="1209" y="266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5" name="Google Shape;405;p9"/>
                <p:cNvSpPr/>
                <p:nvPr/>
              </p:nvSpPr>
              <p:spPr>
                <a:xfrm>
                  <a:off x="3472468" y="4563199"/>
                  <a:ext cx="52014" cy="219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22" h="557" extrusionOk="0">
                      <a:moveTo>
                        <a:pt x="1322" y="1"/>
                      </a:moveTo>
                      <a:lnTo>
                        <a:pt x="1322" y="1"/>
                      </a:lnTo>
                      <a:cubicBezTo>
                        <a:pt x="1206" y="32"/>
                        <a:pt x="1093" y="72"/>
                        <a:pt x="980" y="112"/>
                      </a:cubicBezTo>
                      <a:cubicBezTo>
                        <a:pt x="868" y="153"/>
                        <a:pt x="757" y="198"/>
                        <a:pt x="647" y="244"/>
                      </a:cubicBezTo>
                      <a:cubicBezTo>
                        <a:pt x="537" y="291"/>
                        <a:pt x="427" y="338"/>
                        <a:pt x="319" y="391"/>
                      </a:cubicBezTo>
                      <a:cubicBezTo>
                        <a:pt x="211" y="443"/>
                        <a:pt x="105" y="496"/>
                        <a:pt x="1" y="557"/>
                      </a:cubicBezTo>
                      <a:cubicBezTo>
                        <a:pt x="116" y="525"/>
                        <a:pt x="230" y="485"/>
                        <a:pt x="343" y="444"/>
                      </a:cubicBezTo>
                      <a:cubicBezTo>
                        <a:pt x="455" y="405"/>
                        <a:pt x="565" y="359"/>
                        <a:pt x="676" y="313"/>
                      </a:cubicBezTo>
                      <a:cubicBezTo>
                        <a:pt x="786" y="266"/>
                        <a:pt x="896" y="219"/>
                        <a:pt x="1003" y="167"/>
                      </a:cubicBezTo>
                      <a:cubicBezTo>
                        <a:pt x="1111" y="115"/>
                        <a:pt x="1218" y="62"/>
                        <a:pt x="1322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6" name="Google Shape;406;p9"/>
                <p:cNvSpPr/>
                <p:nvPr/>
              </p:nvSpPr>
              <p:spPr>
                <a:xfrm>
                  <a:off x="3484429" y="4491985"/>
                  <a:ext cx="48316" cy="21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28" h="535" extrusionOk="0">
                      <a:moveTo>
                        <a:pt x="1227" y="1"/>
                      </a:moveTo>
                      <a:cubicBezTo>
                        <a:pt x="1012" y="62"/>
                        <a:pt x="804" y="144"/>
                        <a:pt x="599" y="232"/>
                      </a:cubicBezTo>
                      <a:cubicBezTo>
                        <a:pt x="395" y="323"/>
                        <a:pt x="193" y="418"/>
                        <a:pt x="0" y="534"/>
                      </a:cubicBezTo>
                      <a:cubicBezTo>
                        <a:pt x="217" y="472"/>
                        <a:pt x="424" y="389"/>
                        <a:pt x="629" y="301"/>
                      </a:cubicBezTo>
                      <a:cubicBezTo>
                        <a:pt x="833" y="212"/>
                        <a:pt x="1035" y="117"/>
                        <a:pt x="1227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7" name="Google Shape;407;p9"/>
                <p:cNvSpPr/>
                <p:nvPr/>
              </p:nvSpPr>
              <p:spPr>
                <a:xfrm>
                  <a:off x="3483917" y="4400351"/>
                  <a:ext cx="49339" cy="401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4" h="1020" extrusionOk="0">
                      <a:moveTo>
                        <a:pt x="1254" y="0"/>
                      </a:moveTo>
                      <a:lnTo>
                        <a:pt x="1254" y="0"/>
                      </a:lnTo>
                      <a:cubicBezTo>
                        <a:pt x="1140" y="73"/>
                        <a:pt x="1031" y="153"/>
                        <a:pt x="922" y="233"/>
                      </a:cubicBezTo>
                      <a:cubicBezTo>
                        <a:pt x="813" y="312"/>
                        <a:pt x="708" y="397"/>
                        <a:pt x="604" y="481"/>
                      </a:cubicBezTo>
                      <a:cubicBezTo>
                        <a:pt x="500" y="566"/>
                        <a:pt x="396" y="652"/>
                        <a:pt x="295" y="742"/>
                      </a:cubicBezTo>
                      <a:cubicBezTo>
                        <a:pt x="195" y="831"/>
                        <a:pt x="95" y="922"/>
                        <a:pt x="1" y="1019"/>
                      </a:cubicBezTo>
                      <a:cubicBezTo>
                        <a:pt x="115" y="946"/>
                        <a:pt x="224" y="867"/>
                        <a:pt x="333" y="787"/>
                      </a:cubicBezTo>
                      <a:cubicBezTo>
                        <a:pt x="440" y="707"/>
                        <a:pt x="546" y="623"/>
                        <a:pt x="651" y="539"/>
                      </a:cubicBezTo>
                      <a:cubicBezTo>
                        <a:pt x="755" y="454"/>
                        <a:pt x="859" y="368"/>
                        <a:pt x="959" y="278"/>
                      </a:cubicBezTo>
                      <a:cubicBezTo>
                        <a:pt x="1059" y="189"/>
                        <a:pt x="1160" y="98"/>
                        <a:pt x="1254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8" name="Google Shape;408;p9"/>
                <p:cNvSpPr/>
                <p:nvPr/>
              </p:nvSpPr>
              <p:spPr>
                <a:xfrm>
                  <a:off x="3463891" y="4316901"/>
                  <a:ext cx="29273" cy="524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4" h="1332" extrusionOk="0">
                      <a:moveTo>
                        <a:pt x="744" y="0"/>
                      </a:moveTo>
                      <a:lnTo>
                        <a:pt x="744" y="0"/>
                      </a:lnTo>
                      <a:cubicBezTo>
                        <a:pt x="668" y="104"/>
                        <a:pt x="600" y="211"/>
                        <a:pt x="532" y="318"/>
                      </a:cubicBezTo>
                      <a:cubicBezTo>
                        <a:pt x="465" y="426"/>
                        <a:pt x="402" y="536"/>
                        <a:pt x="339" y="648"/>
                      </a:cubicBezTo>
                      <a:cubicBezTo>
                        <a:pt x="278" y="759"/>
                        <a:pt x="218" y="871"/>
                        <a:pt x="162" y="985"/>
                      </a:cubicBezTo>
                      <a:cubicBezTo>
                        <a:pt x="105" y="1099"/>
                        <a:pt x="49" y="1212"/>
                        <a:pt x="1" y="1331"/>
                      </a:cubicBezTo>
                      <a:lnTo>
                        <a:pt x="2" y="1331"/>
                      </a:lnTo>
                      <a:cubicBezTo>
                        <a:pt x="78" y="1229"/>
                        <a:pt x="146" y="1121"/>
                        <a:pt x="213" y="1013"/>
                      </a:cubicBezTo>
                      <a:cubicBezTo>
                        <a:pt x="281" y="905"/>
                        <a:pt x="343" y="795"/>
                        <a:pt x="406" y="684"/>
                      </a:cubicBezTo>
                      <a:cubicBezTo>
                        <a:pt x="466" y="574"/>
                        <a:pt x="527" y="462"/>
                        <a:pt x="584" y="347"/>
                      </a:cubicBezTo>
                      <a:cubicBezTo>
                        <a:pt x="640" y="233"/>
                        <a:pt x="695" y="119"/>
                        <a:pt x="744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9" name="Google Shape;409;p9"/>
                <p:cNvSpPr/>
                <p:nvPr/>
              </p:nvSpPr>
              <p:spPr>
                <a:xfrm>
                  <a:off x="3408691" y="4219207"/>
                  <a:ext cx="21246" cy="683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0" h="1737" extrusionOk="0">
                      <a:moveTo>
                        <a:pt x="539" y="0"/>
                      </a:moveTo>
                      <a:cubicBezTo>
                        <a:pt x="480" y="140"/>
                        <a:pt x="428" y="283"/>
                        <a:pt x="377" y="426"/>
                      </a:cubicBezTo>
                      <a:cubicBezTo>
                        <a:pt x="325" y="569"/>
                        <a:pt x="279" y="712"/>
                        <a:pt x="234" y="857"/>
                      </a:cubicBezTo>
                      <a:cubicBezTo>
                        <a:pt x="190" y="1002"/>
                        <a:pt x="146" y="1147"/>
                        <a:pt x="109" y="1294"/>
                      </a:cubicBezTo>
                      <a:cubicBezTo>
                        <a:pt x="69" y="1441"/>
                        <a:pt x="31" y="1587"/>
                        <a:pt x="1" y="1736"/>
                      </a:cubicBezTo>
                      <a:cubicBezTo>
                        <a:pt x="60" y="1597"/>
                        <a:pt x="112" y="1454"/>
                        <a:pt x="163" y="1311"/>
                      </a:cubicBezTo>
                      <a:cubicBezTo>
                        <a:pt x="215" y="1168"/>
                        <a:pt x="261" y="1024"/>
                        <a:pt x="307" y="880"/>
                      </a:cubicBezTo>
                      <a:cubicBezTo>
                        <a:pt x="350" y="735"/>
                        <a:pt x="395" y="590"/>
                        <a:pt x="433" y="444"/>
                      </a:cubicBezTo>
                      <a:cubicBezTo>
                        <a:pt x="471" y="296"/>
                        <a:pt x="510" y="150"/>
                        <a:pt x="539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0" name="Google Shape;410;p9"/>
                <p:cNvSpPr/>
                <p:nvPr/>
              </p:nvSpPr>
              <p:spPr>
                <a:xfrm>
                  <a:off x="3355733" y="4153777"/>
                  <a:ext cx="22112" cy="646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" h="1642" extrusionOk="0">
                      <a:moveTo>
                        <a:pt x="562" y="0"/>
                      </a:moveTo>
                      <a:cubicBezTo>
                        <a:pt x="500" y="133"/>
                        <a:pt x="447" y="267"/>
                        <a:pt x="393" y="402"/>
                      </a:cubicBezTo>
                      <a:cubicBezTo>
                        <a:pt x="340" y="535"/>
                        <a:pt x="293" y="673"/>
                        <a:pt x="245" y="809"/>
                      </a:cubicBezTo>
                      <a:cubicBezTo>
                        <a:pt x="199" y="945"/>
                        <a:pt x="153" y="1083"/>
                        <a:pt x="114" y="1221"/>
                      </a:cubicBezTo>
                      <a:cubicBezTo>
                        <a:pt x="73" y="1360"/>
                        <a:pt x="33" y="1500"/>
                        <a:pt x="1" y="1641"/>
                      </a:cubicBezTo>
                      <a:cubicBezTo>
                        <a:pt x="63" y="1510"/>
                        <a:pt x="116" y="1375"/>
                        <a:pt x="168" y="1241"/>
                      </a:cubicBezTo>
                      <a:cubicBezTo>
                        <a:pt x="221" y="1106"/>
                        <a:pt x="270" y="970"/>
                        <a:pt x="317" y="834"/>
                      </a:cubicBezTo>
                      <a:cubicBezTo>
                        <a:pt x="364" y="696"/>
                        <a:pt x="409" y="559"/>
                        <a:pt x="449" y="420"/>
                      </a:cubicBezTo>
                      <a:cubicBezTo>
                        <a:pt x="490" y="281"/>
                        <a:pt x="530" y="143"/>
                        <a:pt x="562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1" name="Google Shape;411;p9"/>
                <p:cNvSpPr/>
                <p:nvPr/>
              </p:nvSpPr>
              <p:spPr>
                <a:xfrm>
                  <a:off x="3335628" y="4070366"/>
                  <a:ext cx="41194" cy="493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7" h="1255" extrusionOk="0">
                      <a:moveTo>
                        <a:pt x="1047" y="0"/>
                      </a:moveTo>
                      <a:lnTo>
                        <a:pt x="1047" y="0"/>
                      </a:lnTo>
                      <a:cubicBezTo>
                        <a:pt x="948" y="95"/>
                        <a:pt x="855" y="195"/>
                        <a:pt x="763" y="295"/>
                      </a:cubicBezTo>
                      <a:cubicBezTo>
                        <a:pt x="670" y="395"/>
                        <a:pt x="582" y="499"/>
                        <a:pt x="494" y="604"/>
                      </a:cubicBezTo>
                      <a:cubicBezTo>
                        <a:pt x="408" y="709"/>
                        <a:pt x="321" y="814"/>
                        <a:pt x="239" y="923"/>
                      </a:cubicBezTo>
                      <a:cubicBezTo>
                        <a:pt x="156" y="1031"/>
                        <a:pt x="75" y="1141"/>
                        <a:pt x="0" y="1255"/>
                      </a:cubicBezTo>
                      <a:cubicBezTo>
                        <a:pt x="99" y="1161"/>
                        <a:pt x="192" y="1060"/>
                        <a:pt x="284" y="960"/>
                      </a:cubicBezTo>
                      <a:cubicBezTo>
                        <a:pt x="377" y="860"/>
                        <a:pt x="465" y="756"/>
                        <a:pt x="553" y="652"/>
                      </a:cubicBezTo>
                      <a:cubicBezTo>
                        <a:pt x="639" y="547"/>
                        <a:pt x="726" y="441"/>
                        <a:pt x="808" y="332"/>
                      </a:cubicBezTo>
                      <a:cubicBezTo>
                        <a:pt x="890" y="225"/>
                        <a:pt x="971" y="116"/>
                        <a:pt x="1047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2" name="Google Shape;412;p9"/>
                <p:cNvSpPr/>
                <p:nvPr/>
              </p:nvSpPr>
              <p:spPr>
                <a:xfrm>
                  <a:off x="3346054" y="3963073"/>
                  <a:ext cx="38755" cy="424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5" h="1080" extrusionOk="0">
                      <a:moveTo>
                        <a:pt x="985" y="1"/>
                      </a:moveTo>
                      <a:cubicBezTo>
                        <a:pt x="891" y="80"/>
                        <a:pt x="804" y="165"/>
                        <a:pt x="717" y="251"/>
                      </a:cubicBezTo>
                      <a:cubicBezTo>
                        <a:pt x="629" y="336"/>
                        <a:pt x="548" y="425"/>
                        <a:pt x="465" y="515"/>
                      </a:cubicBezTo>
                      <a:cubicBezTo>
                        <a:pt x="383" y="605"/>
                        <a:pt x="301" y="695"/>
                        <a:pt x="225" y="790"/>
                      </a:cubicBezTo>
                      <a:cubicBezTo>
                        <a:pt x="148" y="884"/>
                        <a:pt x="71" y="979"/>
                        <a:pt x="0" y="1079"/>
                      </a:cubicBezTo>
                      <a:cubicBezTo>
                        <a:pt x="93" y="1000"/>
                        <a:pt x="181" y="915"/>
                        <a:pt x="268" y="829"/>
                      </a:cubicBezTo>
                      <a:cubicBezTo>
                        <a:pt x="355" y="744"/>
                        <a:pt x="438" y="655"/>
                        <a:pt x="520" y="565"/>
                      </a:cubicBezTo>
                      <a:cubicBezTo>
                        <a:pt x="602" y="475"/>
                        <a:pt x="683" y="385"/>
                        <a:pt x="759" y="291"/>
                      </a:cubicBezTo>
                      <a:cubicBezTo>
                        <a:pt x="837" y="196"/>
                        <a:pt x="914" y="102"/>
                        <a:pt x="985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3" name="Google Shape;413;p9"/>
                <p:cNvSpPr/>
                <p:nvPr/>
              </p:nvSpPr>
              <p:spPr>
                <a:xfrm>
                  <a:off x="3365726" y="3863609"/>
                  <a:ext cx="33719" cy="366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7" h="932" extrusionOk="0">
                      <a:moveTo>
                        <a:pt x="856" y="0"/>
                      </a:moveTo>
                      <a:lnTo>
                        <a:pt x="856" y="0"/>
                      </a:lnTo>
                      <a:cubicBezTo>
                        <a:pt x="692" y="135"/>
                        <a:pt x="543" y="286"/>
                        <a:pt x="401" y="440"/>
                      </a:cubicBezTo>
                      <a:cubicBezTo>
                        <a:pt x="258" y="596"/>
                        <a:pt x="121" y="756"/>
                        <a:pt x="1" y="931"/>
                      </a:cubicBezTo>
                      <a:cubicBezTo>
                        <a:pt x="165" y="796"/>
                        <a:pt x="313" y="645"/>
                        <a:pt x="456" y="492"/>
                      </a:cubicBezTo>
                      <a:cubicBezTo>
                        <a:pt x="598" y="336"/>
                        <a:pt x="735" y="176"/>
                        <a:pt x="856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4" name="Google Shape;414;p9"/>
                <p:cNvSpPr/>
                <p:nvPr/>
              </p:nvSpPr>
              <p:spPr>
                <a:xfrm>
                  <a:off x="3332559" y="3747463"/>
                  <a:ext cx="14164" cy="548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0" h="1394" extrusionOk="0">
                      <a:moveTo>
                        <a:pt x="360" y="0"/>
                      </a:moveTo>
                      <a:lnTo>
                        <a:pt x="360" y="0"/>
                      </a:lnTo>
                      <a:cubicBezTo>
                        <a:pt x="314" y="113"/>
                        <a:pt x="277" y="227"/>
                        <a:pt x="242" y="341"/>
                      </a:cubicBezTo>
                      <a:cubicBezTo>
                        <a:pt x="205" y="456"/>
                        <a:pt x="174" y="571"/>
                        <a:pt x="143" y="687"/>
                      </a:cubicBezTo>
                      <a:cubicBezTo>
                        <a:pt x="114" y="804"/>
                        <a:pt x="86" y="920"/>
                        <a:pt x="62" y="1038"/>
                      </a:cubicBezTo>
                      <a:cubicBezTo>
                        <a:pt x="38" y="1155"/>
                        <a:pt x="15" y="1273"/>
                        <a:pt x="0" y="1393"/>
                      </a:cubicBezTo>
                      <a:cubicBezTo>
                        <a:pt x="45" y="1282"/>
                        <a:pt x="82" y="1167"/>
                        <a:pt x="118" y="1053"/>
                      </a:cubicBezTo>
                      <a:cubicBezTo>
                        <a:pt x="155" y="937"/>
                        <a:pt x="186" y="822"/>
                        <a:pt x="217" y="706"/>
                      </a:cubicBezTo>
                      <a:cubicBezTo>
                        <a:pt x="246" y="590"/>
                        <a:pt x="274" y="473"/>
                        <a:pt x="298" y="355"/>
                      </a:cubicBezTo>
                      <a:cubicBezTo>
                        <a:pt x="322" y="238"/>
                        <a:pt x="345" y="120"/>
                        <a:pt x="360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5" name="Google Shape;415;p9"/>
                <p:cNvSpPr/>
                <p:nvPr/>
              </p:nvSpPr>
              <p:spPr>
                <a:xfrm>
                  <a:off x="3284991" y="3693797"/>
                  <a:ext cx="14361" cy="400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5" h="1017" extrusionOk="0">
                      <a:moveTo>
                        <a:pt x="365" y="1"/>
                      </a:moveTo>
                      <a:cubicBezTo>
                        <a:pt x="276" y="160"/>
                        <a:pt x="209" y="326"/>
                        <a:pt x="147" y="496"/>
                      </a:cubicBezTo>
                      <a:cubicBezTo>
                        <a:pt x="88" y="664"/>
                        <a:pt x="33" y="837"/>
                        <a:pt x="1" y="1016"/>
                      </a:cubicBezTo>
                      <a:cubicBezTo>
                        <a:pt x="89" y="856"/>
                        <a:pt x="157" y="690"/>
                        <a:pt x="218" y="521"/>
                      </a:cubicBezTo>
                      <a:cubicBezTo>
                        <a:pt x="278" y="351"/>
                        <a:pt x="331" y="180"/>
                        <a:pt x="365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6" name="Google Shape;416;p9"/>
                <p:cNvSpPr/>
                <p:nvPr/>
              </p:nvSpPr>
              <p:spPr>
                <a:xfrm>
                  <a:off x="3257371" y="3652327"/>
                  <a:ext cx="10348" cy="422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3" h="1073" extrusionOk="0">
                      <a:moveTo>
                        <a:pt x="1" y="1"/>
                      </a:moveTo>
                      <a:lnTo>
                        <a:pt x="1" y="1"/>
                      </a:lnTo>
                      <a:cubicBezTo>
                        <a:pt x="14" y="187"/>
                        <a:pt x="52" y="368"/>
                        <a:pt x="94" y="546"/>
                      </a:cubicBezTo>
                      <a:cubicBezTo>
                        <a:pt x="139" y="724"/>
                        <a:pt x="189" y="901"/>
                        <a:pt x="262" y="1072"/>
                      </a:cubicBezTo>
                      <a:cubicBezTo>
                        <a:pt x="247" y="886"/>
                        <a:pt x="210" y="707"/>
                        <a:pt x="168" y="527"/>
                      </a:cubicBezTo>
                      <a:cubicBezTo>
                        <a:pt x="123" y="349"/>
                        <a:pt x="73" y="173"/>
                        <a:pt x="1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7" name="Google Shape;417;p9"/>
                <p:cNvSpPr/>
                <p:nvPr/>
              </p:nvSpPr>
              <p:spPr>
                <a:xfrm>
                  <a:off x="3240296" y="3720709"/>
                  <a:ext cx="40801" cy="142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7" h="361" extrusionOk="0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64" y="88"/>
                        <a:pt x="333" y="155"/>
                        <a:pt x="505" y="216"/>
                      </a:cubicBezTo>
                      <a:cubicBezTo>
                        <a:pt x="679" y="275"/>
                        <a:pt x="853" y="328"/>
                        <a:pt x="1037" y="361"/>
                      </a:cubicBezTo>
                      <a:cubicBezTo>
                        <a:pt x="873" y="271"/>
                        <a:pt x="703" y="206"/>
                        <a:pt x="530" y="144"/>
                      </a:cubicBezTo>
                      <a:cubicBezTo>
                        <a:pt x="358" y="86"/>
                        <a:pt x="183" y="32"/>
                        <a:pt x="0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8" name="Google Shape;418;p9"/>
                <p:cNvSpPr/>
                <p:nvPr/>
              </p:nvSpPr>
              <p:spPr>
                <a:xfrm>
                  <a:off x="3275666" y="3799949"/>
                  <a:ext cx="50637" cy="44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87" h="112" extrusionOk="0">
                      <a:moveTo>
                        <a:pt x="216" y="1"/>
                      </a:moveTo>
                      <a:cubicBezTo>
                        <a:pt x="144" y="1"/>
                        <a:pt x="72" y="3"/>
                        <a:pt x="0" y="7"/>
                      </a:cubicBezTo>
                      <a:cubicBezTo>
                        <a:pt x="212" y="53"/>
                        <a:pt x="426" y="77"/>
                        <a:pt x="640" y="94"/>
                      </a:cubicBezTo>
                      <a:cubicBezTo>
                        <a:pt x="784" y="104"/>
                        <a:pt x="927" y="111"/>
                        <a:pt x="1071" y="111"/>
                      </a:cubicBezTo>
                      <a:cubicBezTo>
                        <a:pt x="1142" y="111"/>
                        <a:pt x="1214" y="110"/>
                        <a:pt x="1287" y="105"/>
                      </a:cubicBezTo>
                      <a:cubicBezTo>
                        <a:pt x="1075" y="59"/>
                        <a:pt x="861" y="36"/>
                        <a:pt x="646" y="18"/>
                      </a:cubicBezTo>
                      <a:cubicBezTo>
                        <a:pt x="504" y="8"/>
                        <a:pt x="360" y="1"/>
                        <a:pt x="216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9" name="Google Shape;419;p9"/>
                <p:cNvSpPr/>
                <p:nvPr/>
              </p:nvSpPr>
              <p:spPr>
                <a:xfrm>
                  <a:off x="3319142" y="3865458"/>
                  <a:ext cx="45522" cy="30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7" h="786" extrusionOk="0">
                      <a:moveTo>
                        <a:pt x="1" y="0"/>
                      </a:moveTo>
                      <a:lnTo>
                        <a:pt x="1" y="0"/>
                      </a:lnTo>
                      <a:cubicBezTo>
                        <a:pt x="177" y="156"/>
                        <a:pt x="365" y="292"/>
                        <a:pt x="557" y="424"/>
                      </a:cubicBezTo>
                      <a:cubicBezTo>
                        <a:pt x="750" y="554"/>
                        <a:pt x="947" y="679"/>
                        <a:pt x="1156" y="785"/>
                      </a:cubicBezTo>
                      <a:cubicBezTo>
                        <a:pt x="980" y="629"/>
                        <a:pt x="792" y="493"/>
                        <a:pt x="600" y="362"/>
                      </a:cubicBezTo>
                      <a:cubicBezTo>
                        <a:pt x="406" y="232"/>
                        <a:pt x="210" y="107"/>
                        <a:pt x="1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0" name="Google Shape;420;p9"/>
                <p:cNvSpPr/>
                <p:nvPr/>
              </p:nvSpPr>
              <p:spPr>
                <a:xfrm>
                  <a:off x="3291640" y="3970470"/>
                  <a:ext cx="51739" cy="400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15" h="1019" extrusionOk="0">
                      <a:moveTo>
                        <a:pt x="0" y="1"/>
                      </a:moveTo>
                      <a:cubicBezTo>
                        <a:pt x="99" y="99"/>
                        <a:pt x="205" y="189"/>
                        <a:pt x="310" y="278"/>
                      </a:cubicBezTo>
                      <a:cubicBezTo>
                        <a:pt x="416" y="369"/>
                        <a:pt x="524" y="454"/>
                        <a:pt x="633" y="540"/>
                      </a:cubicBezTo>
                      <a:cubicBezTo>
                        <a:pt x="743" y="624"/>
                        <a:pt x="853" y="708"/>
                        <a:pt x="967" y="787"/>
                      </a:cubicBezTo>
                      <a:cubicBezTo>
                        <a:pt x="1080" y="867"/>
                        <a:pt x="1194" y="946"/>
                        <a:pt x="1314" y="1019"/>
                      </a:cubicBezTo>
                      <a:cubicBezTo>
                        <a:pt x="1214" y="921"/>
                        <a:pt x="1109" y="831"/>
                        <a:pt x="1003" y="741"/>
                      </a:cubicBezTo>
                      <a:cubicBezTo>
                        <a:pt x="898" y="651"/>
                        <a:pt x="789" y="566"/>
                        <a:pt x="680" y="480"/>
                      </a:cubicBezTo>
                      <a:cubicBezTo>
                        <a:pt x="570" y="396"/>
                        <a:pt x="460" y="312"/>
                        <a:pt x="346" y="233"/>
                      </a:cubicBezTo>
                      <a:cubicBezTo>
                        <a:pt x="233" y="152"/>
                        <a:pt x="119" y="74"/>
                        <a:pt x="0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1" name="Google Shape;421;p9"/>
                <p:cNvSpPr/>
                <p:nvPr/>
              </p:nvSpPr>
              <p:spPr>
                <a:xfrm>
                  <a:off x="3280624" y="4082681"/>
                  <a:ext cx="54414" cy="348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83" h="885" extrusionOk="0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7" y="87"/>
                        <a:pt x="218" y="167"/>
                        <a:pt x="330" y="246"/>
                      </a:cubicBezTo>
                      <a:cubicBezTo>
                        <a:pt x="441" y="325"/>
                        <a:pt x="556" y="401"/>
                        <a:pt x="670" y="475"/>
                      </a:cubicBezTo>
                      <a:cubicBezTo>
                        <a:pt x="787" y="548"/>
                        <a:pt x="902" y="621"/>
                        <a:pt x="1021" y="688"/>
                      </a:cubicBezTo>
                      <a:cubicBezTo>
                        <a:pt x="1140" y="757"/>
                        <a:pt x="1258" y="824"/>
                        <a:pt x="1382" y="885"/>
                      </a:cubicBezTo>
                      <a:cubicBezTo>
                        <a:pt x="1276" y="798"/>
                        <a:pt x="1164" y="718"/>
                        <a:pt x="1052" y="640"/>
                      </a:cubicBezTo>
                      <a:cubicBezTo>
                        <a:pt x="940" y="560"/>
                        <a:pt x="826" y="485"/>
                        <a:pt x="711" y="411"/>
                      </a:cubicBezTo>
                      <a:cubicBezTo>
                        <a:pt x="596" y="338"/>
                        <a:pt x="481" y="265"/>
                        <a:pt x="362" y="198"/>
                      </a:cubicBezTo>
                      <a:cubicBezTo>
                        <a:pt x="243" y="128"/>
                        <a:pt x="124" y="61"/>
                        <a:pt x="0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2" name="Google Shape;422;p9"/>
                <p:cNvSpPr/>
                <p:nvPr/>
              </p:nvSpPr>
              <p:spPr>
                <a:xfrm>
                  <a:off x="3293293" y="4195168"/>
                  <a:ext cx="60198" cy="238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30" h="607" extrusionOk="0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22" y="65"/>
                        <a:pt x="247" y="122"/>
                        <a:pt x="372" y="179"/>
                      </a:cubicBezTo>
                      <a:cubicBezTo>
                        <a:pt x="497" y="236"/>
                        <a:pt x="623" y="287"/>
                        <a:pt x="751" y="339"/>
                      </a:cubicBezTo>
                      <a:cubicBezTo>
                        <a:pt x="878" y="389"/>
                        <a:pt x="1006" y="438"/>
                        <a:pt x="1136" y="481"/>
                      </a:cubicBezTo>
                      <a:cubicBezTo>
                        <a:pt x="1266" y="526"/>
                        <a:pt x="1396" y="571"/>
                        <a:pt x="1530" y="606"/>
                      </a:cubicBezTo>
                      <a:cubicBezTo>
                        <a:pt x="1407" y="541"/>
                        <a:pt x="1283" y="484"/>
                        <a:pt x="1158" y="428"/>
                      </a:cubicBezTo>
                      <a:cubicBezTo>
                        <a:pt x="1033" y="371"/>
                        <a:pt x="906" y="319"/>
                        <a:pt x="778" y="268"/>
                      </a:cubicBezTo>
                      <a:cubicBezTo>
                        <a:pt x="650" y="219"/>
                        <a:pt x="523" y="169"/>
                        <a:pt x="393" y="125"/>
                      </a:cubicBezTo>
                      <a:cubicBezTo>
                        <a:pt x="263" y="80"/>
                        <a:pt x="133" y="37"/>
                        <a:pt x="0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3" name="Google Shape;423;p9"/>
                <p:cNvSpPr/>
                <p:nvPr/>
              </p:nvSpPr>
              <p:spPr>
                <a:xfrm>
                  <a:off x="3348061" y="4281412"/>
                  <a:ext cx="58978" cy="89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99" h="228" extrusionOk="0">
                      <a:moveTo>
                        <a:pt x="0" y="1"/>
                      </a:moveTo>
                      <a:cubicBezTo>
                        <a:pt x="123" y="35"/>
                        <a:pt x="247" y="61"/>
                        <a:pt x="370" y="86"/>
                      </a:cubicBezTo>
                      <a:cubicBezTo>
                        <a:pt x="494" y="112"/>
                        <a:pt x="619" y="132"/>
                        <a:pt x="744" y="152"/>
                      </a:cubicBezTo>
                      <a:cubicBezTo>
                        <a:pt x="868" y="170"/>
                        <a:pt x="993" y="188"/>
                        <a:pt x="1120" y="200"/>
                      </a:cubicBezTo>
                      <a:cubicBezTo>
                        <a:pt x="1245" y="212"/>
                        <a:pt x="1371" y="225"/>
                        <a:pt x="1499" y="227"/>
                      </a:cubicBezTo>
                      <a:cubicBezTo>
                        <a:pt x="1376" y="193"/>
                        <a:pt x="1252" y="167"/>
                        <a:pt x="1128" y="142"/>
                      </a:cubicBezTo>
                      <a:cubicBezTo>
                        <a:pt x="1004" y="116"/>
                        <a:pt x="879" y="96"/>
                        <a:pt x="756" y="76"/>
                      </a:cubicBezTo>
                      <a:cubicBezTo>
                        <a:pt x="630" y="59"/>
                        <a:pt x="505" y="40"/>
                        <a:pt x="379" y="29"/>
                      </a:cubicBezTo>
                      <a:cubicBezTo>
                        <a:pt x="254" y="16"/>
                        <a:pt x="128" y="4"/>
                        <a:pt x="0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4" name="Google Shape;424;p9"/>
                <p:cNvSpPr/>
                <p:nvPr/>
              </p:nvSpPr>
              <p:spPr>
                <a:xfrm>
                  <a:off x="3399405" y="4346134"/>
                  <a:ext cx="59136" cy="214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03" h="545" extrusionOk="0">
                      <a:moveTo>
                        <a:pt x="0" y="0"/>
                      </a:moveTo>
                      <a:cubicBezTo>
                        <a:pt x="120" y="60"/>
                        <a:pt x="243" y="113"/>
                        <a:pt x="367" y="164"/>
                      </a:cubicBezTo>
                      <a:cubicBezTo>
                        <a:pt x="489" y="216"/>
                        <a:pt x="615" y="261"/>
                        <a:pt x="738" y="308"/>
                      </a:cubicBezTo>
                      <a:cubicBezTo>
                        <a:pt x="865" y="353"/>
                        <a:pt x="990" y="398"/>
                        <a:pt x="1117" y="436"/>
                      </a:cubicBezTo>
                      <a:cubicBezTo>
                        <a:pt x="1245" y="476"/>
                        <a:pt x="1372" y="514"/>
                        <a:pt x="1502" y="545"/>
                      </a:cubicBezTo>
                      <a:cubicBezTo>
                        <a:pt x="1382" y="484"/>
                        <a:pt x="1260" y="432"/>
                        <a:pt x="1137" y="382"/>
                      </a:cubicBezTo>
                      <a:cubicBezTo>
                        <a:pt x="1014" y="330"/>
                        <a:pt x="889" y="284"/>
                        <a:pt x="764" y="237"/>
                      </a:cubicBezTo>
                      <a:cubicBezTo>
                        <a:pt x="639" y="192"/>
                        <a:pt x="514" y="148"/>
                        <a:pt x="387" y="109"/>
                      </a:cubicBezTo>
                      <a:cubicBezTo>
                        <a:pt x="259" y="70"/>
                        <a:pt x="132" y="31"/>
                        <a:pt x="2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5" name="Google Shape;425;p9"/>
                <p:cNvSpPr/>
                <p:nvPr/>
              </p:nvSpPr>
              <p:spPr>
                <a:xfrm>
                  <a:off x="3424035" y="4411131"/>
                  <a:ext cx="54532" cy="261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86" h="665" extrusionOk="0">
                      <a:moveTo>
                        <a:pt x="1" y="0"/>
                      </a:moveTo>
                      <a:lnTo>
                        <a:pt x="1" y="0"/>
                      </a:lnTo>
                      <a:cubicBezTo>
                        <a:pt x="109" y="71"/>
                        <a:pt x="221" y="133"/>
                        <a:pt x="334" y="193"/>
                      </a:cubicBezTo>
                      <a:cubicBezTo>
                        <a:pt x="447" y="254"/>
                        <a:pt x="562" y="311"/>
                        <a:pt x="677" y="367"/>
                      </a:cubicBezTo>
                      <a:cubicBezTo>
                        <a:pt x="792" y="421"/>
                        <a:pt x="909" y="476"/>
                        <a:pt x="1026" y="525"/>
                      </a:cubicBezTo>
                      <a:cubicBezTo>
                        <a:pt x="1144" y="575"/>
                        <a:pt x="1263" y="624"/>
                        <a:pt x="1385" y="665"/>
                      </a:cubicBezTo>
                      <a:cubicBezTo>
                        <a:pt x="1276" y="596"/>
                        <a:pt x="1165" y="534"/>
                        <a:pt x="1052" y="472"/>
                      </a:cubicBezTo>
                      <a:cubicBezTo>
                        <a:pt x="940" y="411"/>
                        <a:pt x="824" y="354"/>
                        <a:pt x="709" y="298"/>
                      </a:cubicBezTo>
                      <a:cubicBezTo>
                        <a:pt x="593" y="244"/>
                        <a:pt x="478" y="189"/>
                        <a:pt x="359" y="140"/>
                      </a:cubicBezTo>
                      <a:cubicBezTo>
                        <a:pt x="241" y="90"/>
                        <a:pt x="122" y="42"/>
                        <a:pt x="1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6" name="Google Shape;426;p9"/>
                <p:cNvSpPr/>
                <p:nvPr/>
              </p:nvSpPr>
              <p:spPr>
                <a:xfrm>
                  <a:off x="3434146" y="4483054"/>
                  <a:ext cx="48748" cy="269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9" h="685" extrusionOk="0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6" y="72"/>
                        <a:pt x="196" y="135"/>
                        <a:pt x="296" y="198"/>
                      </a:cubicBezTo>
                      <a:cubicBezTo>
                        <a:pt x="395" y="261"/>
                        <a:pt x="498" y="318"/>
                        <a:pt x="601" y="376"/>
                      </a:cubicBezTo>
                      <a:cubicBezTo>
                        <a:pt x="705" y="432"/>
                        <a:pt x="808" y="489"/>
                        <a:pt x="914" y="540"/>
                      </a:cubicBezTo>
                      <a:cubicBezTo>
                        <a:pt x="1021" y="592"/>
                        <a:pt x="1127" y="641"/>
                        <a:pt x="1239" y="685"/>
                      </a:cubicBezTo>
                      <a:cubicBezTo>
                        <a:pt x="1143" y="614"/>
                        <a:pt x="1043" y="551"/>
                        <a:pt x="943" y="489"/>
                      </a:cubicBezTo>
                      <a:cubicBezTo>
                        <a:pt x="843" y="426"/>
                        <a:pt x="741" y="368"/>
                        <a:pt x="638" y="309"/>
                      </a:cubicBezTo>
                      <a:cubicBezTo>
                        <a:pt x="534" y="254"/>
                        <a:pt x="430" y="198"/>
                        <a:pt x="323" y="147"/>
                      </a:cubicBezTo>
                      <a:cubicBezTo>
                        <a:pt x="217" y="95"/>
                        <a:pt x="110" y="44"/>
                        <a:pt x="0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7" name="Google Shape;427;p9"/>
                <p:cNvSpPr/>
                <p:nvPr/>
              </p:nvSpPr>
              <p:spPr>
                <a:xfrm>
                  <a:off x="3429740" y="4542937"/>
                  <a:ext cx="41155" cy="391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6" h="996" extrusionOk="0">
                      <a:moveTo>
                        <a:pt x="1" y="1"/>
                      </a:moveTo>
                      <a:cubicBezTo>
                        <a:pt x="78" y="95"/>
                        <a:pt x="159" y="183"/>
                        <a:pt x="242" y="271"/>
                      </a:cubicBezTo>
                      <a:cubicBezTo>
                        <a:pt x="325" y="359"/>
                        <a:pt x="411" y="442"/>
                        <a:pt x="497" y="526"/>
                      </a:cubicBezTo>
                      <a:cubicBezTo>
                        <a:pt x="585" y="608"/>
                        <a:pt x="673" y="689"/>
                        <a:pt x="765" y="767"/>
                      </a:cubicBezTo>
                      <a:cubicBezTo>
                        <a:pt x="856" y="845"/>
                        <a:pt x="948" y="923"/>
                        <a:pt x="1046" y="995"/>
                      </a:cubicBezTo>
                      <a:cubicBezTo>
                        <a:pt x="970" y="901"/>
                        <a:pt x="887" y="812"/>
                        <a:pt x="804" y="725"/>
                      </a:cubicBezTo>
                      <a:cubicBezTo>
                        <a:pt x="723" y="637"/>
                        <a:pt x="636" y="554"/>
                        <a:pt x="549" y="470"/>
                      </a:cubicBezTo>
                      <a:cubicBezTo>
                        <a:pt x="463" y="388"/>
                        <a:pt x="375" y="307"/>
                        <a:pt x="283" y="229"/>
                      </a:cubicBezTo>
                      <a:cubicBezTo>
                        <a:pt x="191" y="149"/>
                        <a:pt x="100" y="73"/>
                        <a:pt x="2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428" name="Google Shape;428;p9"/>
              <p:cNvGrpSpPr/>
              <p:nvPr/>
            </p:nvGrpSpPr>
            <p:grpSpPr>
              <a:xfrm flipH="1">
                <a:off x="6806441" y="11407"/>
                <a:ext cx="2321869" cy="1238918"/>
                <a:chOff x="0" y="12"/>
                <a:chExt cx="1772825" cy="945955"/>
              </a:xfrm>
            </p:grpSpPr>
            <p:sp>
              <p:nvSpPr>
                <p:cNvPr id="429" name="Google Shape;429;p9"/>
                <p:cNvSpPr/>
                <p:nvPr/>
              </p:nvSpPr>
              <p:spPr>
                <a:xfrm>
                  <a:off x="0" y="12"/>
                  <a:ext cx="1772825" cy="9459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618" h="14203" extrusionOk="0">
                      <a:moveTo>
                        <a:pt x="26618" y="1"/>
                      </a:moveTo>
                      <a:cubicBezTo>
                        <a:pt x="25545" y="1185"/>
                        <a:pt x="24243" y="2181"/>
                        <a:pt x="22847" y="2964"/>
                      </a:cubicBezTo>
                      <a:cubicBezTo>
                        <a:pt x="20286" y="4402"/>
                        <a:pt x="17414" y="5188"/>
                        <a:pt x="14537" y="5775"/>
                      </a:cubicBezTo>
                      <a:cubicBezTo>
                        <a:pt x="11964" y="6301"/>
                        <a:pt x="9321" y="6692"/>
                        <a:pt x="6951" y="7823"/>
                      </a:cubicBezTo>
                      <a:cubicBezTo>
                        <a:pt x="4024" y="9221"/>
                        <a:pt x="1855" y="11534"/>
                        <a:pt x="1" y="14203"/>
                      </a:cubicBezTo>
                      <a:lnTo>
                        <a:pt x="1" y="1"/>
                      </a:lnTo>
                      <a:lnTo>
                        <a:pt x="26618" y="1"/>
                      </a:lnTo>
                      <a:close/>
                    </a:path>
                  </a:pathLst>
                </a:custGeom>
                <a:solidFill>
                  <a:srgbClr val="518EE9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0" name="Google Shape;430;p9"/>
                <p:cNvSpPr/>
                <p:nvPr/>
              </p:nvSpPr>
              <p:spPr>
                <a:xfrm>
                  <a:off x="0" y="12"/>
                  <a:ext cx="1062443" cy="6589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952" h="9894" extrusionOk="0">
                      <a:moveTo>
                        <a:pt x="10061" y="0"/>
                      </a:moveTo>
                      <a:cubicBezTo>
                        <a:pt x="8081" y="2322"/>
                        <a:pt x="4779" y="2011"/>
                        <a:pt x="2181" y="3127"/>
                      </a:cubicBezTo>
                      <a:cubicBezTo>
                        <a:pt x="1638" y="3360"/>
                        <a:pt x="1136" y="3702"/>
                        <a:pt x="783" y="4182"/>
                      </a:cubicBezTo>
                      <a:cubicBezTo>
                        <a:pt x="1241" y="2826"/>
                        <a:pt x="2329" y="1926"/>
                        <a:pt x="3299" y="940"/>
                      </a:cubicBezTo>
                      <a:cubicBezTo>
                        <a:pt x="3594" y="642"/>
                        <a:pt x="3865" y="326"/>
                        <a:pt x="4125" y="0"/>
                      </a:cubicBezTo>
                      <a:lnTo>
                        <a:pt x="0" y="0"/>
                      </a:lnTo>
                      <a:lnTo>
                        <a:pt x="0" y="9893"/>
                      </a:lnTo>
                      <a:cubicBezTo>
                        <a:pt x="1195" y="7972"/>
                        <a:pt x="2651" y="6276"/>
                        <a:pt x="4556" y="4980"/>
                      </a:cubicBezTo>
                      <a:cubicBezTo>
                        <a:pt x="6726" y="3501"/>
                        <a:pt x="9277" y="2712"/>
                        <a:pt x="11742" y="1801"/>
                      </a:cubicBezTo>
                      <a:cubicBezTo>
                        <a:pt x="13170" y="1272"/>
                        <a:pt x="14592" y="691"/>
                        <a:pt x="15952" y="0"/>
                      </a:cubicBezTo>
                      <a:lnTo>
                        <a:pt x="10061" y="0"/>
                      </a:lnTo>
                      <a:close/>
                    </a:path>
                  </a:pathLst>
                </a:custGeom>
                <a:solidFill>
                  <a:srgbClr val="518EE9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431" name="Google Shape;431;p9"/>
              <p:cNvGrpSpPr/>
              <p:nvPr/>
            </p:nvGrpSpPr>
            <p:grpSpPr>
              <a:xfrm rot="-420477" flipH="1">
                <a:off x="8640763" y="1685010"/>
                <a:ext cx="312149" cy="1409144"/>
                <a:chOff x="3969875" y="1708525"/>
                <a:chExt cx="94175" cy="425150"/>
              </a:xfrm>
            </p:grpSpPr>
            <p:sp>
              <p:nvSpPr>
                <p:cNvPr id="432" name="Google Shape;432;p9"/>
                <p:cNvSpPr/>
                <p:nvPr/>
              </p:nvSpPr>
              <p:spPr>
                <a:xfrm>
                  <a:off x="3969875" y="1708525"/>
                  <a:ext cx="48350" cy="48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34" h="1934" extrusionOk="0">
                      <a:moveTo>
                        <a:pt x="966" y="0"/>
                      </a:moveTo>
                      <a:cubicBezTo>
                        <a:pt x="432" y="0"/>
                        <a:pt x="0" y="432"/>
                        <a:pt x="0" y="967"/>
                      </a:cubicBezTo>
                      <a:cubicBezTo>
                        <a:pt x="0" y="1501"/>
                        <a:pt x="432" y="1933"/>
                        <a:pt x="966" y="1933"/>
                      </a:cubicBezTo>
                      <a:cubicBezTo>
                        <a:pt x="1500" y="1933"/>
                        <a:pt x="1933" y="1501"/>
                        <a:pt x="1933" y="967"/>
                      </a:cubicBezTo>
                      <a:cubicBezTo>
                        <a:pt x="1933" y="432"/>
                        <a:pt x="1500" y="0"/>
                        <a:pt x="966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3" name="Google Shape;433;p9"/>
                <p:cNvSpPr/>
                <p:nvPr/>
              </p:nvSpPr>
              <p:spPr>
                <a:xfrm>
                  <a:off x="4031375" y="1847950"/>
                  <a:ext cx="24175" cy="24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7" h="967" extrusionOk="0">
                      <a:moveTo>
                        <a:pt x="483" y="0"/>
                      </a:moveTo>
                      <a:cubicBezTo>
                        <a:pt x="216" y="0"/>
                        <a:pt x="1" y="216"/>
                        <a:pt x="1" y="483"/>
                      </a:cubicBezTo>
                      <a:cubicBezTo>
                        <a:pt x="1" y="749"/>
                        <a:pt x="216" y="966"/>
                        <a:pt x="483" y="966"/>
                      </a:cubicBezTo>
                      <a:cubicBezTo>
                        <a:pt x="750" y="966"/>
                        <a:pt x="966" y="749"/>
                        <a:pt x="966" y="483"/>
                      </a:cubicBezTo>
                      <a:cubicBezTo>
                        <a:pt x="966" y="216"/>
                        <a:pt x="750" y="0"/>
                        <a:pt x="483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4" name="Google Shape;434;p9"/>
                <p:cNvSpPr/>
                <p:nvPr/>
              </p:nvSpPr>
              <p:spPr>
                <a:xfrm>
                  <a:off x="4022425" y="1748075"/>
                  <a:ext cx="8550" cy="8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2" h="342" extrusionOk="0">
                      <a:moveTo>
                        <a:pt x="172" y="1"/>
                      </a:moveTo>
                      <a:cubicBezTo>
                        <a:pt x="77" y="1"/>
                        <a:pt x="1" y="77"/>
                        <a:pt x="1" y="171"/>
                      </a:cubicBezTo>
                      <a:cubicBezTo>
                        <a:pt x="1" y="266"/>
                        <a:pt x="77" y="341"/>
                        <a:pt x="172" y="341"/>
                      </a:cubicBezTo>
                      <a:cubicBezTo>
                        <a:pt x="266" y="341"/>
                        <a:pt x="341" y="266"/>
                        <a:pt x="341" y="171"/>
                      </a:cubicBezTo>
                      <a:cubicBezTo>
                        <a:pt x="341" y="77"/>
                        <a:pt x="266" y="1"/>
                        <a:pt x="172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5" name="Google Shape;435;p9"/>
                <p:cNvSpPr/>
                <p:nvPr/>
              </p:nvSpPr>
              <p:spPr>
                <a:xfrm>
                  <a:off x="4043450" y="1925425"/>
                  <a:ext cx="8550" cy="8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2" h="342" extrusionOk="0">
                      <a:moveTo>
                        <a:pt x="170" y="1"/>
                      </a:moveTo>
                      <a:cubicBezTo>
                        <a:pt x="76" y="1"/>
                        <a:pt x="0" y="76"/>
                        <a:pt x="0" y="170"/>
                      </a:cubicBezTo>
                      <a:cubicBezTo>
                        <a:pt x="0" y="264"/>
                        <a:pt x="76" y="341"/>
                        <a:pt x="170" y="341"/>
                      </a:cubicBezTo>
                      <a:cubicBezTo>
                        <a:pt x="264" y="341"/>
                        <a:pt x="341" y="264"/>
                        <a:pt x="341" y="170"/>
                      </a:cubicBezTo>
                      <a:cubicBezTo>
                        <a:pt x="341" y="76"/>
                        <a:pt x="264" y="1"/>
                        <a:pt x="170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6" name="Google Shape;436;p9"/>
                <p:cNvSpPr/>
                <p:nvPr/>
              </p:nvSpPr>
              <p:spPr>
                <a:xfrm>
                  <a:off x="4055525" y="2125125"/>
                  <a:ext cx="8525" cy="8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1" h="342" extrusionOk="0">
                      <a:moveTo>
                        <a:pt x="170" y="1"/>
                      </a:moveTo>
                      <a:cubicBezTo>
                        <a:pt x="77" y="1"/>
                        <a:pt x="0" y="76"/>
                        <a:pt x="0" y="171"/>
                      </a:cubicBezTo>
                      <a:cubicBezTo>
                        <a:pt x="0" y="265"/>
                        <a:pt x="77" y="341"/>
                        <a:pt x="170" y="341"/>
                      </a:cubicBezTo>
                      <a:cubicBezTo>
                        <a:pt x="264" y="341"/>
                        <a:pt x="341" y="265"/>
                        <a:pt x="341" y="171"/>
                      </a:cubicBezTo>
                      <a:cubicBezTo>
                        <a:pt x="341" y="76"/>
                        <a:pt x="264" y="1"/>
                        <a:pt x="170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7" name="Google Shape;437;p9"/>
                <p:cNvSpPr/>
                <p:nvPr/>
              </p:nvSpPr>
              <p:spPr>
                <a:xfrm>
                  <a:off x="4018200" y="1899375"/>
                  <a:ext cx="17050" cy="17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2" h="680" extrusionOk="0">
                      <a:moveTo>
                        <a:pt x="341" y="0"/>
                      </a:moveTo>
                      <a:cubicBezTo>
                        <a:pt x="152" y="0"/>
                        <a:pt x="0" y="152"/>
                        <a:pt x="0" y="341"/>
                      </a:cubicBezTo>
                      <a:cubicBezTo>
                        <a:pt x="0" y="528"/>
                        <a:pt x="152" y="680"/>
                        <a:pt x="341" y="680"/>
                      </a:cubicBezTo>
                      <a:cubicBezTo>
                        <a:pt x="529" y="680"/>
                        <a:pt x="681" y="528"/>
                        <a:pt x="681" y="341"/>
                      </a:cubicBezTo>
                      <a:cubicBezTo>
                        <a:pt x="681" y="152"/>
                        <a:pt x="529" y="0"/>
                        <a:pt x="341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8" name="Google Shape;438;p9"/>
                <p:cNvSpPr/>
                <p:nvPr/>
              </p:nvSpPr>
              <p:spPr>
                <a:xfrm>
                  <a:off x="3994000" y="1801550"/>
                  <a:ext cx="17075" cy="17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3" h="682" extrusionOk="0">
                      <a:moveTo>
                        <a:pt x="341" y="0"/>
                      </a:moveTo>
                      <a:cubicBezTo>
                        <a:pt x="155" y="0"/>
                        <a:pt x="1" y="152"/>
                        <a:pt x="1" y="341"/>
                      </a:cubicBezTo>
                      <a:cubicBezTo>
                        <a:pt x="1" y="529"/>
                        <a:pt x="155" y="681"/>
                        <a:pt x="341" y="681"/>
                      </a:cubicBezTo>
                      <a:cubicBezTo>
                        <a:pt x="530" y="681"/>
                        <a:pt x="682" y="529"/>
                        <a:pt x="682" y="341"/>
                      </a:cubicBezTo>
                      <a:cubicBezTo>
                        <a:pt x="682" y="152"/>
                        <a:pt x="530" y="0"/>
                        <a:pt x="341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sp>
        <p:nvSpPr>
          <p:cNvPr id="439" name="Google Shape;439;p9"/>
          <p:cNvSpPr txBox="1">
            <a:spLocks noGrp="1"/>
          </p:cNvSpPr>
          <p:nvPr>
            <p:ph type="title"/>
          </p:nvPr>
        </p:nvSpPr>
        <p:spPr>
          <a:xfrm>
            <a:off x="4177625" y="1191525"/>
            <a:ext cx="3509400" cy="1070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440" name="Google Shape;440;p9"/>
          <p:cNvSpPr txBox="1">
            <a:spLocks noGrp="1"/>
          </p:cNvSpPr>
          <p:nvPr>
            <p:ph type="subTitle" idx="1"/>
          </p:nvPr>
        </p:nvSpPr>
        <p:spPr>
          <a:xfrm>
            <a:off x="4177625" y="2185475"/>
            <a:ext cx="3509400" cy="113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p10"/>
          <p:cNvSpPr>
            <a:spLocks noGrp="1"/>
          </p:cNvSpPr>
          <p:nvPr>
            <p:ph type="pic" idx="2"/>
          </p:nvPr>
        </p:nvSpPr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443" name="Google Shape;443;p10"/>
          <p:cNvSpPr txBox="1">
            <a:spLocks noGrp="1"/>
          </p:cNvSpPr>
          <p:nvPr>
            <p:ph type="title"/>
          </p:nvPr>
        </p:nvSpPr>
        <p:spPr>
          <a:xfrm>
            <a:off x="720000" y="3856775"/>
            <a:ext cx="7704000" cy="747300"/>
          </a:xfrm>
          <a:prstGeom prst="rect">
            <a:avLst/>
          </a:prstGeom>
          <a:solidFill>
            <a:schemeClr val="accent2"/>
          </a:solidFill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>
          <a:blip r:embed="rId29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El Messiri"/>
              <a:buNone/>
              <a:defRPr sz="3500" b="1">
                <a:solidFill>
                  <a:schemeClr val="lt1"/>
                </a:solidFill>
                <a:latin typeface="El Messiri"/>
                <a:ea typeface="El Messiri"/>
                <a:cs typeface="El Messiri"/>
                <a:sym typeface="El Messi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El Messiri"/>
              <a:buNone/>
              <a:defRPr sz="3500" b="1">
                <a:solidFill>
                  <a:schemeClr val="lt1"/>
                </a:solidFill>
                <a:latin typeface="El Messiri"/>
                <a:ea typeface="El Messiri"/>
                <a:cs typeface="El Messiri"/>
                <a:sym typeface="El Messiri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El Messiri"/>
              <a:buNone/>
              <a:defRPr sz="3500" b="1">
                <a:solidFill>
                  <a:schemeClr val="lt1"/>
                </a:solidFill>
                <a:latin typeface="El Messiri"/>
                <a:ea typeface="El Messiri"/>
                <a:cs typeface="El Messiri"/>
                <a:sym typeface="El Messiri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El Messiri"/>
              <a:buNone/>
              <a:defRPr sz="3500" b="1">
                <a:solidFill>
                  <a:schemeClr val="lt1"/>
                </a:solidFill>
                <a:latin typeface="El Messiri"/>
                <a:ea typeface="El Messiri"/>
                <a:cs typeface="El Messiri"/>
                <a:sym typeface="El Messiri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El Messiri"/>
              <a:buNone/>
              <a:defRPr sz="3500" b="1">
                <a:solidFill>
                  <a:schemeClr val="lt1"/>
                </a:solidFill>
                <a:latin typeface="El Messiri"/>
                <a:ea typeface="El Messiri"/>
                <a:cs typeface="El Messiri"/>
                <a:sym typeface="El Messiri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El Messiri"/>
              <a:buNone/>
              <a:defRPr sz="3500" b="1">
                <a:solidFill>
                  <a:schemeClr val="lt1"/>
                </a:solidFill>
                <a:latin typeface="El Messiri"/>
                <a:ea typeface="El Messiri"/>
                <a:cs typeface="El Messiri"/>
                <a:sym typeface="El Messiri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El Messiri"/>
              <a:buNone/>
              <a:defRPr sz="3500" b="1">
                <a:solidFill>
                  <a:schemeClr val="lt1"/>
                </a:solidFill>
                <a:latin typeface="El Messiri"/>
                <a:ea typeface="El Messiri"/>
                <a:cs typeface="El Messiri"/>
                <a:sym typeface="El Messiri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El Messiri"/>
              <a:buNone/>
              <a:defRPr sz="3500" b="1">
                <a:solidFill>
                  <a:schemeClr val="lt1"/>
                </a:solidFill>
                <a:latin typeface="El Messiri"/>
                <a:ea typeface="El Messiri"/>
                <a:cs typeface="El Messiri"/>
                <a:sym typeface="El Messiri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El Messiri"/>
              <a:buNone/>
              <a:defRPr sz="3500" b="1">
                <a:solidFill>
                  <a:schemeClr val="lt1"/>
                </a:solidFill>
                <a:latin typeface="El Messiri"/>
                <a:ea typeface="El Messiri"/>
                <a:cs typeface="El Messiri"/>
                <a:sym typeface="El Messiri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Char char="●"/>
              <a:defRPr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Char char="○"/>
              <a:defRPr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Char char="■"/>
              <a:defRPr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Char char="●"/>
              <a:defRPr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Char char="○"/>
              <a:defRPr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Char char="■"/>
              <a:defRPr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Char char="●"/>
              <a:defRPr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Char char="○"/>
              <a:defRPr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17500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Font typeface="Open Sans"/>
              <a:buChar char="■"/>
              <a:defRPr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73763"/>
        </a:solidFill>
        <a:effectLst/>
      </p:bgPr>
    </p:bg>
    <p:spTree>
      <p:nvGrpSpPr>
        <p:cNvPr id="1" name="Shape 1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1" name="Google Shape;1231;p29"/>
          <p:cNvSpPr txBox="1"/>
          <p:nvPr/>
        </p:nvSpPr>
        <p:spPr>
          <a:xfrm>
            <a:off x="456125" y="413550"/>
            <a:ext cx="8034600" cy="414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900">
                <a:solidFill>
                  <a:schemeClr val="lt1"/>
                </a:solidFill>
                <a:latin typeface="El Messiri"/>
                <a:ea typeface="El Messiri"/>
                <a:cs typeface="El Messiri"/>
                <a:sym typeface="El Messiri"/>
              </a:rPr>
              <a:t>MRHS Biology</a:t>
            </a:r>
            <a:endParaRPr sz="3900">
              <a:solidFill>
                <a:schemeClr val="lt1"/>
              </a:solidFill>
              <a:latin typeface="El Messiri"/>
              <a:ea typeface="El Messiri"/>
              <a:cs typeface="El Messiri"/>
              <a:sym typeface="El Messi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900">
                <a:solidFill>
                  <a:schemeClr val="lt1"/>
                </a:solidFill>
                <a:latin typeface="El Messiri"/>
                <a:ea typeface="El Messiri"/>
                <a:cs typeface="El Messiri"/>
                <a:sym typeface="El Messiri"/>
              </a:rPr>
              <a:t>Ecology Modeling Example </a:t>
            </a:r>
            <a:endParaRPr sz="3900">
              <a:solidFill>
                <a:schemeClr val="lt1"/>
              </a:solidFill>
              <a:latin typeface="El Messiri"/>
              <a:ea typeface="El Messiri"/>
              <a:cs typeface="El Messiri"/>
              <a:sym typeface="El Messi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900">
              <a:solidFill>
                <a:schemeClr val="lt1"/>
              </a:solidFill>
              <a:latin typeface="El Messiri"/>
              <a:ea typeface="El Messiri"/>
              <a:cs typeface="El Messiri"/>
              <a:sym typeface="El Messi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900">
                <a:solidFill>
                  <a:schemeClr val="lt1"/>
                </a:solidFill>
                <a:latin typeface="El Messiri"/>
                <a:ea typeface="El Messiri"/>
                <a:cs typeface="El Messiri"/>
                <a:sym typeface="El Messiri"/>
              </a:rPr>
              <a:t>Using Model-Based Inquiry (MBI) </a:t>
            </a:r>
            <a:endParaRPr sz="3900">
              <a:solidFill>
                <a:schemeClr val="lt1"/>
              </a:solidFill>
              <a:latin typeface="El Messiri"/>
              <a:ea typeface="El Messiri"/>
              <a:cs typeface="El Messiri"/>
              <a:sym typeface="El Messi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900">
              <a:solidFill>
                <a:schemeClr val="lt1"/>
              </a:solidFill>
              <a:latin typeface="El Messiri"/>
              <a:ea typeface="El Messiri"/>
              <a:cs typeface="El Messiri"/>
              <a:sym typeface="El Messi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lt1"/>
                </a:solidFill>
                <a:latin typeface="El Messiri"/>
                <a:ea typeface="El Messiri"/>
                <a:cs typeface="El Messiri"/>
                <a:sym typeface="El Messiri"/>
              </a:rPr>
              <a:t>Why did whaling lead to a collapse in fish populations and contribute to climate change?</a:t>
            </a:r>
            <a:endParaRPr sz="3000">
              <a:solidFill>
                <a:schemeClr val="lt1"/>
              </a:solidFill>
              <a:latin typeface="El Messiri"/>
              <a:ea typeface="El Messiri"/>
              <a:cs typeface="El Messiri"/>
              <a:sym typeface="El Messiri"/>
            </a:endParaRPr>
          </a:p>
        </p:txBody>
      </p:sp>
      <p:grpSp>
        <p:nvGrpSpPr>
          <p:cNvPr id="1232" name="Google Shape;1232;p29"/>
          <p:cNvGrpSpPr/>
          <p:nvPr/>
        </p:nvGrpSpPr>
        <p:grpSpPr>
          <a:xfrm>
            <a:off x="8" y="12"/>
            <a:ext cx="9143979" cy="5143476"/>
            <a:chOff x="8" y="12"/>
            <a:chExt cx="9143979" cy="5143476"/>
          </a:xfrm>
        </p:grpSpPr>
        <p:grpSp>
          <p:nvGrpSpPr>
            <p:cNvPr id="1233" name="Google Shape;1233;p29"/>
            <p:cNvGrpSpPr/>
            <p:nvPr/>
          </p:nvGrpSpPr>
          <p:grpSpPr>
            <a:xfrm>
              <a:off x="8" y="12"/>
              <a:ext cx="4079228" cy="1628582"/>
              <a:chOff x="8" y="12"/>
              <a:chExt cx="4079228" cy="1628582"/>
            </a:xfrm>
          </p:grpSpPr>
          <p:sp>
            <p:nvSpPr>
              <p:cNvPr id="1234" name="Google Shape;1234;p29"/>
              <p:cNvSpPr/>
              <p:nvPr/>
            </p:nvSpPr>
            <p:spPr>
              <a:xfrm>
                <a:off x="8" y="12"/>
                <a:ext cx="4079228" cy="1628582"/>
              </a:xfrm>
              <a:custGeom>
                <a:avLst/>
                <a:gdLst/>
                <a:ahLst/>
                <a:cxnLst/>
                <a:rect l="l" t="t" r="r" b="b"/>
                <a:pathLst>
                  <a:path w="37782" h="15084" extrusionOk="0">
                    <a:moveTo>
                      <a:pt x="37751" y="0"/>
                    </a:moveTo>
                    <a:cubicBezTo>
                      <a:pt x="37782" y="1158"/>
                      <a:pt x="37191" y="2373"/>
                      <a:pt x="36436" y="3308"/>
                    </a:cubicBezTo>
                    <a:cubicBezTo>
                      <a:pt x="34588" y="5588"/>
                      <a:pt x="31816" y="6991"/>
                      <a:pt x="28948" y="7621"/>
                    </a:cubicBezTo>
                    <a:cubicBezTo>
                      <a:pt x="26080" y="8250"/>
                      <a:pt x="23103" y="8164"/>
                      <a:pt x="20181" y="7889"/>
                    </a:cubicBezTo>
                    <a:cubicBezTo>
                      <a:pt x="17565" y="7643"/>
                      <a:pt x="14924" y="7248"/>
                      <a:pt x="12327" y="7640"/>
                    </a:cubicBezTo>
                    <a:cubicBezTo>
                      <a:pt x="7468" y="8373"/>
                      <a:pt x="3657" y="11625"/>
                      <a:pt x="0" y="15084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18EE9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El Messiri"/>
                  <a:ea typeface="El Messiri"/>
                  <a:cs typeface="El Messiri"/>
                  <a:sym typeface="El Messiri"/>
                </a:endParaRPr>
              </a:p>
            </p:txBody>
          </p:sp>
          <p:sp>
            <p:nvSpPr>
              <p:cNvPr id="1235" name="Google Shape;1235;p29"/>
              <p:cNvSpPr/>
              <p:nvPr/>
            </p:nvSpPr>
            <p:spPr>
              <a:xfrm>
                <a:off x="8" y="12"/>
                <a:ext cx="3292037" cy="1426575"/>
              </a:xfrm>
              <a:custGeom>
                <a:avLst/>
                <a:gdLst/>
                <a:ahLst/>
                <a:cxnLst/>
                <a:rect l="l" t="t" r="r" b="b"/>
                <a:pathLst>
                  <a:path w="30491" h="13213" extrusionOk="0">
                    <a:moveTo>
                      <a:pt x="18675" y="0"/>
                    </a:moveTo>
                    <a:cubicBezTo>
                      <a:pt x="18451" y="367"/>
                      <a:pt x="18136" y="678"/>
                      <a:pt x="17783" y="928"/>
                    </a:cubicBezTo>
                    <a:cubicBezTo>
                      <a:pt x="15172" y="2774"/>
                      <a:pt x="12014" y="1441"/>
                      <a:pt x="9131" y="1759"/>
                    </a:cubicBezTo>
                    <a:cubicBezTo>
                      <a:pt x="8543" y="1823"/>
                      <a:pt x="7964" y="2005"/>
                      <a:pt x="7487" y="2361"/>
                    </a:cubicBezTo>
                    <a:cubicBezTo>
                      <a:pt x="8318" y="1203"/>
                      <a:pt x="9613" y="657"/>
                      <a:pt x="10824" y="0"/>
                    </a:cubicBezTo>
                    <a:lnTo>
                      <a:pt x="0" y="0"/>
                    </a:lnTo>
                    <a:lnTo>
                      <a:pt x="0" y="13213"/>
                    </a:lnTo>
                    <a:cubicBezTo>
                      <a:pt x="3034" y="9326"/>
                      <a:pt x="6267" y="5658"/>
                      <a:pt x="10864" y="4223"/>
                    </a:cubicBezTo>
                    <a:cubicBezTo>
                      <a:pt x="13371" y="3440"/>
                      <a:pt x="16041" y="3430"/>
                      <a:pt x="18664" y="3274"/>
                    </a:cubicBezTo>
                    <a:cubicBezTo>
                      <a:pt x="21595" y="3104"/>
                      <a:pt x="24551" y="2733"/>
                      <a:pt x="27288" y="1676"/>
                    </a:cubicBezTo>
                    <a:cubicBezTo>
                      <a:pt x="28410" y="1244"/>
                      <a:pt x="29497" y="684"/>
                      <a:pt x="30491" y="0"/>
                    </a:cubicBezTo>
                    <a:lnTo>
                      <a:pt x="18675" y="0"/>
                    </a:lnTo>
                    <a:close/>
                  </a:path>
                </a:pathLst>
              </a:custGeom>
              <a:solidFill>
                <a:srgbClr val="518EE9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El Messiri"/>
                  <a:ea typeface="El Messiri"/>
                  <a:cs typeface="El Messiri"/>
                  <a:sym typeface="El Messiri"/>
                </a:endParaRPr>
              </a:p>
            </p:txBody>
          </p:sp>
        </p:grpSp>
        <p:grpSp>
          <p:nvGrpSpPr>
            <p:cNvPr id="1236" name="Google Shape;1236;p29"/>
            <p:cNvGrpSpPr/>
            <p:nvPr/>
          </p:nvGrpSpPr>
          <p:grpSpPr>
            <a:xfrm>
              <a:off x="4258145" y="2876815"/>
              <a:ext cx="4885843" cy="2266673"/>
              <a:chOff x="4258145" y="2876815"/>
              <a:chExt cx="4885843" cy="2266673"/>
            </a:xfrm>
          </p:grpSpPr>
          <p:sp>
            <p:nvSpPr>
              <p:cNvPr id="1237" name="Google Shape;1237;p29"/>
              <p:cNvSpPr/>
              <p:nvPr/>
            </p:nvSpPr>
            <p:spPr>
              <a:xfrm>
                <a:off x="4258145" y="2876815"/>
                <a:ext cx="4885843" cy="2266673"/>
              </a:xfrm>
              <a:custGeom>
                <a:avLst/>
                <a:gdLst/>
                <a:ahLst/>
                <a:cxnLst/>
                <a:rect l="l" t="t" r="r" b="b"/>
                <a:pathLst>
                  <a:path w="45255" h="20995" extrusionOk="0">
                    <a:moveTo>
                      <a:pt x="43281" y="375"/>
                    </a:moveTo>
                    <a:cubicBezTo>
                      <a:pt x="40293" y="1083"/>
                      <a:pt x="37435" y="2418"/>
                      <a:pt x="35076" y="4120"/>
                    </a:cubicBezTo>
                    <a:cubicBezTo>
                      <a:pt x="33688" y="5120"/>
                      <a:pt x="32577" y="6368"/>
                      <a:pt x="31570" y="7708"/>
                    </a:cubicBezTo>
                    <a:cubicBezTo>
                      <a:pt x="31569" y="7708"/>
                      <a:pt x="31569" y="7709"/>
                      <a:pt x="31569" y="7709"/>
                    </a:cubicBezTo>
                    <a:cubicBezTo>
                      <a:pt x="31346" y="8005"/>
                      <a:pt x="31129" y="8304"/>
                      <a:pt x="30915" y="8607"/>
                    </a:cubicBezTo>
                    <a:cubicBezTo>
                      <a:pt x="29386" y="10772"/>
                      <a:pt x="28019" y="13083"/>
                      <a:pt x="26135" y="14946"/>
                    </a:cubicBezTo>
                    <a:cubicBezTo>
                      <a:pt x="22549" y="18494"/>
                      <a:pt x="17934" y="17907"/>
                      <a:pt x="13293" y="17936"/>
                    </a:cubicBezTo>
                    <a:cubicBezTo>
                      <a:pt x="12998" y="17938"/>
                      <a:pt x="12703" y="17944"/>
                      <a:pt x="12407" y="17954"/>
                    </a:cubicBezTo>
                    <a:cubicBezTo>
                      <a:pt x="12226" y="17960"/>
                      <a:pt x="12045" y="17966"/>
                      <a:pt x="11864" y="17976"/>
                    </a:cubicBezTo>
                    <a:lnTo>
                      <a:pt x="11863" y="17976"/>
                    </a:lnTo>
                    <a:cubicBezTo>
                      <a:pt x="11844" y="17976"/>
                      <a:pt x="11826" y="17977"/>
                      <a:pt x="11807" y="17978"/>
                    </a:cubicBezTo>
                    <a:cubicBezTo>
                      <a:pt x="11553" y="17992"/>
                      <a:pt x="11300" y="18007"/>
                      <a:pt x="11046" y="18027"/>
                    </a:cubicBezTo>
                    <a:cubicBezTo>
                      <a:pt x="11005" y="18029"/>
                      <a:pt x="10964" y="18032"/>
                      <a:pt x="10923" y="18035"/>
                    </a:cubicBezTo>
                    <a:cubicBezTo>
                      <a:pt x="8361" y="18235"/>
                      <a:pt x="5799" y="18729"/>
                      <a:pt x="3376" y="19519"/>
                    </a:cubicBezTo>
                    <a:cubicBezTo>
                      <a:pt x="2167" y="19913"/>
                      <a:pt x="1024" y="20408"/>
                      <a:pt x="0" y="20995"/>
                    </a:cubicBezTo>
                    <a:lnTo>
                      <a:pt x="45254" y="20995"/>
                    </a:lnTo>
                    <a:lnTo>
                      <a:pt x="45254" y="1"/>
                    </a:lnTo>
                    <a:cubicBezTo>
                      <a:pt x="44592" y="94"/>
                      <a:pt x="43933" y="219"/>
                      <a:pt x="43281" y="375"/>
                    </a:cubicBezTo>
                    <a:close/>
                  </a:path>
                </a:pathLst>
              </a:custGeom>
              <a:solidFill>
                <a:srgbClr val="518EE9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El Messiri"/>
                  <a:ea typeface="El Messiri"/>
                  <a:cs typeface="El Messiri"/>
                  <a:sym typeface="El Messiri"/>
                </a:endParaRPr>
              </a:p>
            </p:txBody>
          </p:sp>
          <p:sp>
            <p:nvSpPr>
              <p:cNvPr id="1238" name="Google Shape;1238;p29"/>
              <p:cNvSpPr/>
              <p:nvPr/>
            </p:nvSpPr>
            <p:spPr>
              <a:xfrm>
                <a:off x="4704408" y="3391043"/>
                <a:ext cx="4434992" cy="1750612"/>
              </a:xfrm>
              <a:custGeom>
                <a:avLst/>
                <a:gdLst/>
                <a:ahLst/>
                <a:cxnLst/>
                <a:rect l="l" t="t" r="r" b="b"/>
                <a:pathLst>
                  <a:path w="41079" h="16215" extrusionOk="0">
                    <a:moveTo>
                      <a:pt x="37640" y="1325"/>
                    </a:moveTo>
                    <a:cubicBezTo>
                      <a:pt x="35721" y="2254"/>
                      <a:pt x="33918" y="3462"/>
                      <a:pt x="32286" y="4929"/>
                    </a:cubicBezTo>
                    <a:cubicBezTo>
                      <a:pt x="31403" y="5721"/>
                      <a:pt x="30546" y="6558"/>
                      <a:pt x="29689" y="7398"/>
                    </a:cubicBezTo>
                    <a:cubicBezTo>
                      <a:pt x="28829" y="8239"/>
                      <a:pt x="27968" y="9082"/>
                      <a:pt x="27078" y="9885"/>
                    </a:cubicBezTo>
                    <a:cubicBezTo>
                      <a:pt x="25178" y="11600"/>
                      <a:pt x="23146" y="13135"/>
                      <a:pt x="20708" y="14077"/>
                    </a:cubicBezTo>
                    <a:cubicBezTo>
                      <a:pt x="17455" y="15335"/>
                      <a:pt x="13849" y="15326"/>
                      <a:pt x="10420" y="15110"/>
                    </a:cubicBezTo>
                    <a:cubicBezTo>
                      <a:pt x="9811" y="15071"/>
                      <a:pt x="9193" y="15037"/>
                      <a:pt x="8573" y="15013"/>
                    </a:cubicBezTo>
                    <a:cubicBezTo>
                      <a:pt x="8052" y="14992"/>
                      <a:pt x="7529" y="14980"/>
                      <a:pt x="7006" y="14980"/>
                    </a:cubicBezTo>
                    <a:cubicBezTo>
                      <a:pt x="4540" y="14977"/>
                      <a:pt x="2093" y="15240"/>
                      <a:pt x="0" y="16214"/>
                    </a:cubicBezTo>
                    <a:lnTo>
                      <a:pt x="41079" y="16214"/>
                    </a:lnTo>
                    <a:lnTo>
                      <a:pt x="41079" y="11674"/>
                    </a:lnTo>
                    <a:cubicBezTo>
                      <a:pt x="41067" y="11683"/>
                      <a:pt x="41054" y="11693"/>
                      <a:pt x="41041" y="11703"/>
                    </a:cubicBezTo>
                    <a:cubicBezTo>
                      <a:pt x="40482" y="12124"/>
                      <a:pt x="39786" y="12319"/>
                      <a:pt x="39147" y="12577"/>
                    </a:cubicBezTo>
                    <a:cubicBezTo>
                      <a:pt x="38162" y="12975"/>
                      <a:pt x="37094" y="13215"/>
                      <a:pt x="36063" y="13453"/>
                    </a:cubicBezTo>
                    <a:cubicBezTo>
                      <a:pt x="35264" y="13639"/>
                      <a:pt x="34527" y="13998"/>
                      <a:pt x="33680" y="13932"/>
                    </a:cubicBezTo>
                    <a:cubicBezTo>
                      <a:pt x="34969" y="13334"/>
                      <a:pt x="36063" y="12846"/>
                      <a:pt x="37126" y="11904"/>
                    </a:cubicBezTo>
                    <a:cubicBezTo>
                      <a:pt x="37461" y="11608"/>
                      <a:pt x="37911" y="11277"/>
                      <a:pt x="38367" y="11151"/>
                    </a:cubicBezTo>
                    <a:cubicBezTo>
                      <a:pt x="38438" y="11131"/>
                      <a:pt x="38507" y="11116"/>
                      <a:pt x="38578" y="11106"/>
                    </a:cubicBezTo>
                    <a:cubicBezTo>
                      <a:pt x="39035" y="11048"/>
                      <a:pt x="39269" y="11444"/>
                      <a:pt x="39717" y="11400"/>
                    </a:cubicBezTo>
                    <a:cubicBezTo>
                      <a:pt x="40129" y="11359"/>
                      <a:pt x="40502" y="11078"/>
                      <a:pt x="40920" y="11083"/>
                    </a:cubicBezTo>
                    <a:cubicBezTo>
                      <a:pt x="40981" y="11084"/>
                      <a:pt x="41034" y="11090"/>
                      <a:pt x="41079" y="11100"/>
                    </a:cubicBezTo>
                    <a:lnTo>
                      <a:pt x="41079" y="6682"/>
                    </a:lnTo>
                    <a:cubicBezTo>
                      <a:pt x="40264" y="7534"/>
                      <a:pt x="39339" y="8232"/>
                      <a:pt x="38283" y="8855"/>
                    </a:cubicBezTo>
                    <a:cubicBezTo>
                      <a:pt x="37317" y="9424"/>
                      <a:pt x="36298" y="9915"/>
                      <a:pt x="35233" y="10267"/>
                    </a:cubicBezTo>
                    <a:cubicBezTo>
                      <a:pt x="34338" y="10564"/>
                      <a:pt x="33416" y="10767"/>
                      <a:pt x="32499" y="10985"/>
                    </a:cubicBezTo>
                    <a:cubicBezTo>
                      <a:pt x="31641" y="11187"/>
                      <a:pt x="30816" y="11474"/>
                      <a:pt x="29965" y="11707"/>
                    </a:cubicBezTo>
                    <a:cubicBezTo>
                      <a:pt x="29433" y="11852"/>
                      <a:pt x="28285" y="12091"/>
                      <a:pt x="28214" y="12106"/>
                    </a:cubicBezTo>
                    <a:cubicBezTo>
                      <a:pt x="28275" y="12075"/>
                      <a:pt x="29157" y="11639"/>
                      <a:pt x="29556" y="11355"/>
                    </a:cubicBezTo>
                    <a:cubicBezTo>
                      <a:pt x="30776" y="10487"/>
                      <a:pt x="32184" y="9873"/>
                      <a:pt x="33512" y="9185"/>
                    </a:cubicBezTo>
                    <a:cubicBezTo>
                      <a:pt x="34333" y="8757"/>
                      <a:pt x="35374" y="8344"/>
                      <a:pt x="35935" y="7570"/>
                    </a:cubicBezTo>
                    <a:cubicBezTo>
                      <a:pt x="36286" y="7087"/>
                      <a:pt x="36616" y="6670"/>
                      <a:pt x="37151" y="6374"/>
                    </a:cubicBezTo>
                    <a:cubicBezTo>
                      <a:pt x="37737" y="6050"/>
                      <a:pt x="38225" y="5859"/>
                      <a:pt x="38664" y="5327"/>
                    </a:cubicBezTo>
                    <a:cubicBezTo>
                      <a:pt x="39026" y="4888"/>
                      <a:pt x="39332" y="4430"/>
                      <a:pt x="39837" y="4145"/>
                    </a:cubicBezTo>
                    <a:cubicBezTo>
                      <a:pt x="39843" y="4141"/>
                      <a:pt x="39852" y="4137"/>
                      <a:pt x="39859" y="4134"/>
                    </a:cubicBezTo>
                    <a:cubicBezTo>
                      <a:pt x="40237" y="3926"/>
                      <a:pt x="40669" y="3804"/>
                      <a:pt x="41079" y="3687"/>
                    </a:cubicBezTo>
                    <a:lnTo>
                      <a:pt x="41079" y="0"/>
                    </a:lnTo>
                    <a:cubicBezTo>
                      <a:pt x="39900" y="344"/>
                      <a:pt x="38751" y="788"/>
                      <a:pt x="37640" y="1324"/>
                    </a:cubicBezTo>
                    <a:close/>
                  </a:path>
                </a:pathLst>
              </a:custGeom>
              <a:solidFill>
                <a:srgbClr val="518EE9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El Messiri"/>
                  <a:ea typeface="El Messiri"/>
                  <a:cs typeface="El Messiri"/>
                  <a:sym typeface="El Messiri"/>
                </a:endParaRPr>
              </a:p>
            </p:txBody>
          </p:sp>
        </p:grp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26" name="Google Shape;1426;p38"/>
          <p:cNvGrpSpPr/>
          <p:nvPr/>
        </p:nvGrpSpPr>
        <p:grpSpPr>
          <a:xfrm>
            <a:off x="4273442" y="4300565"/>
            <a:ext cx="959445" cy="923442"/>
            <a:chOff x="2575018" y="3855622"/>
            <a:chExt cx="397385" cy="382473"/>
          </a:xfrm>
        </p:grpSpPr>
        <p:sp>
          <p:nvSpPr>
            <p:cNvPr id="1427" name="Google Shape;1427;p38"/>
            <p:cNvSpPr/>
            <p:nvPr/>
          </p:nvSpPr>
          <p:spPr>
            <a:xfrm>
              <a:off x="2575018" y="3855622"/>
              <a:ext cx="397385" cy="382473"/>
            </a:xfrm>
            <a:custGeom>
              <a:avLst/>
              <a:gdLst/>
              <a:ahLst/>
              <a:cxnLst/>
              <a:rect l="l" t="t" r="r" b="b"/>
              <a:pathLst>
                <a:path w="10100" h="9721" extrusionOk="0">
                  <a:moveTo>
                    <a:pt x="9998" y="3857"/>
                  </a:moveTo>
                  <a:cubicBezTo>
                    <a:pt x="9923" y="4303"/>
                    <a:pt x="9731" y="4730"/>
                    <a:pt x="9450" y="5085"/>
                  </a:cubicBezTo>
                  <a:cubicBezTo>
                    <a:pt x="8966" y="5692"/>
                    <a:pt x="8247" y="6060"/>
                    <a:pt x="7644" y="6551"/>
                  </a:cubicBezTo>
                  <a:cubicBezTo>
                    <a:pt x="7232" y="6887"/>
                    <a:pt x="6849" y="7330"/>
                    <a:pt x="6701" y="7851"/>
                  </a:cubicBezTo>
                  <a:cubicBezTo>
                    <a:pt x="6605" y="8189"/>
                    <a:pt x="6794" y="8563"/>
                    <a:pt x="6685" y="8898"/>
                  </a:cubicBezTo>
                  <a:cubicBezTo>
                    <a:pt x="6556" y="9300"/>
                    <a:pt x="5886" y="9468"/>
                    <a:pt x="5532" y="9605"/>
                  </a:cubicBezTo>
                  <a:cubicBezTo>
                    <a:pt x="5377" y="9665"/>
                    <a:pt x="5212" y="9721"/>
                    <a:pt x="5049" y="9698"/>
                  </a:cubicBezTo>
                  <a:cubicBezTo>
                    <a:pt x="4707" y="9654"/>
                    <a:pt x="4505" y="9311"/>
                    <a:pt x="4291" y="9041"/>
                  </a:cubicBezTo>
                  <a:cubicBezTo>
                    <a:pt x="4223" y="8954"/>
                    <a:pt x="4151" y="8875"/>
                    <a:pt x="4074" y="8799"/>
                  </a:cubicBezTo>
                  <a:cubicBezTo>
                    <a:pt x="3425" y="8159"/>
                    <a:pt x="2500" y="7909"/>
                    <a:pt x="1604" y="7872"/>
                  </a:cubicBezTo>
                  <a:cubicBezTo>
                    <a:pt x="1549" y="7869"/>
                    <a:pt x="1496" y="7867"/>
                    <a:pt x="1443" y="7863"/>
                  </a:cubicBezTo>
                  <a:cubicBezTo>
                    <a:pt x="1141" y="7843"/>
                    <a:pt x="836" y="7793"/>
                    <a:pt x="587" y="7627"/>
                  </a:cubicBezTo>
                  <a:cubicBezTo>
                    <a:pt x="0" y="7237"/>
                    <a:pt x="168" y="6346"/>
                    <a:pt x="767" y="6063"/>
                  </a:cubicBezTo>
                  <a:cubicBezTo>
                    <a:pt x="1857" y="5551"/>
                    <a:pt x="2761" y="7160"/>
                    <a:pt x="3667" y="7472"/>
                  </a:cubicBezTo>
                  <a:cubicBezTo>
                    <a:pt x="3705" y="7486"/>
                    <a:pt x="3746" y="7498"/>
                    <a:pt x="3785" y="7484"/>
                  </a:cubicBezTo>
                  <a:cubicBezTo>
                    <a:pt x="3907" y="7445"/>
                    <a:pt x="3834" y="7258"/>
                    <a:pt x="3742" y="7165"/>
                  </a:cubicBezTo>
                  <a:cubicBezTo>
                    <a:pt x="2815" y="6224"/>
                    <a:pt x="1866" y="5451"/>
                    <a:pt x="835" y="4644"/>
                  </a:cubicBezTo>
                  <a:cubicBezTo>
                    <a:pt x="490" y="4372"/>
                    <a:pt x="191" y="3970"/>
                    <a:pt x="237" y="3533"/>
                  </a:cubicBezTo>
                  <a:cubicBezTo>
                    <a:pt x="278" y="3143"/>
                    <a:pt x="600" y="2820"/>
                    <a:pt x="971" y="2691"/>
                  </a:cubicBezTo>
                  <a:cubicBezTo>
                    <a:pt x="2535" y="2153"/>
                    <a:pt x="2744" y="3616"/>
                    <a:pt x="3106" y="4677"/>
                  </a:cubicBezTo>
                  <a:cubicBezTo>
                    <a:pt x="3246" y="5085"/>
                    <a:pt x="3412" y="5606"/>
                    <a:pt x="3823" y="5824"/>
                  </a:cubicBezTo>
                  <a:cubicBezTo>
                    <a:pt x="3868" y="5849"/>
                    <a:pt x="3920" y="5868"/>
                    <a:pt x="3970" y="5860"/>
                  </a:cubicBezTo>
                  <a:cubicBezTo>
                    <a:pt x="4099" y="5835"/>
                    <a:pt x="4116" y="5658"/>
                    <a:pt x="4099" y="5525"/>
                  </a:cubicBezTo>
                  <a:cubicBezTo>
                    <a:pt x="3990" y="4685"/>
                    <a:pt x="3768" y="3864"/>
                    <a:pt x="3609" y="3031"/>
                  </a:cubicBezTo>
                  <a:cubicBezTo>
                    <a:pt x="3475" y="2339"/>
                    <a:pt x="3413" y="1604"/>
                    <a:pt x="3594" y="913"/>
                  </a:cubicBezTo>
                  <a:cubicBezTo>
                    <a:pt x="3697" y="525"/>
                    <a:pt x="3968" y="254"/>
                    <a:pt x="4302" y="124"/>
                  </a:cubicBezTo>
                  <a:cubicBezTo>
                    <a:pt x="4623" y="0"/>
                    <a:pt x="4999" y="8"/>
                    <a:pt x="5339" y="172"/>
                  </a:cubicBezTo>
                  <a:cubicBezTo>
                    <a:pt x="6487" y="728"/>
                    <a:pt x="5294" y="2312"/>
                    <a:pt x="5081" y="3085"/>
                  </a:cubicBezTo>
                  <a:cubicBezTo>
                    <a:pt x="4845" y="3949"/>
                    <a:pt x="5049" y="4952"/>
                    <a:pt x="5403" y="5756"/>
                  </a:cubicBezTo>
                  <a:cubicBezTo>
                    <a:pt x="5438" y="5835"/>
                    <a:pt x="5492" y="5927"/>
                    <a:pt x="5580" y="5929"/>
                  </a:cubicBezTo>
                  <a:lnTo>
                    <a:pt x="5584" y="5929"/>
                  </a:lnTo>
                  <a:cubicBezTo>
                    <a:pt x="5677" y="5928"/>
                    <a:pt x="5735" y="5829"/>
                    <a:pt x="5767" y="5740"/>
                  </a:cubicBezTo>
                  <a:cubicBezTo>
                    <a:pt x="5944" y="5264"/>
                    <a:pt x="6027" y="4616"/>
                    <a:pt x="5958" y="4107"/>
                  </a:cubicBezTo>
                  <a:cubicBezTo>
                    <a:pt x="5914" y="3802"/>
                    <a:pt x="5472" y="3045"/>
                    <a:pt x="6150" y="3070"/>
                  </a:cubicBezTo>
                  <a:cubicBezTo>
                    <a:pt x="6474" y="3081"/>
                    <a:pt x="6666" y="3559"/>
                    <a:pt x="6732" y="3819"/>
                  </a:cubicBezTo>
                  <a:cubicBezTo>
                    <a:pt x="6895" y="4459"/>
                    <a:pt x="6922" y="5094"/>
                    <a:pt x="6581" y="5689"/>
                  </a:cubicBezTo>
                  <a:cubicBezTo>
                    <a:pt x="6541" y="5757"/>
                    <a:pt x="6498" y="5825"/>
                    <a:pt x="6483" y="5903"/>
                  </a:cubicBezTo>
                  <a:cubicBezTo>
                    <a:pt x="6431" y="6175"/>
                    <a:pt x="6701" y="6143"/>
                    <a:pt x="6841" y="6016"/>
                  </a:cubicBezTo>
                  <a:cubicBezTo>
                    <a:pt x="7707" y="5228"/>
                    <a:pt x="7379" y="4218"/>
                    <a:pt x="7475" y="3205"/>
                  </a:cubicBezTo>
                  <a:cubicBezTo>
                    <a:pt x="7538" y="2526"/>
                    <a:pt x="8044" y="2084"/>
                    <a:pt x="8625" y="2042"/>
                  </a:cubicBezTo>
                  <a:cubicBezTo>
                    <a:pt x="8896" y="2022"/>
                    <a:pt x="9182" y="2088"/>
                    <a:pt x="9448" y="2256"/>
                  </a:cubicBezTo>
                  <a:cubicBezTo>
                    <a:pt x="9955" y="2576"/>
                    <a:pt x="10100" y="3268"/>
                    <a:pt x="10000" y="385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8" name="Google Shape;1428;p38"/>
            <p:cNvSpPr/>
            <p:nvPr/>
          </p:nvSpPr>
          <p:spPr>
            <a:xfrm>
              <a:off x="2620382" y="3990378"/>
              <a:ext cx="32578" cy="29037"/>
            </a:xfrm>
            <a:custGeom>
              <a:avLst/>
              <a:gdLst/>
              <a:ahLst/>
              <a:cxnLst/>
              <a:rect l="l" t="t" r="r" b="b"/>
              <a:pathLst>
                <a:path w="828" h="738" extrusionOk="0">
                  <a:moveTo>
                    <a:pt x="442" y="1"/>
                  </a:moveTo>
                  <a:cubicBezTo>
                    <a:pt x="378" y="1"/>
                    <a:pt x="313" y="15"/>
                    <a:pt x="252" y="47"/>
                  </a:cubicBezTo>
                  <a:cubicBezTo>
                    <a:pt x="0" y="179"/>
                    <a:pt x="13" y="548"/>
                    <a:pt x="250" y="686"/>
                  </a:cubicBezTo>
                  <a:cubicBezTo>
                    <a:pt x="310" y="721"/>
                    <a:pt x="375" y="738"/>
                    <a:pt x="439" y="738"/>
                  </a:cubicBezTo>
                  <a:cubicBezTo>
                    <a:pt x="638" y="738"/>
                    <a:pt x="827" y="583"/>
                    <a:pt x="827" y="369"/>
                  </a:cubicBezTo>
                  <a:cubicBezTo>
                    <a:pt x="827" y="145"/>
                    <a:pt x="642" y="1"/>
                    <a:pt x="4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9" name="Google Shape;1429;p38"/>
            <p:cNvSpPr/>
            <p:nvPr/>
          </p:nvSpPr>
          <p:spPr>
            <a:xfrm>
              <a:off x="2888948" y="3955873"/>
              <a:ext cx="32617" cy="29037"/>
            </a:xfrm>
            <a:custGeom>
              <a:avLst/>
              <a:gdLst/>
              <a:ahLst/>
              <a:cxnLst/>
              <a:rect l="l" t="t" r="r" b="b"/>
              <a:pathLst>
                <a:path w="829" h="738" extrusionOk="0">
                  <a:moveTo>
                    <a:pt x="444" y="1"/>
                  </a:moveTo>
                  <a:cubicBezTo>
                    <a:pt x="380" y="1"/>
                    <a:pt x="315" y="16"/>
                    <a:pt x="253" y="48"/>
                  </a:cubicBezTo>
                  <a:cubicBezTo>
                    <a:pt x="1" y="179"/>
                    <a:pt x="13" y="547"/>
                    <a:pt x="251" y="687"/>
                  </a:cubicBezTo>
                  <a:cubicBezTo>
                    <a:pt x="311" y="721"/>
                    <a:pt x="375" y="737"/>
                    <a:pt x="439" y="737"/>
                  </a:cubicBezTo>
                  <a:cubicBezTo>
                    <a:pt x="638" y="737"/>
                    <a:pt x="828" y="583"/>
                    <a:pt x="828" y="370"/>
                  </a:cubicBezTo>
                  <a:cubicBezTo>
                    <a:pt x="828" y="145"/>
                    <a:pt x="643" y="1"/>
                    <a:pt x="4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0" name="Google Shape;1430;p38"/>
            <p:cNvSpPr/>
            <p:nvPr/>
          </p:nvSpPr>
          <p:spPr>
            <a:xfrm>
              <a:off x="2799676" y="4117737"/>
              <a:ext cx="32538" cy="29037"/>
            </a:xfrm>
            <a:custGeom>
              <a:avLst/>
              <a:gdLst/>
              <a:ahLst/>
              <a:cxnLst/>
              <a:rect l="l" t="t" r="r" b="b"/>
              <a:pathLst>
                <a:path w="827" h="738" extrusionOk="0">
                  <a:moveTo>
                    <a:pt x="442" y="0"/>
                  </a:moveTo>
                  <a:cubicBezTo>
                    <a:pt x="378" y="0"/>
                    <a:pt x="313" y="15"/>
                    <a:pt x="251" y="47"/>
                  </a:cubicBezTo>
                  <a:cubicBezTo>
                    <a:pt x="0" y="178"/>
                    <a:pt x="12" y="547"/>
                    <a:pt x="250" y="686"/>
                  </a:cubicBezTo>
                  <a:cubicBezTo>
                    <a:pt x="310" y="721"/>
                    <a:pt x="375" y="737"/>
                    <a:pt x="439" y="737"/>
                  </a:cubicBezTo>
                  <a:cubicBezTo>
                    <a:pt x="637" y="737"/>
                    <a:pt x="826" y="583"/>
                    <a:pt x="826" y="369"/>
                  </a:cubicBezTo>
                  <a:cubicBezTo>
                    <a:pt x="826" y="145"/>
                    <a:pt x="641" y="0"/>
                    <a:pt x="44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1" name="Google Shape;1431;p38"/>
            <p:cNvSpPr/>
            <p:nvPr/>
          </p:nvSpPr>
          <p:spPr>
            <a:xfrm>
              <a:off x="2731452" y="3893747"/>
              <a:ext cx="37063" cy="29312"/>
            </a:xfrm>
            <a:custGeom>
              <a:avLst/>
              <a:gdLst/>
              <a:ahLst/>
              <a:cxnLst/>
              <a:rect l="l" t="t" r="r" b="b"/>
              <a:pathLst>
                <a:path w="942" h="745" extrusionOk="0">
                  <a:moveTo>
                    <a:pt x="442" y="1"/>
                  </a:moveTo>
                  <a:cubicBezTo>
                    <a:pt x="163" y="1"/>
                    <a:pt x="1" y="326"/>
                    <a:pt x="140" y="560"/>
                  </a:cubicBezTo>
                  <a:cubicBezTo>
                    <a:pt x="214" y="683"/>
                    <a:pt x="344" y="744"/>
                    <a:pt x="474" y="744"/>
                  </a:cubicBezTo>
                  <a:cubicBezTo>
                    <a:pt x="603" y="744"/>
                    <a:pt x="731" y="683"/>
                    <a:pt x="799" y="559"/>
                  </a:cubicBezTo>
                  <a:cubicBezTo>
                    <a:pt x="942" y="300"/>
                    <a:pt x="734" y="7"/>
                    <a:pt x="450" y="1"/>
                  </a:cubicBezTo>
                  <a:cubicBezTo>
                    <a:pt x="447" y="1"/>
                    <a:pt x="445" y="1"/>
                    <a:pt x="4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2" name="Google Shape;1432;p38"/>
            <p:cNvSpPr/>
            <p:nvPr/>
          </p:nvSpPr>
          <p:spPr>
            <a:xfrm>
              <a:off x="2635609" y="3970391"/>
              <a:ext cx="14361" cy="10781"/>
            </a:xfrm>
            <a:custGeom>
              <a:avLst/>
              <a:gdLst/>
              <a:ahLst/>
              <a:cxnLst/>
              <a:rect l="l" t="t" r="r" b="b"/>
              <a:pathLst>
                <a:path w="365" h="274" extrusionOk="0">
                  <a:moveTo>
                    <a:pt x="225" y="0"/>
                  </a:moveTo>
                  <a:cubicBezTo>
                    <a:pt x="93" y="0"/>
                    <a:pt x="1" y="179"/>
                    <a:pt x="136" y="256"/>
                  </a:cubicBezTo>
                  <a:cubicBezTo>
                    <a:pt x="158" y="268"/>
                    <a:pt x="181" y="273"/>
                    <a:pt x="203" y="273"/>
                  </a:cubicBezTo>
                  <a:cubicBezTo>
                    <a:pt x="278" y="273"/>
                    <a:pt x="346" y="209"/>
                    <a:pt x="356" y="135"/>
                  </a:cubicBezTo>
                  <a:cubicBezTo>
                    <a:pt x="365" y="79"/>
                    <a:pt x="340" y="23"/>
                    <a:pt x="260" y="4"/>
                  </a:cubicBezTo>
                  <a:cubicBezTo>
                    <a:pt x="248" y="2"/>
                    <a:pt x="237" y="0"/>
                    <a:pt x="22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3" name="Google Shape;1433;p38"/>
            <p:cNvSpPr/>
            <p:nvPr/>
          </p:nvSpPr>
          <p:spPr>
            <a:xfrm>
              <a:off x="2761747" y="3920305"/>
              <a:ext cx="17745" cy="15266"/>
            </a:xfrm>
            <a:custGeom>
              <a:avLst/>
              <a:gdLst/>
              <a:ahLst/>
              <a:cxnLst/>
              <a:rect l="l" t="t" r="r" b="b"/>
              <a:pathLst>
                <a:path w="451" h="388" extrusionOk="0">
                  <a:moveTo>
                    <a:pt x="194" y="0"/>
                  </a:moveTo>
                  <a:cubicBezTo>
                    <a:pt x="136" y="0"/>
                    <a:pt x="82" y="31"/>
                    <a:pt x="51" y="112"/>
                  </a:cubicBezTo>
                  <a:cubicBezTo>
                    <a:pt x="1" y="249"/>
                    <a:pt x="115" y="387"/>
                    <a:pt x="233" y="387"/>
                  </a:cubicBezTo>
                  <a:cubicBezTo>
                    <a:pt x="278" y="387"/>
                    <a:pt x="325" y="366"/>
                    <a:pt x="362" y="316"/>
                  </a:cubicBezTo>
                  <a:cubicBezTo>
                    <a:pt x="450" y="197"/>
                    <a:pt x="364" y="41"/>
                    <a:pt x="241" y="7"/>
                  </a:cubicBezTo>
                  <a:cubicBezTo>
                    <a:pt x="225" y="2"/>
                    <a:pt x="209" y="0"/>
                    <a:pt x="1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4" name="Google Shape;1434;p38"/>
            <p:cNvSpPr/>
            <p:nvPr/>
          </p:nvSpPr>
          <p:spPr>
            <a:xfrm>
              <a:off x="2917040" y="3983807"/>
              <a:ext cx="17705" cy="15266"/>
            </a:xfrm>
            <a:custGeom>
              <a:avLst/>
              <a:gdLst/>
              <a:ahLst/>
              <a:cxnLst/>
              <a:rect l="l" t="t" r="r" b="b"/>
              <a:pathLst>
                <a:path w="450" h="388" extrusionOk="0">
                  <a:moveTo>
                    <a:pt x="193" y="1"/>
                  </a:moveTo>
                  <a:cubicBezTo>
                    <a:pt x="134" y="1"/>
                    <a:pt x="80" y="32"/>
                    <a:pt x="51" y="113"/>
                  </a:cubicBezTo>
                  <a:cubicBezTo>
                    <a:pt x="0" y="250"/>
                    <a:pt x="114" y="388"/>
                    <a:pt x="232" y="388"/>
                  </a:cubicBezTo>
                  <a:cubicBezTo>
                    <a:pt x="278" y="388"/>
                    <a:pt x="324" y="367"/>
                    <a:pt x="362" y="317"/>
                  </a:cubicBezTo>
                  <a:cubicBezTo>
                    <a:pt x="450" y="198"/>
                    <a:pt x="363" y="42"/>
                    <a:pt x="240" y="7"/>
                  </a:cubicBezTo>
                  <a:cubicBezTo>
                    <a:pt x="224" y="3"/>
                    <a:pt x="208" y="1"/>
                    <a:pt x="1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5" name="Google Shape;1435;p38"/>
            <p:cNvSpPr/>
            <p:nvPr/>
          </p:nvSpPr>
          <p:spPr>
            <a:xfrm>
              <a:off x="2811164" y="3994470"/>
              <a:ext cx="18492" cy="14597"/>
            </a:xfrm>
            <a:custGeom>
              <a:avLst/>
              <a:gdLst/>
              <a:ahLst/>
              <a:cxnLst/>
              <a:rect l="l" t="t" r="r" b="b"/>
              <a:pathLst>
                <a:path w="470" h="371" extrusionOk="0">
                  <a:moveTo>
                    <a:pt x="298" y="0"/>
                  </a:moveTo>
                  <a:cubicBezTo>
                    <a:pt x="295" y="0"/>
                    <a:pt x="292" y="0"/>
                    <a:pt x="289" y="0"/>
                  </a:cubicBezTo>
                  <a:cubicBezTo>
                    <a:pt x="86" y="6"/>
                    <a:pt x="0" y="309"/>
                    <a:pt x="217" y="364"/>
                  </a:cubicBezTo>
                  <a:cubicBezTo>
                    <a:pt x="233" y="368"/>
                    <a:pt x="249" y="370"/>
                    <a:pt x="264" y="370"/>
                  </a:cubicBezTo>
                  <a:cubicBezTo>
                    <a:pt x="383" y="370"/>
                    <a:pt x="469" y="249"/>
                    <a:pt x="457" y="136"/>
                  </a:cubicBezTo>
                  <a:cubicBezTo>
                    <a:pt x="449" y="62"/>
                    <a:pt x="401" y="0"/>
                    <a:pt x="29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6" name="Google Shape;1436;p38"/>
            <p:cNvSpPr/>
            <p:nvPr/>
          </p:nvSpPr>
          <p:spPr>
            <a:xfrm>
              <a:off x="2831859" y="4114983"/>
              <a:ext cx="18492" cy="14597"/>
            </a:xfrm>
            <a:custGeom>
              <a:avLst/>
              <a:gdLst/>
              <a:ahLst/>
              <a:cxnLst/>
              <a:rect l="l" t="t" r="r" b="b"/>
              <a:pathLst>
                <a:path w="470" h="371" extrusionOk="0">
                  <a:moveTo>
                    <a:pt x="298" y="1"/>
                  </a:moveTo>
                  <a:cubicBezTo>
                    <a:pt x="295" y="1"/>
                    <a:pt x="292" y="1"/>
                    <a:pt x="289" y="1"/>
                  </a:cubicBezTo>
                  <a:cubicBezTo>
                    <a:pt x="86" y="7"/>
                    <a:pt x="1" y="308"/>
                    <a:pt x="217" y="365"/>
                  </a:cubicBezTo>
                  <a:cubicBezTo>
                    <a:pt x="233" y="369"/>
                    <a:pt x="249" y="371"/>
                    <a:pt x="264" y="371"/>
                  </a:cubicBezTo>
                  <a:cubicBezTo>
                    <a:pt x="383" y="371"/>
                    <a:pt x="470" y="249"/>
                    <a:pt x="458" y="137"/>
                  </a:cubicBezTo>
                  <a:cubicBezTo>
                    <a:pt x="449" y="62"/>
                    <a:pt x="401" y="1"/>
                    <a:pt x="29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7" name="Google Shape;1437;p38"/>
            <p:cNvSpPr/>
            <p:nvPr/>
          </p:nvSpPr>
          <p:spPr>
            <a:xfrm>
              <a:off x="2744790" y="3865891"/>
              <a:ext cx="13141" cy="11410"/>
            </a:xfrm>
            <a:custGeom>
              <a:avLst/>
              <a:gdLst/>
              <a:ahLst/>
              <a:cxnLst/>
              <a:rect l="l" t="t" r="r" b="b"/>
              <a:pathLst>
                <a:path w="334" h="290" extrusionOk="0">
                  <a:moveTo>
                    <a:pt x="194" y="1"/>
                  </a:moveTo>
                  <a:cubicBezTo>
                    <a:pt x="179" y="1"/>
                    <a:pt x="162" y="4"/>
                    <a:pt x="143" y="10"/>
                  </a:cubicBezTo>
                  <a:cubicBezTo>
                    <a:pt x="1" y="60"/>
                    <a:pt x="6" y="289"/>
                    <a:pt x="165" y="289"/>
                  </a:cubicBezTo>
                  <a:cubicBezTo>
                    <a:pt x="168" y="289"/>
                    <a:pt x="171" y="289"/>
                    <a:pt x="174" y="289"/>
                  </a:cubicBezTo>
                  <a:cubicBezTo>
                    <a:pt x="284" y="284"/>
                    <a:pt x="334" y="159"/>
                    <a:pt x="296" y="71"/>
                  </a:cubicBezTo>
                  <a:cubicBezTo>
                    <a:pt x="278" y="31"/>
                    <a:pt x="243" y="1"/>
                    <a:pt x="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8" name="Google Shape;1438;p38"/>
            <p:cNvSpPr/>
            <p:nvPr/>
          </p:nvSpPr>
          <p:spPr>
            <a:xfrm>
              <a:off x="2651543" y="3981132"/>
              <a:ext cx="7161" cy="5430"/>
            </a:xfrm>
            <a:custGeom>
              <a:avLst/>
              <a:gdLst/>
              <a:ahLst/>
              <a:cxnLst/>
              <a:rect l="l" t="t" r="r" b="b"/>
              <a:pathLst>
                <a:path w="182" h="138" extrusionOk="0">
                  <a:moveTo>
                    <a:pt x="113" y="0"/>
                  </a:moveTo>
                  <a:cubicBezTo>
                    <a:pt x="47" y="0"/>
                    <a:pt x="0" y="90"/>
                    <a:pt x="68" y="129"/>
                  </a:cubicBezTo>
                  <a:cubicBezTo>
                    <a:pt x="79" y="135"/>
                    <a:pt x="90" y="138"/>
                    <a:pt x="101" y="138"/>
                  </a:cubicBezTo>
                  <a:cubicBezTo>
                    <a:pt x="138" y="138"/>
                    <a:pt x="172" y="105"/>
                    <a:pt x="178" y="68"/>
                  </a:cubicBezTo>
                  <a:cubicBezTo>
                    <a:pt x="182" y="40"/>
                    <a:pt x="169" y="12"/>
                    <a:pt x="130" y="2"/>
                  </a:cubicBezTo>
                  <a:cubicBezTo>
                    <a:pt x="124" y="1"/>
                    <a:pt x="118" y="0"/>
                    <a:pt x="1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9" name="Google Shape;1439;p38"/>
            <p:cNvSpPr/>
            <p:nvPr/>
          </p:nvSpPr>
          <p:spPr>
            <a:xfrm>
              <a:off x="2663504" y="4069658"/>
              <a:ext cx="7200" cy="5430"/>
            </a:xfrm>
            <a:custGeom>
              <a:avLst/>
              <a:gdLst/>
              <a:ahLst/>
              <a:cxnLst/>
              <a:rect l="l" t="t" r="r" b="b"/>
              <a:pathLst>
                <a:path w="183" h="138" extrusionOk="0">
                  <a:moveTo>
                    <a:pt x="113" y="0"/>
                  </a:moveTo>
                  <a:cubicBezTo>
                    <a:pt x="46" y="0"/>
                    <a:pt x="1" y="90"/>
                    <a:pt x="68" y="129"/>
                  </a:cubicBezTo>
                  <a:cubicBezTo>
                    <a:pt x="79" y="135"/>
                    <a:pt x="90" y="138"/>
                    <a:pt x="101" y="138"/>
                  </a:cubicBezTo>
                  <a:cubicBezTo>
                    <a:pt x="139" y="138"/>
                    <a:pt x="172" y="106"/>
                    <a:pt x="177" y="69"/>
                  </a:cubicBezTo>
                  <a:cubicBezTo>
                    <a:pt x="182" y="41"/>
                    <a:pt x="170" y="12"/>
                    <a:pt x="130" y="2"/>
                  </a:cubicBezTo>
                  <a:cubicBezTo>
                    <a:pt x="124" y="1"/>
                    <a:pt x="119" y="0"/>
                    <a:pt x="1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0" name="Google Shape;1440;p38"/>
            <p:cNvSpPr/>
            <p:nvPr/>
          </p:nvSpPr>
          <p:spPr>
            <a:xfrm>
              <a:off x="2770875" y="3908383"/>
              <a:ext cx="7200" cy="5430"/>
            </a:xfrm>
            <a:custGeom>
              <a:avLst/>
              <a:gdLst/>
              <a:ahLst/>
              <a:cxnLst/>
              <a:rect l="l" t="t" r="r" b="b"/>
              <a:pathLst>
                <a:path w="183" h="138" extrusionOk="0">
                  <a:moveTo>
                    <a:pt x="113" y="1"/>
                  </a:moveTo>
                  <a:cubicBezTo>
                    <a:pt x="47" y="1"/>
                    <a:pt x="1" y="90"/>
                    <a:pt x="68" y="128"/>
                  </a:cubicBezTo>
                  <a:cubicBezTo>
                    <a:pt x="80" y="134"/>
                    <a:pt x="91" y="137"/>
                    <a:pt x="102" y="137"/>
                  </a:cubicBezTo>
                  <a:cubicBezTo>
                    <a:pt x="139" y="137"/>
                    <a:pt x="173" y="105"/>
                    <a:pt x="179" y="68"/>
                  </a:cubicBezTo>
                  <a:cubicBezTo>
                    <a:pt x="182" y="40"/>
                    <a:pt x="170" y="11"/>
                    <a:pt x="130" y="3"/>
                  </a:cubicBezTo>
                  <a:cubicBezTo>
                    <a:pt x="125" y="1"/>
                    <a:pt x="119" y="1"/>
                    <a:pt x="1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1" name="Google Shape;1441;p38"/>
            <p:cNvSpPr/>
            <p:nvPr/>
          </p:nvSpPr>
          <p:spPr>
            <a:xfrm>
              <a:off x="2937972" y="4008280"/>
              <a:ext cx="17745" cy="15266"/>
            </a:xfrm>
            <a:custGeom>
              <a:avLst/>
              <a:gdLst/>
              <a:ahLst/>
              <a:cxnLst/>
              <a:rect l="l" t="t" r="r" b="b"/>
              <a:pathLst>
                <a:path w="451" h="388" extrusionOk="0">
                  <a:moveTo>
                    <a:pt x="192" y="0"/>
                  </a:moveTo>
                  <a:cubicBezTo>
                    <a:pt x="134" y="0"/>
                    <a:pt x="80" y="32"/>
                    <a:pt x="51" y="111"/>
                  </a:cubicBezTo>
                  <a:cubicBezTo>
                    <a:pt x="1" y="249"/>
                    <a:pt x="114" y="387"/>
                    <a:pt x="231" y="387"/>
                  </a:cubicBezTo>
                  <a:cubicBezTo>
                    <a:pt x="277" y="387"/>
                    <a:pt x="324" y="366"/>
                    <a:pt x="361" y="315"/>
                  </a:cubicBezTo>
                  <a:cubicBezTo>
                    <a:pt x="450" y="198"/>
                    <a:pt x="363" y="42"/>
                    <a:pt x="241" y="7"/>
                  </a:cubicBezTo>
                  <a:cubicBezTo>
                    <a:pt x="225" y="2"/>
                    <a:pt x="208" y="0"/>
                    <a:pt x="19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2" name="Google Shape;1442;p38"/>
            <p:cNvSpPr/>
            <p:nvPr/>
          </p:nvSpPr>
          <p:spPr>
            <a:xfrm>
              <a:off x="2947139" y="3996358"/>
              <a:ext cx="7161" cy="5390"/>
            </a:xfrm>
            <a:custGeom>
              <a:avLst/>
              <a:gdLst/>
              <a:ahLst/>
              <a:cxnLst/>
              <a:rect l="l" t="t" r="r" b="b"/>
              <a:pathLst>
                <a:path w="182" h="137" extrusionOk="0">
                  <a:moveTo>
                    <a:pt x="111" y="1"/>
                  </a:moveTo>
                  <a:cubicBezTo>
                    <a:pt x="45" y="1"/>
                    <a:pt x="0" y="89"/>
                    <a:pt x="67" y="128"/>
                  </a:cubicBezTo>
                  <a:cubicBezTo>
                    <a:pt x="78" y="134"/>
                    <a:pt x="89" y="137"/>
                    <a:pt x="100" y="137"/>
                  </a:cubicBezTo>
                  <a:cubicBezTo>
                    <a:pt x="138" y="137"/>
                    <a:pt x="172" y="105"/>
                    <a:pt x="177" y="69"/>
                  </a:cubicBezTo>
                  <a:cubicBezTo>
                    <a:pt x="181" y="40"/>
                    <a:pt x="169" y="12"/>
                    <a:pt x="129" y="3"/>
                  </a:cubicBezTo>
                  <a:cubicBezTo>
                    <a:pt x="123" y="1"/>
                    <a:pt x="117" y="1"/>
                    <a:pt x="1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3" name="Google Shape;1443;p38"/>
            <p:cNvSpPr/>
            <p:nvPr/>
          </p:nvSpPr>
          <p:spPr>
            <a:xfrm>
              <a:off x="2935257" y="4040661"/>
              <a:ext cx="7239" cy="5430"/>
            </a:xfrm>
            <a:custGeom>
              <a:avLst/>
              <a:gdLst/>
              <a:ahLst/>
              <a:cxnLst/>
              <a:rect l="l" t="t" r="r" b="b"/>
              <a:pathLst>
                <a:path w="184" h="138" extrusionOk="0">
                  <a:moveTo>
                    <a:pt x="113" y="1"/>
                  </a:moveTo>
                  <a:cubicBezTo>
                    <a:pt x="47" y="1"/>
                    <a:pt x="1" y="90"/>
                    <a:pt x="68" y="129"/>
                  </a:cubicBezTo>
                  <a:cubicBezTo>
                    <a:pt x="80" y="135"/>
                    <a:pt x="91" y="138"/>
                    <a:pt x="102" y="138"/>
                  </a:cubicBezTo>
                  <a:cubicBezTo>
                    <a:pt x="140" y="138"/>
                    <a:pt x="173" y="106"/>
                    <a:pt x="179" y="69"/>
                  </a:cubicBezTo>
                  <a:cubicBezTo>
                    <a:pt x="184" y="41"/>
                    <a:pt x="170" y="12"/>
                    <a:pt x="130" y="3"/>
                  </a:cubicBezTo>
                  <a:cubicBezTo>
                    <a:pt x="125" y="1"/>
                    <a:pt x="119" y="1"/>
                    <a:pt x="1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4" name="Google Shape;1444;p38"/>
            <p:cNvSpPr/>
            <p:nvPr/>
          </p:nvSpPr>
          <p:spPr>
            <a:xfrm>
              <a:off x="2924201" y="3959138"/>
              <a:ext cx="7239" cy="5430"/>
            </a:xfrm>
            <a:custGeom>
              <a:avLst/>
              <a:gdLst/>
              <a:ahLst/>
              <a:cxnLst/>
              <a:rect l="l" t="t" r="r" b="b"/>
              <a:pathLst>
                <a:path w="184" h="138" extrusionOk="0">
                  <a:moveTo>
                    <a:pt x="114" y="1"/>
                  </a:moveTo>
                  <a:cubicBezTo>
                    <a:pt x="47" y="1"/>
                    <a:pt x="1" y="90"/>
                    <a:pt x="69" y="128"/>
                  </a:cubicBezTo>
                  <a:cubicBezTo>
                    <a:pt x="81" y="135"/>
                    <a:pt x="92" y="137"/>
                    <a:pt x="103" y="137"/>
                  </a:cubicBezTo>
                  <a:cubicBezTo>
                    <a:pt x="140" y="137"/>
                    <a:pt x="174" y="105"/>
                    <a:pt x="178" y="69"/>
                  </a:cubicBezTo>
                  <a:cubicBezTo>
                    <a:pt x="183" y="40"/>
                    <a:pt x="171" y="12"/>
                    <a:pt x="131" y="3"/>
                  </a:cubicBezTo>
                  <a:cubicBezTo>
                    <a:pt x="126" y="2"/>
                    <a:pt x="120" y="1"/>
                    <a:pt x="1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5" name="Google Shape;1445;p38"/>
            <p:cNvSpPr/>
            <p:nvPr/>
          </p:nvSpPr>
          <p:spPr>
            <a:xfrm>
              <a:off x="2831073" y="4006313"/>
              <a:ext cx="7161" cy="5430"/>
            </a:xfrm>
            <a:custGeom>
              <a:avLst/>
              <a:gdLst/>
              <a:ahLst/>
              <a:cxnLst/>
              <a:rect l="l" t="t" r="r" b="b"/>
              <a:pathLst>
                <a:path w="182" h="138" extrusionOk="0">
                  <a:moveTo>
                    <a:pt x="112" y="1"/>
                  </a:moveTo>
                  <a:cubicBezTo>
                    <a:pt x="46" y="1"/>
                    <a:pt x="0" y="90"/>
                    <a:pt x="68" y="129"/>
                  </a:cubicBezTo>
                  <a:cubicBezTo>
                    <a:pt x="79" y="135"/>
                    <a:pt x="90" y="138"/>
                    <a:pt x="101" y="138"/>
                  </a:cubicBezTo>
                  <a:cubicBezTo>
                    <a:pt x="138" y="138"/>
                    <a:pt x="172" y="106"/>
                    <a:pt x="177" y="69"/>
                  </a:cubicBezTo>
                  <a:cubicBezTo>
                    <a:pt x="182" y="41"/>
                    <a:pt x="169" y="13"/>
                    <a:pt x="130" y="3"/>
                  </a:cubicBezTo>
                  <a:cubicBezTo>
                    <a:pt x="124" y="1"/>
                    <a:pt x="118" y="1"/>
                    <a:pt x="1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6" name="Google Shape;1446;p38"/>
            <p:cNvSpPr/>
            <p:nvPr/>
          </p:nvSpPr>
          <p:spPr>
            <a:xfrm>
              <a:off x="2628645" y="4033815"/>
              <a:ext cx="18256" cy="13771"/>
            </a:xfrm>
            <a:custGeom>
              <a:avLst/>
              <a:gdLst/>
              <a:ahLst/>
              <a:cxnLst/>
              <a:rect l="l" t="t" r="r" b="b"/>
              <a:pathLst>
                <a:path w="464" h="350" extrusionOk="0">
                  <a:moveTo>
                    <a:pt x="238" y="0"/>
                  </a:moveTo>
                  <a:cubicBezTo>
                    <a:pt x="116" y="0"/>
                    <a:pt x="1" y="101"/>
                    <a:pt x="63" y="241"/>
                  </a:cubicBezTo>
                  <a:cubicBezTo>
                    <a:pt x="95" y="316"/>
                    <a:pt x="164" y="350"/>
                    <a:pt x="235" y="350"/>
                  </a:cubicBezTo>
                  <a:cubicBezTo>
                    <a:pt x="293" y="350"/>
                    <a:pt x="351" y="328"/>
                    <a:pt x="391" y="288"/>
                  </a:cubicBezTo>
                  <a:cubicBezTo>
                    <a:pt x="445" y="235"/>
                    <a:pt x="464" y="154"/>
                    <a:pt x="393" y="71"/>
                  </a:cubicBezTo>
                  <a:cubicBezTo>
                    <a:pt x="352" y="22"/>
                    <a:pt x="294" y="0"/>
                    <a:pt x="23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7" name="Google Shape;1447;p38"/>
            <p:cNvSpPr/>
            <p:nvPr/>
          </p:nvSpPr>
          <p:spPr>
            <a:xfrm>
              <a:off x="2673340" y="4069658"/>
              <a:ext cx="18217" cy="13771"/>
            </a:xfrm>
            <a:custGeom>
              <a:avLst/>
              <a:gdLst/>
              <a:ahLst/>
              <a:cxnLst/>
              <a:rect l="l" t="t" r="r" b="b"/>
              <a:pathLst>
                <a:path w="463" h="350" extrusionOk="0">
                  <a:moveTo>
                    <a:pt x="237" y="1"/>
                  </a:moveTo>
                  <a:cubicBezTo>
                    <a:pt x="116" y="1"/>
                    <a:pt x="0" y="101"/>
                    <a:pt x="61" y="241"/>
                  </a:cubicBezTo>
                  <a:cubicBezTo>
                    <a:pt x="94" y="316"/>
                    <a:pt x="163" y="350"/>
                    <a:pt x="234" y="350"/>
                  </a:cubicBezTo>
                  <a:cubicBezTo>
                    <a:pt x="291" y="350"/>
                    <a:pt x="349" y="328"/>
                    <a:pt x="390" y="288"/>
                  </a:cubicBezTo>
                  <a:cubicBezTo>
                    <a:pt x="445" y="234"/>
                    <a:pt x="462" y="155"/>
                    <a:pt x="393" y="72"/>
                  </a:cubicBezTo>
                  <a:cubicBezTo>
                    <a:pt x="351" y="22"/>
                    <a:pt x="294" y="1"/>
                    <a:pt x="23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8" name="Google Shape;1448;p38"/>
            <p:cNvSpPr/>
            <p:nvPr/>
          </p:nvSpPr>
          <p:spPr>
            <a:xfrm>
              <a:off x="2617235" y="4027952"/>
              <a:ext cx="6728" cy="5902"/>
            </a:xfrm>
            <a:custGeom>
              <a:avLst/>
              <a:gdLst/>
              <a:ahLst/>
              <a:cxnLst/>
              <a:rect l="l" t="t" r="r" b="b"/>
              <a:pathLst>
                <a:path w="171" h="150" extrusionOk="0">
                  <a:moveTo>
                    <a:pt x="84" y="1"/>
                  </a:moveTo>
                  <a:cubicBezTo>
                    <a:pt x="73" y="1"/>
                    <a:pt x="61" y="4"/>
                    <a:pt x="49" y="11"/>
                  </a:cubicBezTo>
                  <a:cubicBezTo>
                    <a:pt x="1" y="40"/>
                    <a:pt x="8" y="106"/>
                    <a:pt x="47" y="136"/>
                  </a:cubicBezTo>
                  <a:cubicBezTo>
                    <a:pt x="57" y="145"/>
                    <a:pt x="70" y="150"/>
                    <a:pt x="82" y="150"/>
                  </a:cubicBezTo>
                  <a:cubicBezTo>
                    <a:pt x="97" y="150"/>
                    <a:pt x="113" y="143"/>
                    <a:pt x="127" y="127"/>
                  </a:cubicBezTo>
                  <a:cubicBezTo>
                    <a:pt x="171" y="80"/>
                    <a:pt x="137" y="1"/>
                    <a:pt x="8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9" name="Google Shape;1449;p38"/>
            <p:cNvSpPr/>
            <p:nvPr/>
          </p:nvSpPr>
          <p:spPr>
            <a:xfrm>
              <a:off x="2763360" y="3956463"/>
              <a:ext cx="7161" cy="5390"/>
            </a:xfrm>
            <a:custGeom>
              <a:avLst/>
              <a:gdLst/>
              <a:ahLst/>
              <a:cxnLst/>
              <a:rect l="l" t="t" r="r" b="b"/>
              <a:pathLst>
                <a:path w="182" h="137" extrusionOk="0">
                  <a:moveTo>
                    <a:pt x="112" y="1"/>
                  </a:moveTo>
                  <a:cubicBezTo>
                    <a:pt x="45" y="1"/>
                    <a:pt x="0" y="90"/>
                    <a:pt x="67" y="128"/>
                  </a:cubicBezTo>
                  <a:cubicBezTo>
                    <a:pt x="78" y="134"/>
                    <a:pt x="90" y="137"/>
                    <a:pt x="101" y="137"/>
                  </a:cubicBezTo>
                  <a:cubicBezTo>
                    <a:pt x="138" y="137"/>
                    <a:pt x="172" y="105"/>
                    <a:pt x="178" y="68"/>
                  </a:cubicBezTo>
                  <a:cubicBezTo>
                    <a:pt x="181" y="40"/>
                    <a:pt x="169" y="11"/>
                    <a:pt x="129" y="3"/>
                  </a:cubicBezTo>
                  <a:cubicBezTo>
                    <a:pt x="124" y="1"/>
                    <a:pt x="118" y="1"/>
                    <a:pt x="1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0" name="Google Shape;1450;p38"/>
            <p:cNvSpPr/>
            <p:nvPr/>
          </p:nvSpPr>
          <p:spPr>
            <a:xfrm>
              <a:off x="2894496" y="3993644"/>
              <a:ext cx="7161" cy="5430"/>
            </a:xfrm>
            <a:custGeom>
              <a:avLst/>
              <a:gdLst/>
              <a:ahLst/>
              <a:cxnLst/>
              <a:rect l="l" t="t" r="r" b="b"/>
              <a:pathLst>
                <a:path w="182" h="138" extrusionOk="0">
                  <a:moveTo>
                    <a:pt x="113" y="1"/>
                  </a:moveTo>
                  <a:cubicBezTo>
                    <a:pt x="47" y="1"/>
                    <a:pt x="1" y="90"/>
                    <a:pt x="68" y="129"/>
                  </a:cubicBezTo>
                  <a:cubicBezTo>
                    <a:pt x="79" y="135"/>
                    <a:pt x="90" y="138"/>
                    <a:pt x="101" y="138"/>
                  </a:cubicBezTo>
                  <a:cubicBezTo>
                    <a:pt x="138" y="138"/>
                    <a:pt x="172" y="106"/>
                    <a:pt x="178" y="70"/>
                  </a:cubicBezTo>
                  <a:cubicBezTo>
                    <a:pt x="182" y="41"/>
                    <a:pt x="169" y="13"/>
                    <a:pt x="130" y="3"/>
                  </a:cubicBezTo>
                  <a:cubicBezTo>
                    <a:pt x="124" y="1"/>
                    <a:pt x="118" y="1"/>
                    <a:pt x="1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1" name="Google Shape;1451;p38"/>
            <p:cNvSpPr/>
            <p:nvPr/>
          </p:nvSpPr>
          <p:spPr>
            <a:xfrm>
              <a:off x="2825013" y="4043375"/>
              <a:ext cx="7200" cy="5390"/>
            </a:xfrm>
            <a:custGeom>
              <a:avLst/>
              <a:gdLst/>
              <a:ahLst/>
              <a:cxnLst/>
              <a:rect l="l" t="t" r="r" b="b"/>
              <a:pathLst>
                <a:path w="183" h="137" extrusionOk="0">
                  <a:moveTo>
                    <a:pt x="113" y="1"/>
                  </a:moveTo>
                  <a:cubicBezTo>
                    <a:pt x="46" y="1"/>
                    <a:pt x="1" y="90"/>
                    <a:pt x="68" y="128"/>
                  </a:cubicBezTo>
                  <a:cubicBezTo>
                    <a:pt x="79" y="134"/>
                    <a:pt x="90" y="137"/>
                    <a:pt x="101" y="137"/>
                  </a:cubicBezTo>
                  <a:cubicBezTo>
                    <a:pt x="139" y="137"/>
                    <a:pt x="172" y="105"/>
                    <a:pt x="177" y="69"/>
                  </a:cubicBezTo>
                  <a:cubicBezTo>
                    <a:pt x="182" y="40"/>
                    <a:pt x="170" y="12"/>
                    <a:pt x="130" y="3"/>
                  </a:cubicBezTo>
                  <a:cubicBezTo>
                    <a:pt x="124" y="2"/>
                    <a:pt x="118" y="1"/>
                    <a:pt x="1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2" name="Google Shape;1452;p38"/>
            <p:cNvSpPr/>
            <p:nvPr/>
          </p:nvSpPr>
          <p:spPr>
            <a:xfrm>
              <a:off x="2820646" y="4157397"/>
              <a:ext cx="7161" cy="5390"/>
            </a:xfrm>
            <a:custGeom>
              <a:avLst/>
              <a:gdLst/>
              <a:ahLst/>
              <a:cxnLst/>
              <a:rect l="l" t="t" r="r" b="b"/>
              <a:pathLst>
                <a:path w="182" h="137" extrusionOk="0">
                  <a:moveTo>
                    <a:pt x="112" y="1"/>
                  </a:moveTo>
                  <a:cubicBezTo>
                    <a:pt x="46" y="1"/>
                    <a:pt x="0" y="90"/>
                    <a:pt x="68" y="128"/>
                  </a:cubicBezTo>
                  <a:cubicBezTo>
                    <a:pt x="79" y="134"/>
                    <a:pt x="90" y="136"/>
                    <a:pt x="101" y="136"/>
                  </a:cubicBezTo>
                  <a:cubicBezTo>
                    <a:pt x="138" y="136"/>
                    <a:pt x="172" y="105"/>
                    <a:pt x="178" y="68"/>
                  </a:cubicBezTo>
                  <a:cubicBezTo>
                    <a:pt x="182" y="40"/>
                    <a:pt x="169" y="11"/>
                    <a:pt x="130" y="3"/>
                  </a:cubicBezTo>
                  <a:cubicBezTo>
                    <a:pt x="124" y="1"/>
                    <a:pt x="118" y="1"/>
                    <a:pt x="1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3" name="Google Shape;1453;p38"/>
            <p:cNvSpPr/>
            <p:nvPr/>
          </p:nvSpPr>
          <p:spPr>
            <a:xfrm>
              <a:off x="2735859" y="3877026"/>
              <a:ext cx="7161" cy="5390"/>
            </a:xfrm>
            <a:custGeom>
              <a:avLst/>
              <a:gdLst/>
              <a:ahLst/>
              <a:cxnLst/>
              <a:rect l="l" t="t" r="r" b="b"/>
              <a:pathLst>
                <a:path w="182" h="137" extrusionOk="0">
                  <a:moveTo>
                    <a:pt x="113" y="0"/>
                  </a:moveTo>
                  <a:cubicBezTo>
                    <a:pt x="46" y="0"/>
                    <a:pt x="1" y="90"/>
                    <a:pt x="68" y="127"/>
                  </a:cubicBezTo>
                  <a:cubicBezTo>
                    <a:pt x="79" y="134"/>
                    <a:pt x="91" y="137"/>
                    <a:pt x="102" y="137"/>
                  </a:cubicBezTo>
                  <a:cubicBezTo>
                    <a:pt x="139" y="137"/>
                    <a:pt x="173" y="105"/>
                    <a:pt x="178" y="68"/>
                  </a:cubicBezTo>
                  <a:cubicBezTo>
                    <a:pt x="182" y="39"/>
                    <a:pt x="170" y="11"/>
                    <a:pt x="130" y="2"/>
                  </a:cubicBezTo>
                  <a:cubicBezTo>
                    <a:pt x="124" y="1"/>
                    <a:pt x="118" y="0"/>
                    <a:pt x="1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54" name="Google Shape;1454;p38"/>
          <p:cNvGrpSpPr/>
          <p:nvPr/>
        </p:nvGrpSpPr>
        <p:grpSpPr>
          <a:xfrm>
            <a:off x="8526815" y="1426564"/>
            <a:ext cx="946219" cy="1594667"/>
            <a:chOff x="2567024" y="2978878"/>
            <a:chExt cx="344820" cy="581126"/>
          </a:xfrm>
        </p:grpSpPr>
        <p:sp>
          <p:nvSpPr>
            <p:cNvPr id="1455" name="Google Shape;1455;p38"/>
            <p:cNvSpPr/>
            <p:nvPr/>
          </p:nvSpPr>
          <p:spPr>
            <a:xfrm>
              <a:off x="2567024" y="2978878"/>
              <a:ext cx="344820" cy="581126"/>
            </a:xfrm>
            <a:custGeom>
              <a:avLst/>
              <a:gdLst/>
              <a:ahLst/>
              <a:cxnLst/>
              <a:rect l="l" t="t" r="r" b="b"/>
              <a:pathLst>
                <a:path w="8764" h="14770" extrusionOk="0">
                  <a:moveTo>
                    <a:pt x="6897" y="12615"/>
                  </a:moveTo>
                  <a:cubicBezTo>
                    <a:pt x="6712" y="12922"/>
                    <a:pt x="6600" y="13248"/>
                    <a:pt x="6541" y="13601"/>
                  </a:cubicBezTo>
                  <a:cubicBezTo>
                    <a:pt x="6490" y="13908"/>
                    <a:pt x="6588" y="14433"/>
                    <a:pt x="6262" y="14613"/>
                  </a:cubicBezTo>
                  <a:cubicBezTo>
                    <a:pt x="6157" y="14670"/>
                    <a:pt x="6033" y="14673"/>
                    <a:pt x="5913" y="14677"/>
                  </a:cubicBezTo>
                  <a:cubicBezTo>
                    <a:pt x="5356" y="14692"/>
                    <a:pt x="4749" y="14770"/>
                    <a:pt x="4255" y="14452"/>
                  </a:cubicBezTo>
                  <a:cubicBezTo>
                    <a:pt x="3965" y="14265"/>
                    <a:pt x="3750" y="14062"/>
                    <a:pt x="3492" y="13903"/>
                  </a:cubicBezTo>
                  <a:cubicBezTo>
                    <a:pt x="3319" y="13797"/>
                    <a:pt x="3124" y="13711"/>
                    <a:pt x="2875" y="13667"/>
                  </a:cubicBezTo>
                  <a:cubicBezTo>
                    <a:pt x="2466" y="13594"/>
                    <a:pt x="2050" y="13613"/>
                    <a:pt x="1637" y="13586"/>
                  </a:cubicBezTo>
                  <a:cubicBezTo>
                    <a:pt x="1588" y="13584"/>
                    <a:pt x="1541" y="13579"/>
                    <a:pt x="1492" y="13575"/>
                  </a:cubicBezTo>
                  <a:cubicBezTo>
                    <a:pt x="1118" y="13538"/>
                    <a:pt x="730" y="13419"/>
                    <a:pt x="484" y="13133"/>
                  </a:cubicBezTo>
                  <a:cubicBezTo>
                    <a:pt x="299" y="12914"/>
                    <a:pt x="219" y="12604"/>
                    <a:pt x="297" y="12328"/>
                  </a:cubicBezTo>
                  <a:cubicBezTo>
                    <a:pt x="377" y="12052"/>
                    <a:pt x="623" y="11825"/>
                    <a:pt x="908" y="11791"/>
                  </a:cubicBezTo>
                  <a:cubicBezTo>
                    <a:pt x="1341" y="11736"/>
                    <a:pt x="1703" y="12088"/>
                    <a:pt x="2083" y="12301"/>
                  </a:cubicBezTo>
                  <a:cubicBezTo>
                    <a:pt x="2319" y="12433"/>
                    <a:pt x="2583" y="12516"/>
                    <a:pt x="2853" y="12545"/>
                  </a:cubicBezTo>
                  <a:cubicBezTo>
                    <a:pt x="2952" y="12556"/>
                    <a:pt x="3072" y="12547"/>
                    <a:pt x="3122" y="12462"/>
                  </a:cubicBezTo>
                  <a:cubicBezTo>
                    <a:pt x="3155" y="12405"/>
                    <a:pt x="3144" y="12332"/>
                    <a:pt x="3124" y="12270"/>
                  </a:cubicBezTo>
                  <a:cubicBezTo>
                    <a:pt x="2961" y="11701"/>
                    <a:pt x="2393" y="11460"/>
                    <a:pt x="1872" y="11313"/>
                  </a:cubicBezTo>
                  <a:cubicBezTo>
                    <a:pt x="925" y="11044"/>
                    <a:pt x="244" y="10693"/>
                    <a:pt x="105" y="9638"/>
                  </a:cubicBezTo>
                  <a:cubicBezTo>
                    <a:pt x="0" y="8845"/>
                    <a:pt x="216" y="7874"/>
                    <a:pt x="783" y="7283"/>
                  </a:cubicBezTo>
                  <a:cubicBezTo>
                    <a:pt x="886" y="7177"/>
                    <a:pt x="1014" y="7091"/>
                    <a:pt x="1154" y="7032"/>
                  </a:cubicBezTo>
                  <a:cubicBezTo>
                    <a:pt x="1489" y="6891"/>
                    <a:pt x="1886" y="6907"/>
                    <a:pt x="2133" y="7163"/>
                  </a:cubicBezTo>
                  <a:cubicBezTo>
                    <a:pt x="2365" y="7403"/>
                    <a:pt x="2400" y="7765"/>
                    <a:pt x="2479" y="8089"/>
                  </a:cubicBezTo>
                  <a:cubicBezTo>
                    <a:pt x="2589" y="8544"/>
                    <a:pt x="2790" y="9009"/>
                    <a:pt x="3091" y="9371"/>
                  </a:cubicBezTo>
                  <a:cubicBezTo>
                    <a:pt x="3347" y="9681"/>
                    <a:pt x="3620" y="9948"/>
                    <a:pt x="3763" y="9603"/>
                  </a:cubicBezTo>
                  <a:cubicBezTo>
                    <a:pt x="3782" y="9558"/>
                    <a:pt x="3799" y="9501"/>
                    <a:pt x="3813" y="9434"/>
                  </a:cubicBezTo>
                  <a:cubicBezTo>
                    <a:pt x="3982" y="8621"/>
                    <a:pt x="3539" y="7729"/>
                    <a:pt x="3294" y="6969"/>
                  </a:cubicBezTo>
                  <a:cubicBezTo>
                    <a:pt x="2923" y="5808"/>
                    <a:pt x="2394" y="4693"/>
                    <a:pt x="2087" y="3510"/>
                  </a:cubicBezTo>
                  <a:cubicBezTo>
                    <a:pt x="1848" y="2591"/>
                    <a:pt x="1801" y="1186"/>
                    <a:pt x="2576" y="491"/>
                  </a:cubicBezTo>
                  <a:cubicBezTo>
                    <a:pt x="2755" y="330"/>
                    <a:pt x="2951" y="223"/>
                    <a:pt x="3153" y="162"/>
                  </a:cubicBezTo>
                  <a:cubicBezTo>
                    <a:pt x="3687" y="1"/>
                    <a:pt x="4264" y="173"/>
                    <a:pt x="4716" y="588"/>
                  </a:cubicBezTo>
                  <a:cubicBezTo>
                    <a:pt x="5341" y="1160"/>
                    <a:pt x="5520" y="1949"/>
                    <a:pt x="5567" y="2764"/>
                  </a:cubicBezTo>
                  <a:cubicBezTo>
                    <a:pt x="5719" y="5412"/>
                    <a:pt x="4649" y="8122"/>
                    <a:pt x="5363" y="10677"/>
                  </a:cubicBezTo>
                  <a:cubicBezTo>
                    <a:pt x="5466" y="11045"/>
                    <a:pt x="6044" y="11618"/>
                    <a:pt x="6330" y="11075"/>
                  </a:cubicBezTo>
                  <a:cubicBezTo>
                    <a:pt x="6531" y="10692"/>
                    <a:pt x="6660" y="10180"/>
                    <a:pt x="6684" y="9746"/>
                  </a:cubicBezTo>
                  <a:cubicBezTo>
                    <a:pt x="6712" y="9266"/>
                    <a:pt x="6540" y="8733"/>
                    <a:pt x="6999" y="8383"/>
                  </a:cubicBezTo>
                  <a:cubicBezTo>
                    <a:pt x="7521" y="7985"/>
                    <a:pt x="8242" y="8512"/>
                    <a:pt x="8408" y="9043"/>
                  </a:cubicBezTo>
                  <a:cubicBezTo>
                    <a:pt x="8763" y="10188"/>
                    <a:pt x="7443" y="11704"/>
                    <a:pt x="6897" y="1261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6" name="Google Shape;1456;p38"/>
            <p:cNvSpPr/>
            <p:nvPr/>
          </p:nvSpPr>
          <p:spPr>
            <a:xfrm>
              <a:off x="2583470" y="3310240"/>
              <a:ext cx="32538" cy="29037"/>
            </a:xfrm>
            <a:custGeom>
              <a:avLst/>
              <a:gdLst/>
              <a:ahLst/>
              <a:cxnLst/>
              <a:rect l="l" t="t" r="r" b="b"/>
              <a:pathLst>
                <a:path w="827" h="738" extrusionOk="0">
                  <a:moveTo>
                    <a:pt x="443" y="1"/>
                  </a:moveTo>
                  <a:cubicBezTo>
                    <a:pt x="379" y="1"/>
                    <a:pt x="313" y="16"/>
                    <a:pt x="252" y="48"/>
                  </a:cubicBezTo>
                  <a:cubicBezTo>
                    <a:pt x="1" y="178"/>
                    <a:pt x="13" y="547"/>
                    <a:pt x="251" y="686"/>
                  </a:cubicBezTo>
                  <a:cubicBezTo>
                    <a:pt x="310" y="721"/>
                    <a:pt x="375" y="737"/>
                    <a:pt x="438" y="737"/>
                  </a:cubicBezTo>
                  <a:cubicBezTo>
                    <a:pt x="637" y="737"/>
                    <a:pt x="827" y="582"/>
                    <a:pt x="827" y="369"/>
                  </a:cubicBezTo>
                  <a:cubicBezTo>
                    <a:pt x="827" y="145"/>
                    <a:pt x="642" y="1"/>
                    <a:pt x="44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7" name="Google Shape;1457;p38"/>
            <p:cNvSpPr/>
            <p:nvPr/>
          </p:nvSpPr>
          <p:spPr>
            <a:xfrm>
              <a:off x="2706658" y="3013935"/>
              <a:ext cx="32538" cy="28997"/>
            </a:xfrm>
            <a:custGeom>
              <a:avLst/>
              <a:gdLst/>
              <a:ahLst/>
              <a:cxnLst/>
              <a:rect l="l" t="t" r="r" b="b"/>
              <a:pathLst>
                <a:path w="827" h="737" extrusionOk="0">
                  <a:moveTo>
                    <a:pt x="442" y="1"/>
                  </a:moveTo>
                  <a:cubicBezTo>
                    <a:pt x="378" y="1"/>
                    <a:pt x="313" y="15"/>
                    <a:pt x="251" y="47"/>
                  </a:cubicBezTo>
                  <a:cubicBezTo>
                    <a:pt x="0" y="179"/>
                    <a:pt x="12" y="546"/>
                    <a:pt x="249" y="686"/>
                  </a:cubicBezTo>
                  <a:cubicBezTo>
                    <a:pt x="308" y="721"/>
                    <a:pt x="373" y="737"/>
                    <a:pt x="437" y="737"/>
                  </a:cubicBezTo>
                  <a:cubicBezTo>
                    <a:pt x="636" y="737"/>
                    <a:pt x="826" y="582"/>
                    <a:pt x="826" y="369"/>
                  </a:cubicBezTo>
                  <a:cubicBezTo>
                    <a:pt x="826" y="145"/>
                    <a:pt x="641" y="1"/>
                    <a:pt x="44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8" name="Google Shape;1458;p38"/>
            <p:cNvSpPr/>
            <p:nvPr/>
          </p:nvSpPr>
          <p:spPr>
            <a:xfrm>
              <a:off x="2757610" y="3478243"/>
              <a:ext cx="36630" cy="29155"/>
            </a:xfrm>
            <a:custGeom>
              <a:avLst/>
              <a:gdLst/>
              <a:ahLst/>
              <a:cxnLst/>
              <a:rect l="l" t="t" r="r" b="b"/>
              <a:pathLst>
                <a:path w="931" h="741" extrusionOk="0">
                  <a:moveTo>
                    <a:pt x="496" y="0"/>
                  </a:moveTo>
                  <a:cubicBezTo>
                    <a:pt x="387" y="0"/>
                    <a:pt x="275" y="44"/>
                    <a:pt x="194" y="133"/>
                  </a:cubicBezTo>
                  <a:cubicBezTo>
                    <a:pt x="0" y="341"/>
                    <a:pt x="137" y="684"/>
                    <a:pt x="408" y="734"/>
                  </a:cubicBezTo>
                  <a:cubicBezTo>
                    <a:pt x="431" y="739"/>
                    <a:pt x="454" y="741"/>
                    <a:pt x="477" y="741"/>
                  </a:cubicBezTo>
                  <a:cubicBezTo>
                    <a:pt x="726" y="741"/>
                    <a:pt x="931" y="484"/>
                    <a:pt x="842" y="242"/>
                  </a:cubicBezTo>
                  <a:cubicBezTo>
                    <a:pt x="785" y="81"/>
                    <a:pt x="643" y="0"/>
                    <a:pt x="49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9" name="Google Shape;1459;p38"/>
            <p:cNvSpPr/>
            <p:nvPr/>
          </p:nvSpPr>
          <p:spPr>
            <a:xfrm>
              <a:off x="2596100" y="3471633"/>
              <a:ext cx="36709" cy="29548"/>
            </a:xfrm>
            <a:custGeom>
              <a:avLst/>
              <a:gdLst/>
              <a:ahLst/>
              <a:cxnLst/>
              <a:rect l="l" t="t" r="r" b="b"/>
              <a:pathLst>
                <a:path w="933" h="751" extrusionOk="0">
                  <a:moveTo>
                    <a:pt x="476" y="1"/>
                  </a:moveTo>
                  <a:cubicBezTo>
                    <a:pt x="325" y="1"/>
                    <a:pt x="174" y="93"/>
                    <a:pt x="106" y="249"/>
                  </a:cubicBezTo>
                  <a:cubicBezTo>
                    <a:pt x="0" y="491"/>
                    <a:pt x="205" y="750"/>
                    <a:pt x="453" y="750"/>
                  </a:cubicBezTo>
                  <a:cubicBezTo>
                    <a:pt x="471" y="750"/>
                    <a:pt x="489" y="749"/>
                    <a:pt x="507" y="746"/>
                  </a:cubicBezTo>
                  <a:cubicBezTo>
                    <a:pt x="789" y="703"/>
                    <a:pt x="933" y="355"/>
                    <a:pt x="756" y="136"/>
                  </a:cubicBezTo>
                  <a:cubicBezTo>
                    <a:pt x="680" y="43"/>
                    <a:pt x="578" y="1"/>
                    <a:pt x="47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0" name="Google Shape;1460;p38"/>
            <p:cNvSpPr/>
            <p:nvPr/>
          </p:nvSpPr>
          <p:spPr>
            <a:xfrm>
              <a:off x="2598736" y="3290214"/>
              <a:ext cx="14361" cy="10781"/>
            </a:xfrm>
            <a:custGeom>
              <a:avLst/>
              <a:gdLst/>
              <a:ahLst/>
              <a:cxnLst/>
              <a:rect l="l" t="t" r="r" b="b"/>
              <a:pathLst>
                <a:path w="365" h="274" extrusionOk="0">
                  <a:moveTo>
                    <a:pt x="225" y="0"/>
                  </a:moveTo>
                  <a:cubicBezTo>
                    <a:pt x="92" y="0"/>
                    <a:pt x="0" y="179"/>
                    <a:pt x="135" y="256"/>
                  </a:cubicBezTo>
                  <a:cubicBezTo>
                    <a:pt x="157" y="268"/>
                    <a:pt x="180" y="274"/>
                    <a:pt x="202" y="274"/>
                  </a:cubicBezTo>
                  <a:cubicBezTo>
                    <a:pt x="277" y="274"/>
                    <a:pt x="344" y="209"/>
                    <a:pt x="356" y="137"/>
                  </a:cubicBezTo>
                  <a:cubicBezTo>
                    <a:pt x="364" y="79"/>
                    <a:pt x="340" y="23"/>
                    <a:pt x="259" y="4"/>
                  </a:cubicBezTo>
                  <a:cubicBezTo>
                    <a:pt x="248" y="2"/>
                    <a:pt x="236" y="0"/>
                    <a:pt x="22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1" name="Google Shape;1461;p38"/>
            <p:cNvSpPr/>
            <p:nvPr/>
          </p:nvSpPr>
          <p:spPr>
            <a:xfrm>
              <a:off x="2631274" y="3467777"/>
              <a:ext cx="18571" cy="13810"/>
            </a:xfrm>
            <a:custGeom>
              <a:avLst/>
              <a:gdLst/>
              <a:ahLst/>
              <a:cxnLst/>
              <a:rect l="l" t="t" r="r" b="b"/>
              <a:pathLst>
                <a:path w="472" h="351" extrusionOk="0">
                  <a:moveTo>
                    <a:pt x="229" y="1"/>
                  </a:moveTo>
                  <a:cubicBezTo>
                    <a:pt x="163" y="1"/>
                    <a:pt x="96" y="32"/>
                    <a:pt x="55" y="84"/>
                  </a:cubicBezTo>
                  <a:cubicBezTo>
                    <a:pt x="8" y="143"/>
                    <a:pt x="0" y="225"/>
                    <a:pt x="80" y="298"/>
                  </a:cubicBezTo>
                  <a:cubicBezTo>
                    <a:pt x="120" y="335"/>
                    <a:pt x="168" y="351"/>
                    <a:pt x="216" y="351"/>
                  </a:cubicBezTo>
                  <a:cubicBezTo>
                    <a:pt x="347" y="351"/>
                    <a:pt x="471" y="229"/>
                    <a:pt x="387" y="88"/>
                  </a:cubicBezTo>
                  <a:cubicBezTo>
                    <a:pt x="350" y="27"/>
                    <a:pt x="290" y="1"/>
                    <a:pt x="2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2" name="Google Shape;1462;p38"/>
            <p:cNvSpPr/>
            <p:nvPr/>
          </p:nvSpPr>
          <p:spPr>
            <a:xfrm>
              <a:off x="2734672" y="3041869"/>
              <a:ext cx="17705" cy="15266"/>
            </a:xfrm>
            <a:custGeom>
              <a:avLst/>
              <a:gdLst/>
              <a:ahLst/>
              <a:cxnLst/>
              <a:rect l="l" t="t" r="r" b="b"/>
              <a:pathLst>
                <a:path w="450" h="388" extrusionOk="0">
                  <a:moveTo>
                    <a:pt x="193" y="1"/>
                  </a:moveTo>
                  <a:cubicBezTo>
                    <a:pt x="136" y="1"/>
                    <a:pt x="81" y="32"/>
                    <a:pt x="51" y="112"/>
                  </a:cubicBezTo>
                  <a:cubicBezTo>
                    <a:pt x="0" y="250"/>
                    <a:pt x="114" y="388"/>
                    <a:pt x="232" y="388"/>
                  </a:cubicBezTo>
                  <a:cubicBezTo>
                    <a:pt x="278" y="388"/>
                    <a:pt x="324" y="367"/>
                    <a:pt x="362" y="317"/>
                  </a:cubicBezTo>
                  <a:cubicBezTo>
                    <a:pt x="450" y="198"/>
                    <a:pt x="363" y="42"/>
                    <a:pt x="240" y="7"/>
                  </a:cubicBezTo>
                  <a:cubicBezTo>
                    <a:pt x="225" y="3"/>
                    <a:pt x="209" y="1"/>
                    <a:pt x="19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3" name="Google Shape;1463;p38"/>
            <p:cNvSpPr/>
            <p:nvPr/>
          </p:nvSpPr>
          <p:spPr>
            <a:xfrm>
              <a:off x="2727865" y="3360680"/>
              <a:ext cx="17509" cy="15148"/>
            </a:xfrm>
            <a:custGeom>
              <a:avLst/>
              <a:gdLst/>
              <a:ahLst/>
              <a:cxnLst/>
              <a:rect l="l" t="t" r="r" b="b"/>
              <a:pathLst>
                <a:path w="445" h="385" extrusionOk="0">
                  <a:moveTo>
                    <a:pt x="258" y="1"/>
                  </a:moveTo>
                  <a:cubicBezTo>
                    <a:pt x="235" y="1"/>
                    <a:pt x="211" y="6"/>
                    <a:pt x="184" y="16"/>
                  </a:cubicBezTo>
                  <a:cubicBezTo>
                    <a:pt x="1" y="89"/>
                    <a:pt x="15" y="385"/>
                    <a:pt x="219" y="385"/>
                  </a:cubicBezTo>
                  <a:cubicBezTo>
                    <a:pt x="225" y="385"/>
                    <a:pt x="232" y="385"/>
                    <a:pt x="239" y="384"/>
                  </a:cubicBezTo>
                  <a:cubicBezTo>
                    <a:pt x="386" y="370"/>
                    <a:pt x="444" y="202"/>
                    <a:pt x="389" y="88"/>
                  </a:cubicBezTo>
                  <a:cubicBezTo>
                    <a:pt x="363" y="37"/>
                    <a:pt x="319" y="1"/>
                    <a:pt x="2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4" name="Google Shape;1464;p38"/>
            <p:cNvSpPr/>
            <p:nvPr/>
          </p:nvSpPr>
          <p:spPr>
            <a:xfrm>
              <a:off x="2788102" y="3467108"/>
              <a:ext cx="17469" cy="15148"/>
            </a:xfrm>
            <a:custGeom>
              <a:avLst/>
              <a:gdLst/>
              <a:ahLst/>
              <a:cxnLst/>
              <a:rect l="l" t="t" r="r" b="b"/>
              <a:pathLst>
                <a:path w="444" h="385" extrusionOk="0">
                  <a:moveTo>
                    <a:pt x="258" y="0"/>
                  </a:moveTo>
                  <a:cubicBezTo>
                    <a:pt x="236" y="0"/>
                    <a:pt x="211" y="5"/>
                    <a:pt x="184" y="16"/>
                  </a:cubicBezTo>
                  <a:cubicBezTo>
                    <a:pt x="0" y="89"/>
                    <a:pt x="15" y="384"/>
                    <a:pt x="218" y="384"/>
                  </a:cubicBezTo>
                  <a:cubicBezTo>
                    <a:pt x="225" y="384"/>
                    <a:pt x="231" y="384"/>
                    <a:pt x="238" y="383"/>
                  </a:cubicBezTo>
                  <a:cubicBezTo>
                    <a:pt x="386" y="371"/>
                    <a:pt x="444" y="201"/>
                    <a:pt x="388" y="87"/>
                  </a:cubicBezTo>
                  <a:cubicBezTo>
                    <a:pt x="364" y="37"/>
                    <a:pt x="320" y="0"/>
                    <a:pt x="25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5" name="Google Shape;1465;p38"/>
            <p:cNvSpPr/>
            <p:nvPr/>
          </p:nvSpPr>
          <p:spPr>
            <a:xfrm>
              <a:off x="2720822" y="3295407"/>
              <a:ext cx="12236" cy="11135"/>
            </a:xfrm>
            <a:custGeom>
              <a:avLst/>
              <a:gdLst/>
              <a:ahLst/>
              <a:cxnLst/>
              <a:rect l="l" t="t" r="r" b="b"/>
              <a:pathLst>
                <a:path w="311" h="283" extrusionOk="0">
                  <a:moveTo>
                    <a:pt x="122" y="1"/>
                  </a:moveTo>
                  <a:cubicBezTo>
                    <a:pt x="121" y="1"/>
                    <a:pt x="119" y="1"/>
                    <a:pt x="118" y="1"/>
                  </a:cubicBezTo>
                  <a:cubicBezTo>
                    <a:pt x="60" y="4"/>
                    <a:pt x="9" y="37"/>
                    <a:pt x="5" y="119"/>
                  </a:cubicBezTo>
                  <a:cubicBezTo>
                    <a:pt x="1" y="215"/>
                    <a:pt x="84" y="282"/>
                    <a:pt x="161" y="282"/>
                  </a:cubicBezTo>
                  <a:cubicBezTo>
                    <a:pt x="208" y="282"/>
                    <a:pt x="253" y="257"/>
                    <a:pt x="274" y="197"/>
                  </a:cubicBezTo>
                  <a:cubicBezTo>
                    <a:pt x="311" y="93"/>
                    <a:pt x="216" y="1"/>
                    <a:pt x="1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6" name="Google Shape;1466;p38"/>
            <p:cNvSpPr/>
            <p:nvPr/>
          </p:nvSpPr>
          <p:spPr>
            <a:xfrm>
              <a:off x="2614631" y="3300955"/>
              <a:ext cx="7161" cy="5430"/>
            </a:xfrm>
            <a:custGeom>
              <a:avLst/>
              <a:gdLst/>
              <a:ahLst/>
              <a:cxnLst/>
              <a:rect l="l" t="t" r="r" b="b"/>
              <a:pathLst>
                <a:path w="182" h="138" extrusionOk="0">
                  <a:moveTo>
                    <a:pt x="113" y="0"/>
                  </a:moveTo>
                  <a:cubicBezTo>
                    <a:pt x="47" y="0"/>
                    <a:pt x="1" y="90"/>
                    <a:pt x="68" y="129"/>
                  </a:cubicBezTo>
                  <a:cubicBezTo>
                    <a:pt x="79" y="135"/>
                    <a:pt x="90" y="138"/>
                    <a:pt x="101" y="138"/>
                  </a:cubicBezTo>
                  <a:cubicBezTo>
                    <a:pt x="139" y="138"/>
                    <a:pt x="173" y="106"/>
                    <a:pt x="178" y="69"/>
                  </a:cubicBezTo>
                  <a:cubicBezTo>
                    <a:pt x="182" y="41"/>
                    <a:pt x="170" y="12"/>
                    <a:pt x="130" y="2"/>
                  </a:cubicBezTo>
                  <a:cubicBezTo>
                    <a:pt x="124" y="1"/>
                    <a:pt x="119" y="0"/>
                    <a:pt x="1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7" name="Google Shape;1467;p38"/>
            <p:cNvSpPr/>
            <p:nvPr/>
          </p:nvSpPr>
          <p:spPr>
            <a:xfrm>
              <a:off x="2626592" y="3389520"/>
              <a:ext cx="7200" cy="5390"/>
            </a:xfrm>
            <a:custGeom>
              <a:avLst/>
              <a:gdLst/>
              <a:ahLst/>
              <a:cxnLst/>
              <a:rect l="l" t="t" r="r" b="b"/>
              <a:pathLst>
                <a:path w="183" h="137" extrusionOk="0">
                  <a:moveTo>
                    <a:pt x="112" y="1"/>
                  </a:moveTo>
                  <a:cubicBezTo>
                    <a:pt x="46" y="1"/>
                    <a:pt x="0" y="90"/>
                    <a:pt x="67" y="128"/>
                  </a:cubicBezTo>
                  <a:cubicBezTo>
                    <a:pt x="79" y="134"/>
                    <a:pt x="90" y="137"/>
                    <a:pt x="101" y="137"/>
                  </a:cubicBezTo>
                  <a:cubicBezTo>
                    <a:pt x="139" y="137"/>
                    <a:pt x="172" y="105"/>
                    <a:pt x="178" y="68"/>
                  </a:cubicBezTo>
                  <a:cubicBezTo>
                    <a:pt x="183" y="40"/>
                    <a:pt x="170" y="11"/>
                    <a:pt x="129" y="3"/>
                  </a:cubicBezTo>
                  <a:cubicBezTo>
                    <a:pt x="124" y="1"/>
                    <a:pt x="118" y="1"/>
                    <a:pt x="1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8" name="Google Shape;1468;p38"/>
            <p:cNvSpPr/>
            <p:nvPr/>
          </p:nvSpPr>
          <p:spPr>
            <a:xfrm>
              <a:off x="2622618" y="3460931"/>
              <a:ext cx="6846" cy="5902"/>
            </a:xfrm>
            <a:custGeom>
              <a:avLst/>
              <a:gdLst/>
              <a:ahLst/>
              <a:cxnLst/>
              <a:rect l="l" t="t" r="r" b="b"/>
              <a:pathLst>
                <a:path w="174" h="150" extrusionOk="0">
                  <a:moveTo>
                    <a:pt x="85" y="0"/>
                  </a:moveTo>
                  <a:cubicBezTo>
                    <a:pt x="68" y="0"/>
                    <a:pt x="50" y="8"/>
                    <a:pt x="36" y="29"/>
                  </a:cubicBezTo>
                  <a:cubicBezTo>
                    <a:pt x="0" y="79"/>
                    <a:pt x="39" y="149"/>
                    <a:pt x="89" y="149"/>
                  </a:cubicBezTo>
                  <a:cubicBezTo>
                    <a:pt x="102" y="149"/>
                    <a:pt x="116" y="145"/>
                    <a:pt x="129" y="134"/>
                  </a:cubicBezTo>
                  <a:cubicBezTo>
                    <a:pt x="173" y="100"/>
                    <a:pt x="156" y="34"/>
                    <a:pt x="115" y="9"/>
                  </a:cubicBezTo>
                  <a:cubicBezTo>
                    <a:pt x="106" y="3"/>
                    <a:pt x="95" y="0"/>
                    <a:pt x="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9" name="Google Shape;1469;p38"/>
            <p:cNvSpPr/>
            <p:nvPr/>
          </p:nvSpPr>
          <p:spPr>
            <a:xfrm>
              <a:off x="2755603" y="3066302"/>
              <a:ext cx="17745" cy="15266"/>
            </a:xfrm>
            <a:custGeom>
              <a:avLst/>
              <a:gdLst/>
              <a:ahLst/>
              <a:cxnLst/>
              <a:rect l="l" t="t" r="r" b="b"/>
              <a:pathLst>
                <a:path w="451" h="388" extrusionOk="0">
                  <a:moveTo>
                    <a:pt x="192" y="1"/>
                  </a:moveTo>
                  <a:cubicBezTo>
                    <a:pt x="134" y="1"/>
                    <a:pt x="80" y="32"/>
                    <a:pt x="51" y="112"/>
                  </a:cubicBezTo>
                  <a:cubicBezTo>
                    <a:pt x="1" y="250"/>
                    <a:pt x="114" y="388"/>
                    <a:pt x="232" y="388"/>
                  </a:cubicBezTo>
                  <a:cubicBezTo>
                    <a:pt x="278" y="388"/>
                    <a:pt x="325" y="367"/>
                    <a:pt x="362" y="316"/>
                  </a:cubicBezTo>
                  <a:cubicBezTo>
                    <a:pt x="450" y="199"/>
                    <a:pt x="363" y="42"/>
                    <a:pt x="241" y="8"/>
                  </a:cubicBezTo>
                  <a:cubicBezTo>
                    <a:pt x="225" y="3"/>
                    <a:pt x="208" y="1"/>
                    <a:pt x="19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0" name="Google Shape;1470;p38"/>
            <p:cNvSpPr/>
            <p:nvPr/>
          </p:nvSpPr>
          <p:spPr>
            <a:xfrm>
              <a:off x="2764731" y="3054381"/>
              <a:ext cx="7200" cy="5430"/>
            </a:xfrm>
            <a:custGeom>
              <a:avLst/>
              <a:gdLst/>
              <a:ahLst/>
              <a:cxnLst/>
              <a:rect l="l" t="t" r="r" b="b"/>
              <a:pathLst>
                <a:path w="183" h="138" extrusionOk="0">
                  <a:moveTo>
                    <a:pt x="113" y="1"/>
                  </a:moveTo>
                  <a:cubicBezTo>
                    <a:pt x="47" y="1"/>
                    <a:pt x="1" y="90"/>
                    <a:pt x="68" y="129"/>
                  </a:cubicBezTo>
                  <a:cubicBezTo>
                    <a:pt x="79" y="135"/>
                    <a:pt x="90" y="138"/>
                    <a:pt x="101" y="138"/>
                  </a:cubicBezTo>
                  <a:cubicBezTo>
                    <a:pt x="139" y="138"/>
                    <a:pt x="173" y="106"/>
                    <a:pt x="178" y="69"/>
                  </a:cubicBezTo>
                  <a:cubicBezTo>
                    <a:pt x="182" y="41"/>
                    <a:pt x="170" y="12"/>
                    <a:pt x="130" y="2"/>
                  </a:cubicBezTo>
                  <a:cubicBezTo>
                    <a:pt x="124" y="1"/>
                    <a:pt x="119" y="1"/>
                    <a:pt x="1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1" name="Google Shape;1471;p38"/>
            <p:cNvSpPr/>
            <p:nvPr/>
          </p:nvSpPr>
          <p:spPr>
            <a:xfrm>
              <a:off x="2752967" y="3098723"/>
              <a:ext cx="7161" cy="5430"/>
            </a:xfrm>
            <a:custGeom>
              <a:avLst/>
              <a:gdLst/>
              <a:ahLst/>
              <a:cxnLst/>
              <a:rect l="l" t="t" r="r" b="b"/>
              <a:pathLst>
                <a:path w="182" h="138" extrusionOk="0">
                  <a:moveTo>
                    <a:pt x="112" y="0"/>
                  </a:moveTo>
                  <a:cubicBezTo>
                    <a:pt x="46" y="0"/>
                    <a:pt x="0" y="90"/>
                    <a:pt x="68" y="129"/>
                  </a:cubicBezTo>
                  <a:cubicBezTo>
                    <a:pt x="79" y="135"/>
                    <a:pt x="90" y="138"/>
                    <a:pt x="101" y="138"/>
                  </a:cubicBezTo>
                  <a:cubicBezTo>
                    <a:pt x="138" y="138"/>
                    <a:pt x="172" y="106"/>
                    <a:pt x="178" y="69"/>
                  </a:cubicBezTo>
                  <a:cubicBezTo>
                    <a:pt x="181" y="41"/>
                    <a:pt x="169" y="12"/>
                    <a:pt x="129" y="2"/>
                  </a:cubicBezTo>
                  <a:cubicBezTo>
                    <a:pt x="124" y="1"/>
                    <a:pt x="118" y="0"/>
                    <a:pt x="1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2" name="Google Shape;1472;p38"/>
            <p:cNvSpPr/>
            <p:nvPr/>
          </p:nvSpPr>
          <p:spPr>
            <a:xfrm>
              <a:off x="2741911" y="3017200"/>
              <a:ext cx="7161" cy="5430"/>
            </a:xfrm>
            <a:custGeom>
              <a:avLst/>
              <a:gdLst/>
              <a:ahLst/>
              <a:cxnLst/>
              <a:rect l="l" t="t" r="r" b="b"/>
              <a:pathLst>
                <a:path w="182" h="138" extrusionOk="0">
                  <a:moveTo>
                    <a:pt x="112" y="1"/>
                  </a:moveTo>
                  <a:cubicBezTo>
                    <a:pt x="45" y="1"/>
                    <a:pt x="0" y="90"/>
                    <a:pt x="67" y="128"/>
                  </a:cubicBezTo>
                  <a:cubicBezTo>
                    <a:pt x="79" y="134"/>
                    <a:pt x="90" y="137"/>
                    <a:pt x="102" y="137"/>
                  </a:cubicBezTo>
                  <a:cubicBezTo>
                    <a:pt x="139" y="137"/>
                    <a:pt x="172" y="105"/>
                    <a:pt x="178" y="68"/>
                  </a:cubicBezTo>
                  <a:cubicBezTo>
                    <a:pt x="181" y="40"/>
                    <a:pt x="169" y="11"/>
                    <a:pt x="129" y="3"/>
                  </a:cubicBezTo>
                  <a:cubicBezTo>
                    <a:pt x="124" y="1"/>
                    <a:pt x="118" y="1"/>
                    <a:pt x="1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3" name="Google Shape;1473;p38"/>
            <p:cNvSpPr/>
            <p:nvPr/>
          </p:nvSpPr>
          <p:spPr>
            <a:xfrm>
              <a:off x="2748049" y="3367959"/>
              <a:ext cx="6925" cy="5548"/>
            </a:xfrm>
            <a:custGeom>
              <a:avLst/>
              <a:gdLst/>
              <a:ahLst/>
              <a:cxnLst/>
              <a:rect l="l" t="t" r="r" b="b"/>
              <a:pathLst>
                <a:path w="176" h="141" extrusionOk="0">
                  <a:moveTo>
                    <a:pt x="111" y="0"/>
                  </a:moveTo>
                  <a:cubicBezTo>
                    <a:pt x="107" y="0"/>
                    <a:pt x="104" y="0"/>
                    <a:pt x="100" y="1"/>
                  </a:cubicBezTo>
                  <a:cubicBezTo>
                    <a:pt x="23" y="10"/>
                    <a:pt x="1" y="126"/>
                    <a:pt x="84" y="140"/>
                  </a:cubicBezTo>
                  <a:cubicBezTo>
                    <a:pt x="88" y="140"/>
                    <a:pt x="92" y="141"/>
                    <a:pt x="96" y="141"/>
                  </a:cubicBezTo>
                  <a:cubicBezTo>
                    <a:pt x="144" y="141"/>
                    <a:pt x="176" y="90"/>
                    <a:pt x="167" y="47"/>
                  </a:cubicBezTo>
                  <a:cubicBezTo>
                    <a:pt x="162" y="21"/>
                    <a:pt x="144" y="0"/>
                    <a:pt x="1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4" name="Google Shape;1474;p38"/>
            <p:cNvSpPr/>
            <p:nvPr/>
          </p:nvSpPr>
          <p:spPr>
            <a:xfrm>
              <a:off x="2591772" y="3353677"/>
              <a:ext cx="18217" cy="13771"/>
            </a:xfrm>
            <a:custGeom>
              <a:avLst/>
              <a:gdLst/>
              <a:ahLst/>
              <a:cxnLst/>
              <a:rect l="l" t="t" r="r" b="b"/>
              <a:pathLst>
                <a:path w="463" h="350" extrusionOk="0">
                  <a:moveTo>
                    <a:pt x="237" y="0"/>
                  </a:moveTo>
                  <a:cubicBezTo>
                    <a:pt x="116" y="0"/>
                    <a:pt x="0" y="101"/>
                    <a:pt x="61" y="240"/>
                  </a:cubicBezTo>
                  <a:cubicBezTo>
                    <a:pt x="94" y="315"/>
                    <a:pt x="164" y="349"/>
                    <a:pt x="235" y="349"/>
                  </a:cubicBezTo>
                  <a:cubicBezTo>
                    <a:pt x="292" y="349"/>
                    <a:pt x="350" y="327"/>
                    <a:pt x="390" y="287"/>
                  </a:cubicBezTo>
                  <a:cubicBezTo>
                    <a:pt x="445" y="234"/>
                    <a:pt x="462" y="155"/>
                    <a:pt x="393" y="72"/>
                  </a:cubicBezTo>
                  <a:cubicBezTo>
                    <a:pt x="351" y="22"/>
                    <a:pt x="293" y="0"/>
                    <a:pt x="2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5" name="Google Shape;1475;p38"/>
            <p:cNvSpPr/>
            <p:nvPr/>
          </p:nvSpPr>
          <p:spPr>
            <a:xfrm>
              <a:off x="2636428" y="3389520"/>
              <a:ext cx="18217" cy="13731"/>
            </a:xfrm>
            <a:custGeom>
              <a:avLst/>
              <a:gdLst/>
              <a:ahLst/>
              <a:cxnLst/>
              <a:rect l="l" t="t" r="r" b="b"/>
              <a:pathLst>
                <a:path w="463" h="349" extrusionOk="0">
                  <a:moveTo>
                    <a:pt x="237" y="1"/>
                  </a:moveTo>
                  <a:cubicBezTo>
                    <a:pt x="116" y="1"/>
                    <a:pt x="1" y="101"/>
                    <a:pt x="61" y="240"/>
                  </a:cubicBezTo>
                  <a:cubicBezTo>
                    <a:pt x="94" y="315"/>
                    <a:pt x="164" y="349"/>
                    <a:pt x="235" y="349"/>
                  </a:cubicBezTo>
                  <a:cubicBezTo>
                    <a:pt x="292" y="349"/>
                    <a:pt x="349" y="327"/>
                    <a:pt x="390" y="287"/>
                  </a:cubicBezTo>
                  <a:cubicBezTo>
                    <a:pt x="444" y="234"/>
                    <a:pt x="463" y="155"/>
                    <a:pt x="393" y="72"/>
                  </a:cubicBezTo>
                  <a:cubicBezTo>
                    <a:pt x="352" y="22"/>
                    <a:pt x="294" y="1"/>
                    <a:pt x="23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6" name="Google Shape;1476;p38"/>
            <p:cNvSpPr/>
            <p:nvPr/>
          </p:nvSpPr>
          <p:spPr>
            <a:xfrm>
              <a:off x="2580362" y="3347775"/>
              <a:ext cx="6728" cy="5941"/>
            </a:xfrm>
            <a:custGeom>
              <a:avLst/>
              <a:gdLst/>
              <a:ahLst/>
              <a:cxnLst/>
              <a:rect l="l" t="t" r="r" b="b"/>
              <a:pathLst>
                <a:path w="171" h="151" extrusionOk="0">
                  <a:moveTo>
                    <a:pt x="83" y="1"/>
                  </a:moveTo>
                  <a:cubicBezTo>
                    <a:pt x="72" y="1"/>
                    <a:pt x="61" y="4"/>
                    <a:pt x="49" y="11"/>
                  </a:cubicBezTo>
                  <a:cubicBezTo>
                    <a:pt x="0" y="40"/>
                    <a:pt x="8" y="106"/>
                    <a:pt x="46" y="136"/>
                  </a:cubicBezTo>
                  <a:cubicBezTo>
                    <a:pt x="57" y="145"/>
                    <a:pt x="69" y="150"/>
                    <a:pt x="82" y="150"/>
                  </a:cubicBezTo>
                  <a:cubicBezTo>
                    <a:pt x="97" y="150"/>
                    <a:pt x="112" y="143"/>
                    <a:pt x="127" y="128"/>
                  </a:cubicBezTo>
                  <a:cubicBezTo>
                    <a:pt x="170" y="80"/>
                    <a:pt x="137" y="1"/>
                    <a:pt x="8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" name="Google Shape;1477;p38"/>
            <p:cNvSpPr/>
            <p:nvPr/>
          </p:nvSpPr>
          <p:spPr>
            <a:xfrm>
              <a:off x="2664284" y="3486112"/>
              <a:ext cx="6846" cy="5862"/>
            </a:xfrm>
            <a:custGeom>
              <a:avLst/>
              <a:gdLst/>
              <a:ahLst/>
              <a:cxnLst/>
              <a:rect l="l" t="t" r="r" b="b"/>
              <a:pathLst>
                <a:path w="174" h="149" extrusionOk="0">
                  <a:moveTo>
                    <a:pt x="84" y="0"/>
                  </a:moveTo>
                  <a:cubicBezTo>
                    <a:pt x="67" y="0"/>
                    <a:pt x="50" y="9"/>
                    <a:pt x="36" y="29"/>
                  </a:cubicBezTo>
                  <a:cubicBezTo>
                    <a:pt x="0" y="79"/>
                    <a:pt x="39" y="148"/>
                    <a:pt x="89" y="148"/>
                  </a:cubicBezTo>
                  <a:cubicBezTo>
                    <a:pt x="102" y="148"/>
                    <a:pt x="115" y="144"/>
                    <a:pt x="129" y="133"/>
                  </a:cubicBezTo>
                  <a:cubicBezTo>
                    <a:pt x="173" y="99"/>
                    <a:pt x="156" y="34"/>
                    <a:pt x="115" y="9"/>
                  </a:cubicBezTo>
                  <a:cubicBezTo>
                    <a:pt x="105" y="4"/>
                    <a:pt x="95" y="0"/>
                    <a:pt x="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" name="Google Shape;1478;p38"/>
            <p:cNvSpPr/>
            <p:nvPr/>
          </p:nvSpPr>
          <p:spPr>
            <a:xfrm>
              <a:off x="2712127" y="3051706"/>
              <a:ext cx="7239" cy="5430"/>
            </a:xfrm>
            <a:custGeom>
              <a:avLst/>
              <a:gdLst/>
              <a:ahLst/>
              <a:cxnLst/>
              <a:rect l="l" t="t" r="r" b="b"/>
              <a:pathLst>
                <a:path w="184" h="138" extrusionOk="0">
                  <a:moveTo>
                    <a:pt x="113" y="0"/>
                  </a:moveTo>
                  <a:cubicBezTo>
                    <a:pt x="47" y="0"/>
                    <a:pt x="0" y="90"/>
                    <a:pt x="68" y="129"/>
                  </a:cubicBezTo>
                  <a:cubicBezTo>
                    <a:pt x="79" y="135"/>
                    <a:pt x="91" y="138"/>
                    <a:pt x="102" y="138"/>
                  </a:cubicBezTo>
                  <a:cubicBezTo>
                    <a:pt x="139" y="138"/>
                    <a:pt x="172" y="106"/>
                    <a:pt x="178" y="69"/>
                  </a:cubicBezTo>
                  <a:cubicBezTo>
                    <a:pt x="183" y="41"/>
                    <a:pt x="169" y="12"/>
                    <a:pt x="130" y="2"/>
                  </a:cubicBezTo>
                  <a:cubicBezTo>
                    <a:pt x="124" y="1"/>
                    <a:pt x="118" y="0"/>
                    <a:pt x="1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9" name="Google Shape;1479;p38"/>
            <p:cNvSpPr/>
            <p:nvPr/>
          </p:nvSpPr>
          <p:spPr>
            <a:xfrm>
              <a:off x="2754855" y="3404825"/>
              <a:ext cx="6964" cy="5587"/>
            </a:xfrm>
            <a:custGeom>
              <a:avLst/>
              <a:gdLst/>
              <a:ahLst/>
              <a:cxnLst/>
              <a:rect l="l" t="t" r="r" b="b"/>
              <a:pathLst>
                <a:path w="177" h="142" extrusionOk="0">
                  <a:moveTo>
                    <a:pt x="111" y="1"/>
                  </a:moveTo>
                  <a:cubicBezTo>
                    <a:pt x="108" y="1"/>
                    <a:pt x="104" y="1"/>
                    <a:pt x="100" y="1"/>
                  </a:cubicBezTo>
                  <a:cubicBezTo>
                    <a:pt x="23" y="10"/>
                    <a:pt x="1" y="126"/>
                    <a:pt x="84" y="140"/>
                  </a:cubicBezTo>
                  <a:cubicBezTo>
                    <a:pt x="88" y="141"/>
                    <a:pt x="93" y="141"/>
                    <a:pt x="97" y="141"/>
                  </a:cubicBezTo>
                  <a:cubicBezTo>
                    <a:pt x="145" y="141"/>
                    <a:pt x="176" y="90"/>
                    <a:pt x="167" y="47"/>
                  </a:cubicBezTo>
                  <a:cubicBezTo>
                    <a:pt x="162" y="21"/>
                    <a:pt x="145" y="1"/>
                    <a:pt x="1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0" name="Google Shape;1480;p38"/>
            <p:cNvSpPr/>
            <p:nvPr/>
          </p:nvSpPr>
          <p:spPr>
            <a:xfrm>
              <a:off x="2714960" y="3281322"/>
              <a:ext cx="7200" cy="5430"/>
            </a:xfrm>
            <a:custGeom>
              <a:avLst/>
              <a:gdLst/>
              <a:ahLst/>
              <a:cxnLst/>
              <a:rect l="l" t="t" r="r" b="b"/>
              <a:pathLst>
                <a:path w="183" h="138" extrusionOk="0">
                  <a:moveTo>
                    <a:pt x="114" y="0"/>
                  </a:moveTo>
                  <a:cubicBezTo>
                    <a:pt x="47" y="0"/>
                    <a:pt x="0" y="90"/>
                    <a:pt x="69" y="129"/>
                  </a:cubicBezTo>
                  <a:cubicBezTo>
                    <a:pt x="80" y="135"/>
                    <a:pt x="91" y="138"/>
                    <a:pt x="102" y="138"/>
                  </a:cubicBezTo>
                  <a:cubicBezTo>
                    <a:pt x="139" y="138"/>
                    <a:pt x="173" y="106"/>
                    <a:pt x="178" y="69"/>
                  </a:cubicBezTo>
                  <a:cubicBezTo>
                    <a:pt x="183" y="41"/>
                    <a:pt x="170" y="12"/>
                    <a:pt x="131" y="2"/>
                  </a:cubicBezTo>
                  <a:cubicBezTo>
                    <a:pt x="125" y="1"/>
                    <a:pt x="119" y="0"/>
                    <a:pt x="11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1" name="Google Shape;1481;p38"/>
            <p:cNvSpPr/>
            <p:nvPr/>
          </p:nvSpPr>
          <p:spPr>
            <a:xfrm>
              <a:off x="2597949" y="3463842"/>
              <a:ext cx="6846" cy="5902"/>
            </a:xfrm>
            <a:custGeom>
              <a:avLst/>
              <a:gdLst/>
              <a:ahLst/>
              <a:cxnLst/>
              <a:rect l="l" t="t" r="r" b="b"/>
              <a:pathLst>
                <a:path w="174" h="150" extrusionOk="0">
                  <a:moveTo>
                    <a:pt x="85" y="0"/>
                  </a:moveTo>
                  <a:cubicBezTo>
                    <a:pt x="68" y="0"/>
                    <a:pt x="51" y="9"/>
                    <a:pt x="36" y="29"/>
                  </a:cubicBezTo>
                  <a:cubicBezTo>
                    <a:pt x="1" y="80"/>
                    <a:pt x="39" y="150"/>
                    <a:pt x="90" y="150"/>
                  </a:cubicBezTo>
                  <a:cubicBezTo>
                    <a:pt x="102" y="150"/>
                    <a:pt x="116" y="145"/>
                    <a:pt x="129" y="135"/>
                  </a:cubicBezTo>
                  <a:cubicBezTo>
                    <a:pt x="174" y="100"/>
                    <a:pt x="158" y="34"/>
                    <a:pt x="116" y="9"/>
                  </a:cubicBezTo>
                  <a:cubicBezTo>
                    <a:pt x="106" y="4"/>
                    <a:pt x="96" y="0"/>
                    <a:pt x="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82" name="Google Shape;1482;p38"/>
          <p:cNvGrpSpPr/>
          <p:nvPr/>
        </p:nvGrpSpPr>
        <p:grpSpPr>
          <a:xfrm>
            <a:off x="2607822" y="432168"/>
            <a:ext cx="410285" cy="820543"/>
            <a:chOff x="3049925" y="2302950"/>
            <a:chExt cx="137675" cy="275350"/>
          </a:xfrm>
        </p:grpSpPr>
        <p:sp>
          <p:nvSpPr>
            <p:cNvPr id="1483" name="Google Shape;1483;p38"/>
            <p:cNvSpPr/>
            <p:nvPr/>
          </p:nvSpPr>
          <p:spPr>
            <a:xfrm>
              <a:off x="3130100" y="2363125"/>
              <a:ext cx="57500" cy="57525"/>
            </a:xfrm>
            <a:custGeom>
              <a:avLst/>
              <a:gdLst/>
              <a:ahLst/>
              <a:cxnLst/>
              <a:rect l="l" t="t" r="r" b="b"/>
              <a:pathLst>
                <a:path w="2300" h="2301" extrusionOk="0">
                  <a:moveTo>
                    <a:pt x="1151" y="1"/>
                  </a:moveTo>
                  <a:cubicBezTo>
                    <a:pt x="515" y="1"/>
                    <a:pt x="0" y="516"/>
                    <a:pt x="0" y="1151"/>
                  </a:cubicBezTo>
                  <a:cubicBezTo>
                    <a:pt x="0" y="1785"/>
                    <a:pt x="515" y="2300"/>
                    <a:pt x="1151" y="2300"/>
                  </a:cubicBezTo>
                  <a:cubicBezTo>
                    <a:pt x="1786" y="2300"/>
                    <a:pt x="2300" y="1785"/>
                    <a:pt x="2300" y="1151"/>
                  </a:cubicBezTo>
                  <a:cubicBezTo>
                    <a:pt x="2300" y="516"/>
                    <a:pt x="1786" y="1"/>
                    <a:pt x="11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4" name="Google Shape;1484;p38"/>
            <p:cNvSpPr/>
            <p:nvPr/>
          </p:nvSpPr>
          <p:spPr>
            <a:xfrm>
              <a:off x="3049925" y="2363125"/>
              <a:ext cx="26050" cy="26025"/>
            </a:xfrm>
            <a:custGeom>
              <a:avLst/>
              <a:gdLst/>
              <a:ahLst/>
              <a:cxnLst/>
              <a:rect l="l" t="t" r="r" b="b"/>
              <a:pathLst>
                <a:path w="1042" h="1041" extrusionOk="0">
                  <a:moveTo>
                    <a:pt x="520" y="1"/>
                  </a:moveTo>
                  <a:cubicBezTo>
                    <a:pt x="233" y="1"/>
                    <a:pt x="0" y="234"/>
                    <a:pt x="0" y="521"/>
                  </a:cubicBezTo>
                  <a:cubicBezTo>
                    <a:pt x="0" y="808"/>
                    <a:pt x="233" y="1041"/>
                    <a:pt x="520" y="1041"/>
                  </a:cubicBezTo>
                  <a:cubicBezTo>
                    <a:pt x="807" y="1041"/>
                    <a:pt x="1042" y="808"/>
                    <a:pt x="1042" y="521"/>
                  </a:cubicBezTo>
                  <a:cubicBezTo>
                    <a:pt x="1042" y="234"/>
                    <a:pt x="807" y="1"/>
                    <a:pt x="5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5" name="Google Shape;1485;p38"/>
            <p:cNvSpPr/>
            <p:nvPr/>
          </p:nvSpPr>
          <p:spPr>
            <a:xfrm>
              <a:off x="3090000" y="2474175"/>
              <a:ext cx="26025" cy="26050"/>
            </a:xfrm>
            <a:custGeom>
              <a:avLst/>
              <a:gdLst/>
              <a:ahLst/>
              <a:cxnLst/>
              <a:rect l="l" t="t" r="r" b="b"/>
              <a:pathLst>
                <a:path w="1041" h="1042" extrusionOk="0">
                  <a:moveTo>
                    <a:pt x="521" y="1"/>
                  </a:moveTo>
                  <a:cubicBezTo>
                    <a:pt x="234" y="1"/>
                    <a:pt x="1" y="233"/>
                    <a:pt x="1" y="522"/>
                  </a:cubicBezTo>
                  <a:cubicBezTo>
                    <a:pt x="1" y="809"/>
                    <a:pt x="234" y="1042"/>
                    <a:pt x="521" y="1042"/>
                  </a:cubicBezTo>
                  <a:cubicBezTo>
                    <a:pt x="808" y="1042"/>
                    <a:pt x="1041" y="809"/>
                    <a:pt x="1041" y="522"/>
                  </a:cubicBezTo>
                  <a:cubicBezTo>
                    <a:pt x="1041" y="233"/>
                    <a:pt x="808" y="1"/>
                    <a:pt x="5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6" name="Google Shape;1486;p38"/>
            <p:cNvSpPr/>
            <p:nvPr/>
          </p:nvSpPr>
          <p:spPr>
            <a:xfrm>
              <a:off x="3093175" y="2565275"/>
              <a:ext cx="13025" cy="13025"/>
            </a:xfrm>
            <a:custGeom>
              <a:avLst/>
              <a:gdLst/>
              <a:ahLst/>
              <a:cxnLst/>
              <a:rect l="l" t="t" r="r" b="b"/>
              <a:pathLst>
                <a:path w="521" h="521" extrusionOk="0">
                  <a:moveTo>
                    <a:pt x="260" y="1"/>
                  </a:moveTo>
                  <a:cubicBezTo>
                    <a:pt x="116" y="1"/>
                    <a:pt x="0" y="117"/>
                    <a:pt x="0" y="261"/>
                  </a:cubicBezTo>
                  <a:cubicBezTo>
                    <a:pt x="0" y="405"/>
                    <a:pt x="116" y="521"/>
                    <a:pt x="260" y="521"/>
                  </a:cubicBezTo>
                  <a:cubicBezTo>
                    <a:pt x="404" y="521"/>
                    <a:pt x="520" y="405"/>
                    <a:pt x="520" y="261"/>
                  </a:cubicBezTo>
                  <a:cubicBezTo>
                    <a:pt x="520" y="117"/>
                    <a:pt x="404" y="1"/>
                    <a:pt x="26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7" name="Google Shape;1487;p38"/>
            <p:cNvSpPr/>
            <p:nvPr/>
          </p:nvSpPr>
          <p:spPr>
            <a:xfrm>
              <a:off x="3130100" y="2467675"/>
              <a:ext cx="13025" cy="13025"/>
            </a:xfrm>
            <a:custGeom>
              <a:avLst/>
              <a:gdLst/>
              <a:ahLst/>
              <a:cxnLst/>
              <a:rect l="l" t="t" r="r" b="b"/>
              <a:pathLst>
                <a:path w="521" h="521" extrusionOk="0">
                  <a:moveTo>
                    <a:pt x="260" y="1"/>
                  </a:moveTo>
                  <a:cubicBezTo>
                    <a:pt x="117" y="1"/>
                    <a:pt x="0" y="117"/>
                    <a:pt x="0" y="261"/>
                  </a:cubicBezTo>
                  <a:cubicBezTo>
                    <a:pt x="0" y="404"/>
                    <a:pt x="117" y="521"/>
                    <a:pt x="260" y="521"/>
                  </a:cubicBezTo>
                  <a:cubicBezTo>
                    <a:pt x="404" y="521"/>
                    <a:pt x="520" y="404"/>
                    <a:pt x="520" y="261"/>
                  </a:cubicBezTo>
                  <a:cubicBezTo>
                    <a:pt x="520" y="117"/>
                    <a:pt x="404" y="1"/>
                    <a:pt x="26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8" name="Google Shape;1488;p38"/>
            <p:cNvSpPr/>
            <p:nvPr/>
          </p:nvSpPr>
          <p:spPr>
            <a:xfrm>
              <a:off x="3083500" y="2302950"/>
              <a:ext cx="13025" cy="13025"/>
            </a:xfrm>
            <a:custGeom>
              <a:avLst/>
              <a:gdLst/>
              <a:ahLst/>
              <a:cxnLst/>
              <a:rect l="l" t="t" r="r" b="b"/>
              <a:pathLst>
                <a:path w="521" h="521" extrusionOk="0">
                  <a:moveTo>
                    <a:pt x="261" y="1"/>
                  </a:moveTo>
                  <a:cubicBezTo>
                    <a:pt x="117" y="1"/>
                    <a:pt x="1" y="117"/>
                    <a:pt x="1" y="261"/>
                  </a:cubicBezTo>
                  <a:cubicBezTo>
                    <a:pt x="1" y="404"/>
                    <a:pt x="117" y="521"/>
                    <a:pt x="261" y="521"/>
                  </a:cubicBezTo>
                  <a:cubicBezTo>
                    <a:pt x="404" y="521"/>
                    <a:pt x="521" y="404"/>
                    <a:pt x="521" y="261"/>
                  </a:cubicBezTo>
                  <a:cubicBezTo>
                    <a:pt x="521" y="117"/>
                    <a:pt x="404" y="1"/>
                    <a:pt x="26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89" name="Google Shape;1489;p38"/>
          <p:cNvGrpSpPr/>
          <p:nvPr/>
        </p:nvGrpSpPr>
        <p:grpSpPr>
          <a:xfrm>
            <a:off x="3093086" y="167786"/>
            <a:ext cx="1544864" cy="1238007"/>
            <a:chOff x="4423100" y="2378550"/>
            <a:chExt cx="540200" cy="432900"/>
          </a:xfrm>
        </p:grpSpPr>
        <p:sp>
          <p:nvSpPr>
            <p:cNvPr id="1490" name="Google Shape;1490;p38"/>
            <p:cNvSpPr/>
            <p:nvPr/>
          </p:nvSpPr>
          <p:spPr>
            <a:xfrm>
              <a:off x="4537050" y="2582000"/>
              <a:ext cx="206275" cy="123200"/>
            </a:xfrm>
            <a:custGeom>
              <a:avLst/>
              <a:gdLst/>
              <a:ahLst/>
              <a:cxnLst/>
              <a:rect l="l" t="t" r="r" b="b"/>
              <a:pathLst>
                <a:path w="8251" h="4928" extrusionOk="0">
                  <a:moveTo>
                    <a:pt x="13" y="4691"/>
                  </a:moveTo>
                  <a:cubicBezTo>
                    <a:pt x="68" y="4744"/>
                    <a:pt x="334" y="4751"/>
                    <a:pt x="398" y="4757"/>
                  </a:cubicBezTo>
                  <a:cubicBezTo>
                    <a:pt x="844" y="4800"/>
                    <a:pt x="1294" y="4791"/>
                    <a:pt x="1742" y="4801"/>
                  </a:cubicBezTo>
                  <a:cubicBezTo>
                    <a:pt x="2180" y="4812"/>
                    <a:pt x="2610" y="4871"/>
                    <a:pt x="3045" y="4928"/>
                  </a:cubicBezTo>
                  <a:cubicBezTo>
                    <a:pt x="2902" y="4851"/>
                    <a:pt x="2624" y="4663"/>
                    <a:pt x="2624" y="4663"/>
                  </a:cubicBezTo>
                  <a:cubicBezTo>
                    <a:pt x="2646" y="4630"/>
                    <a:pt x="2841" y="4611"/>
                    <a:pt x="2887" y="4599"/>
                  </a:cubicBezTo>
                  <a:cubicBezTo>
                    <a:pt x="2986" y="4573"/>
                    <a:pt x="3085" y="4547"/>
                    <a:pt x="3184" y="4519"/>
                  </a:cubicBezTo>
                  <a:cubicBezTo>
                    <a:pt x="3380" y="4462"/>
                    <a:pt x="3576" y="4398"/>
                    <a:pt x="3766" y="4325"/>
                  </a:cubicBezTo>
                  <a:cubicBezTo>
                    <a:pt x="4143" y="4178"/>
                    <a:pt x="4504" y="3995"/>
                    <a:pt x="4829" y="3754"/>
                  </a:cubicBezTo>
                  <a:cubicBezTo>
                    <a:pt x="5332" y="3380"/>
                    <a:pt x="5642" y="2779"/>
                    <a:pt x="6177" y="2459"/>
                  </a:cubicBezTo>
                  <a:cubicBezTo>
                    <a:pt x="6426" y="2309"/>
                    <a:pt x="6725" y="2269"/>
                    <a:pt x="6991" y="2156"/>
                  </a:cubicBezTo>
                  <a:cubicBezTo>
                    <a:pt x="7541" y="1924"/>
                    <a:pt x="7910" y="1410"/>
                    <a:pt x="8250" y="921"/>
                  </a:cubicBezTo>
                  <a:cubicBezTo>
                    <a:pt x="7733" y="1116"/>
                    <a:pt x="7216" y="1313"/>
                    <a:pt x="6699" y="1510"/>
                  </a:cubicBezTo>
                  <a:cubicBezTo>
                    <a:pt x="6826" y="1254"/>
                    <a:pt x="6897" y="970"/>
                    <a:pt x="6909" y="684"/>
                  </a:cubicBezTo>
                  <a:cubicBezTo>
                    <a:pt x="6915" y="539"/>
                    <a:pt x="6852" y="117"/>
                    <a:pt x="6971" y="1"/>
                  </a:cubicBezTo>
                  <a:cubicBezTo>
                    <a:pt x="6725" y="248"/>
                    <a:pt x="6475" y="502"/>
                    <a:pt x="6312" y="812"/>
                  </a:cubicBezTo>
                  <a:cubicBezTo>
                    <a:pt x="6216" y="994"/>
                    <a:pt x="6154" y="1192"/>
                    <a:pt x="6089" y="1387"/>
                  </a:cubicBezTo>
                  <a:cubicBezTo>
                    <a:pt x="5957" y="1789"/>
                    <a:pt x="5774" y="2168"/>
                    <a:pt x="5392" y="2385"/>
                  </a:cubicBezTo>
                  <a:cubicBezTo>
                    <a:pt x="4821" y="2711"/>
                    <a:pt x="4103" y="2681"/>
                    <a:pt x="3464" y="2752"/>
                  </a:cubicBezTo>
                  <a:cubicBezTo>
                    <a:pt x="3568" y="2685"/>
                    <a:pt x="3931" y="2342"/>
                    <a:pt x="4012" y="2237"/>
                  </a:cubicBezTo>
                  <a:cubicBezTo>
                    <a:pt x="3442" y="2434"/>
                    <a:pt x="2871" y="2631"/>
                    <a:pt x="2316" y="2868"/>
                  </a:cubicBezTo>
                  <a:cubicBezTo>
                    <a:pt x="1845" y="3070"/>
                    <a:pt x="1419" y="3367"/>
                    <a:pt x="1025" y="3693"/>
                  </a:cubicBezTo>
                  <a:cubicBezTo>
                    <a:pt x="812" y="3870"/>
                    <a:pt x="603" y="4055"/>
                    <a:pt x="400" y="4244"/>
                  </a:cubicBezTo>
                  <a:cubicBezTo>
                    <a:pt x="288" y="4348"/>
                    <a:pt x="172" y="4453"/>
                    <a:pt x="74" y="4571"/>
                  </a:cubicBezTo>
                  <a:cubicBezTo>
                    <a:pt x="58" y="4591"/>
                    <a:pt x="1" y="4643"/>
                    <a:pt x="3" y="4673"/>
                  </a:cubicBezTo>
                  <a:cubicBezTo>
                    <a:pt x="3" y="4679"/>
                    <a:pt x="7" y="4685"/>
                    <a:pt x="13" y="4691"/>
                  </a:cubicBezTo>
                  <a:close/>
                </a:path>
              </a:pathLst>
            </a:custGeom>
            <a:solidFill>
              <a:srgbClr val="518EE9">
                <a:alpha val="2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1" name="Google Shape;1491;p38"/>
            <p:cNvSpPr/>
            <p:nvPr/>
          </p:nvSpPr>
          <p:spPr>
            <a:xfrm>
              <a:off x="4579075" y="2691625"/>
              <a:ext cx="187425" cy="91125"/>
            </a:xfrm>
            <a:custGeom>
              <a:avLst/>
              <a:gdLst/>
              <a:ahLst/>
              <a:cxnLst/>
              <a:rect l="l" t="t" r="r" b="b"/>
              <a:pathLst>
                <a:path w="7497" h="3645" extrusionOk="0">
                  <a:moveTo>
                    <a:pt x="6" y="3033"/>
                  </a:moveTo>
                  <a:cubicBezTo>
                    <a:pt x="46" y="3086"/>
                    <a:pt x="270" y="3127"/>
                    <a:pt x="325" y="3141"/>
                  </a:cubicBezTo>
                  <a:cubicBezTo>
                    <a:pt x="696" y="3238"/>
                    <a:pt x="1079" y="3292"/>
                    <a:pt x="1456" y="3361"/>
                  </a:cubicBezTo>
                  <a:cubicBezTo>
                    <a:pt x="1827" y="3429"/>
                    <a:pt x="2183" y="3537"/>
                    <a:pt x="2544" y="3645"/>
                  </a:cubicBezTo>
                  <a:cubicBezTo>
                    <a:pt x="2432" y="3560"/>
                    <a:pt x="2223" y="3362"/>
                    <a:pt x="2223" y="3362"/>
                  </a:cubicBezTo>
                  <a:cubicBezTo>
                    <a:pt x="2245" y="3339"/>
                    <a:pt x="2414" y="3349"/>
                    <a:pt x="2454" y="3345"/>
                  </a:cubicBezTo>
                  <a:cubicBezTo>
                    <a:pt x="2542" y="3336"/>
                    <a:pt x="2629" y="3328"/>
                    <a:pt x="2717" y="3316"/>
                  </a:cubicBezTo>
                  <a:cubicBezTo>
                    <a:pt x="2892" y="3295"/>
                    <a:pt x="3065" y="3267"/>
                    <a:pt x="3237" y="3230"/>
                  </a:cubicBezTo>
                  <a:cubicBezTo>
                    <a:pt x="3575" y="3158"/>
                    <a:pt x="3907" y="3053"/>
                    <a:pt x="4214" y="2892"/>
                  </a:cubicBezTo>
                  <a:cubicBezTo>
                    <a:pt x="4691" y="2642"/>
                    <a:pt x="5035" y="2176"/>
                    <a:pt x="5533" y="1975"/>
                  </a:cubicBezTo>
                  <a:cubicBezTo>
                    <a:pt x="5763" y="1882"/>
                    <a:pt x="6021" y="1889"/>
                    <a:pt x="6262" y="1829"/>
                  </a:cubicBezTo>
                  <a:cubicBezTo>
                    <a:pt x="6760" y="1707"/>
                    <a:pt x="7143" y="1322"/>
                    <a:pt x="7497" y="953"/>
                  </a:cubicBezTo>
                  <a:cubicBezTo>
                    <a:pt x="7032" y="1049"/>
                    <a:pt x="6567" y="1146"/>
                    <a:pt x="6102" y="1242"/>
                  </a:cubicBezTo>
                  <a:cubicBezTo>
                    <a:pt x="6245" y="1043"/>
                    <a:pt x="6343" y="811"/>
                    <a:pt x="6392" y="571"/>
                  </a:cubicBezTo>
                  <a:cubicBezTo>
                    <a:pt x="6418" y="450"/>
                    <a:pt x="6422" y="83"/>
                    <a:pt x="6537" y="0"/>
                  </a:cubicBezTo>
                  <a:cubicBezTo>
                    <a:pt x="6294" y="177"/>
                    <a:pt x="6049" y="358"/>
                    <a:pt x="5870" y="598"/>
                  </a:cubicBezTo>
                  <a:cubicBezTo>
                    <a:pt x="5763" y="740"/>
                    <a:pt x="5684" y="899"/>
                    <a:pt x="5602" y="1055"/>
                  </a:cubicBezTo>
                  <a:cubicBezTo>
                    <a:pt x="5436" y="1378"/>
                    <a:pt x="5231" y="1674"/>
                    <a:pt x="4877" y="1807"/>
                  </a:cubicBezTo>
                  <a:cubicBezTo>
                    <a:pt x="4349" y="2005"/>
                    <a:pt x="3745" y="1884"/>
                    <a:pt x="3194" y="1856"/>
                  </a:cubicBezTo>
                  <a:cubicBezTo>
                    <a:pt x="3290" y="1816"/>
                    <a:pt x="3644" y="1573"/>
                    <a:pt x="3727" y="1495"/>
                  </a:cubicBezTo>
                  <a:cubicBezTo>
                    <a:pt x="3217" y="1584"/>
                    <a:pt x="2707" y="1674"/>
                    <a:pt x="2204" y="1801"/>
                  </a:cubicBezTo>
                  <a:cubicBezTo>
                    <a:pt x="1777" y="1907"/>
                    <a:pt x="1377" y="2102"/>
                    <a:pt x="1000" y="2325"/>
                  </a:cubicBezTo>
                  <a:cubicBezTo>
                    <a:pt x="794" y="2446"/>
                    <a:pt x="593" y="2573"/>
                    <a:pt x="395" y="2707"/>
                  </a:cubicBezTo>
                  <a:cubicBezTo>
                    <a:pt x="286" y="2780"/>
                    <a:pt x="174" y="2853"/>
                    <a:pt x="75" y="2940"/>
                  </a:cubicBezTo>
                  <a:cubicBezTo>
                    <a:pt x="58" y="2954"/>
                    <a:pt x="3" y="2991"/>
                    <a:pt x="1" y="3015"/>
                  </a:cubicBezTo>
                  <a:cubicBezTo>
                    <a:pt x="0" y="3022"/>
                    <a:pt x="3" y="3027"/>
                    <a:pt x="6" y="3033"/>
                  </a:cubicBezTo>
                  <a:close/>
                </a:path>
              </a:pathLst>
            </a:custGeom>
            <a:solidFill>
              <a:srgbClr val="518EE9">
                <a:alpha val="2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2" name="Google Shape;1492;p38"/>
            <p:cNvSpPr/>
            <p:nvPr/>
          </p:nvSpPr>
          <p:spPr>
            <a:xfrm>
              <a:off x="4691850" y="2537450"/>
              <a:ext cx="179600" cy="154850"/>
            </a:xfrm>
            <a:custGeom>
              <a:avLst/>
              <a:gdLst/>
              <a:ahLst/>
              <a:cxnLst/>
              <a:rect l="l" t="t" r="r" b="b"/>
              <a:pathLst>
                <a:path w="7184" h="6194" extrusionOk="0">
                  <a:moveTo>
                    <a:pt x="21" y="6154"/>
                  </a:moveTo>
                  <a:cubicBezTo>
                    <a:pt x="87" y="6193"/>
                    <a:pt x="348" y="6139"/>
                    <a:pt x="411" y="6130"/>
                  </a:cubicBezTo>
                  <a:cubicBezTo>
                    <a:pt x="856" y="6071"/>
                    <a:pt x="1292" y="5959"/>
                    <a:pt x="1730" y="5868"/>
                  </a:cubicBezTo>
                  <a:cubicBezTo>
                    <a:pt x="2160" y="5778"/>
                    <a:pt x="2592" y="5736"/>
                    <a:pt x="3028" y="5694"/>
                  </a:cubicBezTo>
                  <a:cubicBezTo>
                    <a:pt x="2872" y="5652"/>
                    <a:pt x="2557" y="5531"/>
                    <a:pt x="2557" y="5531"/>
                  </a:cubicBezTo>
                  <a:cubicBezTo>
                    <a:pt x="2572" y="5495"/>
                    <a:pt x="2758" y="5432"/>
                    <a:pt x="2800" y="5409"/>
                  </a:cubicBezTo>
                  <a:cubicBezTo>
                    <a:pt x="2890" y="5362"/>
                    <a:pt x="2981" y="5314"/>
                    <a:pt x="3070" y="5263"/>
                  </a:cubicBezTo>
                  <a:cubicBezTo>
                    <a:pt x="3250" y="5163"/>
                    <a:pt x="3424" y="5057"/>
                    <a:pt x="3593" y="4941"/>
                  </a:cubicBezTo>
                  <a:cubicBezTo>
                    <a:pt x="3926" y="4714"/>
                    <a:pt x="4238" y="4453"/>
                    <a:pt x="4498" y="4144"/>
                  </a:cubicBezTo>
                  <a:cubicBezTo>
                    <a:pt x="4901" y="3665"/>
                    <a:pt x="5067" y="3010"/>
                    <a:pt x="5516" y="2575"/>
                  </a:cubicBezTo>
                  <a:cubicBezTo>
                    <a:pt x="5724" y="2373"/>
                    <a:pt x="6005" y="2265"/>
                    <a:pt x="6239" y="2095"/>
                  </a:cubicBezTo>
                  <a:cubicBezTo>
                    <a:pt x="6720" y="1744"/>
                    <a:pt x="6963" y="1158"/>
                    <a:pt x="7184" y="605"/>
                  </a:cubicBezTo>
                  <a:cubicBezTo>
                    <a:pt x="6724" y="913"/>
                    <a:pt x="6266" y="1223"/>
                    <a:pt x="5808" y="1532"/>
                  </a:cubicBezTo>
                  <a:cubicBezTo>
                    <a:pt x="5872" y="1254"/>
                    <a:pt x="5877" y="962"/>
                    <a:pt x="5824" y="680"/>
                  </a:cubicBezTo>
                  <a:cubicBezTo>
                    <a:pt x="5798" y="538"/>
                    <a:pt x="5639" y="141"/>
                    <a:pt x="5729" y="1"/>
                  </a:cubicBezTo>
                  <a:cubicBezTo>
                    <a:pt x="5545" y="299"/>
                    <a:pt x="5360" y="602"/>
                    <a:pt x="5272" y="940"/>
                  </a:cubicBezTo>
                  <a:cubicBezTo>
                    <a:pt x="5220" y="1140"/>
                    <a:pt x="5204" y="1347"/>
                    <a:pt x="5185" y="1551"/>
                  </a:cubicBezTo>
                  <a:cubicBezTo>
                    <a:pt x="5148" y="1973"/>
                    <a:pt x="5057" y="2383"/>
                    <a:pt x="4734" y="2682"/>
                  </a:cubicBezTo>
                  <a:cubicBezTo>
                    <a:pt x="4253" y="3130"/>
                    <a:pt x="3547" y="3265"/>
                    <a:pt x="2941" y="3478"/>
                  </a:cubicBezTo>
                  <a:cubicBezTo>
                    <a:pt x="3027" y="3391"/>
                    <a:pt x="3302" y="2974"/>
                    <a:pt x="3357" y="2852"/>
                  </a:cubicBezTo>
                  <a:cubicBezTo>
                    <a:pt x="2847" y="3174"/>
                    <a:pt x="2336" y="3496"/>
                    <a:pt x="1849" y="3854"/>
                  </a:cubicBezTo>
                  <a:cubicBezTo>
                    <a:pt x="1435" y="4159"/>
                    <a:pt x="1090" y="4544"/>
                    <a:pt x="780" y="4951"/>
                  </a:cubicBezTo>
                  <a:cubicBezTo>
                    <a:pt x="613" y="5172"/>
                    <a:pt x="452" y="5400"/>
                    <a:pt x="297" y="5630"/>
                  </a:cubicBezTo>
                  <a:cubicBezTo>
                    <a:pt x="212" y="5757"/>
                    <a:pt x="123" y="5886"/>
                    <a:pt x="54" y="6022"/>
                  </a:cubicBezTo>
                  <a:cubicBezTo>
                    <a:pt x="42" y="6046"/>
                    <a:pt x="0" y="6109"/>
                    <a:pt x="9" y="6138"/>
                  </a:cubicBezTo>
                  <a:cubicBezTo>
                    <a:pt x="10" y="6144"/>
                    <a:pt x="15" y="6149"/>
                    <a:pt x="23" y="6154"/>
                  </a:cubicBezTo>
                  <a:close/>
                </a:path>
              </a:pathLst>
            </a:custGeom>
            <a:solidFill>
              <a:srgbClr val="518EE9">
                <a:alpha val="2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3" name="Google Shape;1493;p38"/>
            <p:cNvSpPr/>
            <p:nvPr/>
          </p:nvSpPr>
          <p:spPr>
            <a:xfrm>
              <a:off x="4791000" y="2420875"/>
              <a:ext cx="86325" cy="102925"/>
            </a:xfrm>
            <a:custGeom>
              <a:avLst/>
              <a:gdLst/>
              <a:ahLst/>
              <a:cxnLst/>
              <a:rect l="l" t="t" r="r" b="b"/>
              <a:pathLst>
                <a:path w="3453" h="4117" extrusionOk="0">
                  <a:moveTo>
                    <a:pt x="18" y="4101"/>
                  </a:moveTo>
                  <a:cubicBezTo>
                    <a:pt x="59" y="4116"/>
                    <a:pt x="200" y="4057"/>
                    <a:pt x="236" y="4044"/>
                  </a:cubicBezTo>
                  <a:cubicBezTo>
                    <a:pt x="480" y="3963"/>
                    <a:pt x="714" y="3853"/>
                    <a:pt x="951" y="3752"/>
                  </a:cubicBezTo>
                  <a:cubicBezTo>
                    <a:pt x="1184" y="3654"/>
                    <a:pt x="1423" y="3584"/>
                    <a:pt x="1665" y="3512"/>
                  </a:cubicBezTo>
                  <a:cubicBezTo>
                    <a:pt x="1572" y="3505"/>
                    <a:pt x="1381" y="3471"/>
                    <a:pt x="1381" y="3471"/>
                  </a:cubicBezTo>
                  <a:cubicBezTo>
                    <a:pt x="1385" y="3449"/>
                    <a:pt x="1483" y="3393"/>
                    <a:pt x="1505" y="3376"/>
                  </a:cubicBezTo>
                  <a:cubicBezTo>
                    <a:pt x="1551" y="3339"/>
                    <a:pt x="1597" y="3302"/>
                    <a:pt x="1641" y="3264"/>
                  </a:cubicBezTo>
                  <a:cubicBezTo>
                    <a:pt x="1732" y="3188"/>
                    <a:pt x="1818" y="3108"/>
                    <a:pt x="1901" y="3024"/>
                  </a:cubicBezTo>
                  <a:cubicBezTo>
                    <a:pt x="2065" y="2859"/>
                    <a:pt x="2212" y="2677"/>
                    <a:pt x="2325" y="2474"/>
                  </a:cubicBezTo>
                  <a:cubicBezTo>
                    <a:pt x="2501" y="2160"/>
                    <a:pt x="2522" y="1772"/>
                    <a:pt x="2727" y="1476"/>
                  </a:cubicBezTo>
                  <a:cubicBezTo>
                    <a:pt x="2823" y="1340"/>
                    <a:pt x="2970" y="1248"/>
                    <a:pt x="3084" y="1127"/>
                  </a:cubicBezTo>
                  <a:cubicBezTo>
                    <a:pt x="3317" y="876"/>
                    <a:pt x="3390" y="518"/>
                    <a:pt x="3453" y="181"/>
                  </a:cubicBezTo>
                  <a:cubicBezTo>
                    <a:pt x="3227" y="406"/>
                    <a:pt x="3003" y="632"/>
                    <a:pt x="2778" y="856"/>
                  </a:cubicBezTo>
                  <a:cubicBezTo>
                    <a:pt x="2784" y="691"/>
                    <a:pt x="2754" y="527"/>
                    <a:pt x="2694" y="373"/>
                  </a:cubicBezTo>
                  <a:cubicBezTo>
                    <a:pt x="2663" y="296"/>
                    <a:pt x="2530" y="88"/>
                    <a:pt x="2565" y="0"/>
                  </a:cubicBezTo>
                  <a:cubicBezTo>
                    <a:pt x="2494" y="188"/>
                    <a:pt x="2423" y="380"/>
                    <a:pt x="2410" y="581"/>
                  </a:cubicBezTo>
                  <a:cubicBezTo>
                    <a:pt x="2403" y="699"/>
                    <a:pt x="2416" y="818"/>
                    <a:pt x="2429" y="935"/>
                  </a:cubicBezTo>
                  <a:cubicBezTo>
                    <a:pt x="2454" y="1178"/>
                    <a:pt x="2447" y="1419"/>
                    <a:pt x="2297" y="1624"/>
                  </a:cubicBezTo>
                  <a:cubicBezTo>
                    <a:pt x="2075" y="1928"/>
                    <a:pt x="1691" y="2083"/>
                    <a:pt x="1372" y="2270"/>
                  </a:cubicBezTo>
                  <a:cubicBezTo>
                    <a:pt x="1411" y="2211"/>
                    <a:pt x="1521" y="1946"/>
                    <a:pt x="1538" y="1871"/>
                  </a:cubicBezTo>
                  <a:cubicBezTo>
                    <a:pt x="1286" y="2109"/>
                    <a:pt x="1032" y="2347"/>
                    <a:pt x="797" y="2602"/>
                  </a:cubicBezTo>
                  <a:cubicBezTo>
                    <a:pt x="597" y="2819"/>
                    <a:pt x="444" y="3075"/>
                    <a:pt x="314" y="3339"/>
                  </a:cubicBezTo>
                  <a:cubicBezTo>
                    <a:pt x="243" y="3482"/>
                    <a:pt x="178" y="3628"/>
                    <a:pt x="116" y="3776"/>
                  </a:cubicBezTo>
                  <a:cubicBezTo>
                    <a:pt x="81" y="3856"/>
                    <a:pt x="45" y="3939"/>
                    <a:pt x="22" y="4023"/>
                  </a:cubicBezTo>
                  <a:cubicBezTo>
                    <a:pt x="17" y="4038"/>
                    <a:pt x="0" y="4079"/>
                    <a:pt x="8" y="4093"/>
                  </a:cubicBezTo>
                  <a:cubicBezTo>
                    <a:pt x="9" y="4096"/>
                    <a:pt x="13" y="4099"/>
                    <a:pt x="18" y="4101"/>
                  </a:cubicBezTo>
                  <a:close/>
                </a:path>
              </a:pathLst>
            </a:custGeom>
            <a:solidFill>
              <a:srgbClr val="518EE9">
                <a:alpha val="2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4" name="Google Shape;1494;p38"/>
            <p:cNvSpPr/>
            <p:nvPr/>
          </p:nvSpPr>
          <p:spPr>
            <a:xfrm>
              <a:off x="4903750" y="2378550"/>
              <a:ext cx="59550" cy="83725"/>
            </a:xfrm>
            <a:custGeom>
              <a:avLst/>
              <a:gdLst/>
              <a:ahLst/>
              <a:cxnLst/>
              <a:rect l="l" t="t" r="r" b="b"/>
              <a:pathLst>
                <a:path w="2382" h="3349" extrusionOk="0">
                  <a:moveTo>
                    <a:pt x="16" y="3340"/>
                  </a:moveTo>
                  <a:cubicBezTo>
                    <a:pt x="49" y="3349"/>
                    <a:pt x="154" y="3293"/>
                    <a:pt x="180" y="3282"/>
                  </a:cubicBezTo>
                  <a:cubicBezTo>
                    <a:pt x="362" y="3200"/>
                    <a:pt x="534" y="3099"/>
                    <a:pt x="710" y="3005"/>
                  </a:cubicBezTo>
                  <a:cubicBezTo>
                    <a:pt x="882" y="2913"/>
                    <a:pt x="1061" y="2841"/>
                    <a:pt x="1242" y="2769"/>
                  </a:cubicBezTo>
                  <a:cubicBezTo>
                    <a:pt x="1170" y="2771"/>
                    <a:pt x="1021" y="2758"/>
                    <a:pt x="1021" y="2758"/>
                  </a:cubicBezTo>
                  <a:cubicBezTo>
                    <a:pt x="1023" y="2741"/>
                    <a:pt x="1094" y="2690"/>
                    <a:pt x="1110" y="2676"/>
                  </a:cubicBezTo>
                  <a:cubicBezTo>
                    <a:pt x="1142" y="2644"/>
                    <a:pt x="1174" y="2612"/>
                    <a:pt x="1206" y="2580"/>
                  </a:cubicBezTo>
                  <a:cubicBezTo>
                    <a:pt x="1271" y="2514"/>
                    <a:pt x="1331" y="2447"/>
                    <a:pt x="1390" y="2377"/>
                  </a:cubicBezTo>
                  <a:cubicBezTo>
                    <a:pt x="1504" y="2238"/>
                    <a:pt x="1604" y="2088"/>
                    <a:pt x="1677" y="1924"/>
                  </a:cubicBezTo>
                  <a:cubicBezTo>
                    <a:pt x="1788" y="1668"/>
                    <a:pt x="1777" y="1368"/>
                    <a:pt x="1915" y="1126"/>
                  </a:cubicBezTo>
                  <a:cubicBezTo>
                    <a:pt x="1979" y="1015"/>
                    <a:pt x="2086" y="933"/>
                    <a:pt x="2164" y="831"/>
                  </a:cubicBezTo>
                  <a:cubicBezTo>
                    <a:pt x="2326" y="621"/>
                    <a:pt x="2357" y="341"/>
                    <a:pt x="2382" y="77"/>
                  </a:cubicBezTo>
                  <a:cubicBezTo>
                    <a:pt x="2224" y="267"/>
                    <a:pt x="2067" y="456"/>
                    <a:pt x="1910" y="644"/>
                  </a:cubicBezTo>
                  <a:cubicBezTo>
                    <a:pt x="1902" y="518"/>
                    <a:pt x="1868" y="393"/>
                    <a:pt x="1809" y="279"/>
                  </a:cubicBezTo>
                  <a:cubicBezTo>
                    <a:pt x="1781" y="222"/>
                    <a:pt x="1663" y="72"/>
                    <a:pt x="1684" y="0"/>
                  </a:cubicBezTo>
                  <a:cubicBezTo>
                    <a:pt x="1643" y="150"/>
                    <a:pt x="1601" y="304"/>
                    <a:pt x="1606" y="459"/>
                  </a:cubicBezTo>
                  <a:cubicBezTo>
                    <a:pt x="1609" y="550"/>
                    <a:pt x="1627" y="641"/>
                    <a:pt x="1646" y="731"/>
                  </a:cubicBezTo>
                  <a:cubicBezTo>
                    <a:pt x="1682" y="916"/>
                    <a:pt x="1694" y="1101"/>
                    <a:pt x="1594" y="1270"/>
                  </a:cubicBezTo>
                  <a:cubicBezTo>
                    <a:pt x="1444" y="1521"/>
                    <a:pt x="1159" y="1667"/>
                    <a:pt x="928" y="1833"/>
                  </a:cubicBezTo>
                  <a:cubicBezTo>
                    <a:pt x="954" y="1786"/>
                    <a:pt x="1019" y="1573"/>
                    <a:pt x="1027" y="1515"/>
                  </a:cubicBezTo>
                  <a:cubicBezTo>
                    <a:pt x="850" y="1716"/>
                    <a:pt x="671" y="1917"/>
                    <a:pt x="509" y="2130"/>
                  </a:cubicBezTo>
                  <a:cubicBezTo>
                    <a:pt x="371" y="2312"/>
                    <a:pt x="270" y="2520"/>
                    <a:pt x="190" y="2732"/>
                  </a:cubicBezTo>
                  <a:cubicBezTo>
                    <a:pt x="145" y="2847"/>
                    <a:pt x="106" y="2965"/>
                    <a:pt x="67" y="3083"/>
                  </a:cubicBezTo>
                  <a:cubicBezTo>
                    <a:pt x="47" y="3148"/>
                    <a:pt x="25" y="3214"/>
                    <a:pt x="13" y="3281"/>
                  </a:cubicBezTo>
                  <a:cubicBezTo>
                    <a:pt x="11" y="3292"/>
                    <a:pt x="0" y="3324"/>
                    <a:pt x="8" y="3335"/>
                  </a:cubicBezTo>
                  <a:cubicBezTo>
                    <a:pt x="9" y="3338"/>
                    <a:pt x="13" y="3339"/>
                    <a:pt x="15" y="3340"/>
                  </a:cubicBezTo>
                  <a:close/>
                </a:path>
              </a:pathLst>
            </a:custGeom>
            <a:solidFill>
              <a:srgbClr val="518EE9">
                <a:alpha val="2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5" name="Google Shape;1495;p38"/>
            <p:cNvSpPr/>
            <p:nvPr/>
          </p:nvSpPr>
          <p:spPr>
            <a:xfrm>
              <a:off x="4483875" y="2710600"/>
              <a:ext cx="120725" cy="46275"/>
            </a:xfrm>
            <a:custGeom>
              <a:avLst/>
              <a:gdLst/>
              <a:ahLst/>
              <a:cxnLst/>
              <a:rect l="l" t="t" r="r" b="b"/>
              <a:pathLst>
                <a:path w="4829" h="1851" extrusionOk="0">
                  <a:moveTo>
                    <a:pt x="3" y="1221"/>
                  </a:moveTo>
                  <a:cubicBezTo>
                    <a:pt x="22" y="1258"/>
                    <a:pt x="157" y="1305"/>
                    <a:pt x="187" y="1320"/>
                  </a:cubicBezTo>
                  <a:cubicBezTo>
                    <a:pt x="408" y="1417"/>
                    <a:pt x="638" y="1488"/>
                    <a:pt x="864" y="1568"/>
                  </a:cubicBezTo>
                  <a:cubicBezTo>
                    <a:pt x="1086" y="1647"/>
                    <a:pt x="1295" y="1749"/>
                    <a:pt x="1506" y="1850"/>
                  </a:cubicBezTo>
                  <a:cubicBezTo>
                    <a:pt x="1447" y="1788"/>
                    <a:pt x="1337" y="1645"/>
                    <a:pt x="1337" y="1645"/>
                  </a:cubicBezTo>
                  <a:cubicBezTo>
                    <a:pt x="1354" y="1632"/>
                    <a:pt x="1455" y="1655"/>
                    <a:pt x="1481" y="1657"/>
                  </a:cubicBezTo>
                  <a:cubicBezTo>
                    <a:pt x="1536" y="1661"/>
                    <a:pt x="1592" y="1663"/>
                    <a:pt x="1646" y="1666"/>
                  </a:cubicBezTo>
                  <a:cubicBezTo>
                    <a:pt x="1756" y="1670"/>
                    <a:pt x="1865" y="1670"/>
                    <a:pt x="1976" y="1665"/>
                  </a:cubicBezTo>
                  <a:cubicBezTo>
                    <a:pt x="2191" y="1653"/>
                    <a:pt x="2406" y="1621"/>
                    <a:pt x="2612" y="1552"/>
                  </a:cubicBezTo>
                  <a:cubicBezTo>
                    <a:pt x="2930" y="1445"/>
                    <a:pt x="3189" y="1193"/>
                    <a:pt x="3516" y="1119"/>
                  </a:cubicBezTo>
                  <a:cubicBezTo>
                    <a:pt x="3667" y="1084"/>
                    <a:pt x="3826" y="1114"/>
                    <a:pt x="3980" y="1101"/>
                  </a:cubicBezTo>
                  <a:cubicBezTo>
                    <a:pt x="4300" y="1075"/>
                    <a:pt x="4573" y="875"/>
                    <a:pt x="4829" y="683"/>
                  </a:cubicBezTo>
                  <a:lnTo>
                    <a:pt x="3939" y="724"/>
                  </a:lnTo>
                  <a:cubicBezTo>
                    <a:pt x="4047" y="613"/>
                    <a:pt x="4131" y="481"/>
                    <a:pt x="4186" y="337"/>
                  </a:cubicBezTo>
                  <a:cubicBezTo>
                    <a:pt x="4213" y="265"/>
                    <a:pt x="4252" y="40"/>
                    <a:pt x="4331" y="0"/>
                  </a:cubicBezTo>
                  <a:cubicBezTo>
                    <a:pt x="4165" y="85"/>
                    <a:pt x="3995" y="172"/>
                    <a:pt x="3860" y="302"/>
                  </a:cubicBezTo>
                  <a:cubicBezTo>
                    <a:pt x="3781" y="379"/>
                    <a:pt x="3715" y="470"/>
                    <a:pt x="3650" y="558"/>
                  </a:cubicBezTo>
                  <a:cubicBezTo>
                    <a:pt x="3515" y="741"/>
                    <a:pt x="3359" y="903"/>
                    <a:pt x="3128" y="949"/>
                  </a:cubicBezTo>
                  <a:cubicBezTo>
                    <a:pt x="2783" y="1019"/>
                    <a:pt x="2421" y="884"/>
                    <a:pt x="2086" y="813"/>
                  </a:cubicBezTo>
                  <a:cubicBezTo>
                    <a:pt x="2149" y="797"/>
                    <a:pt x="2392" y="683"/>
                    <a:pt x="2450" y="643"/>
                  </a:cubicBezTo>
                  <a:cubicBezTo>
                    <a:pt x="2127" y="648"/>
                    <a:pt x="1803" y="652"/>
                    <a:pt x="1480" y="680"/>
                  </a:cubicBezTo>
                  <a:cubicBezTo>
                    <a:pt x="1207" y="704"/>
                    <a:pt x="940" y="784"/>
                    <a:pt x="685" y="883"/>
                  </a:cubicBezTo>
                  <a:cubicBezTo>
                    <a:pt x="547" y="938"/>
                    <a:pt x="410" y="997"/>
                    <a:pt x="274" y="1059"/>
                  </a:cubicBezTo>
                  <a:cubicBezTo>
                    <a:pt x="200" y="1094"/>
                    <a:pt x="123" y="1127"/>
                    <a:pt x="54" y="1172"/>
                  </a:cubicBezTo>
                  <a:cubicBezTo>
                    <a:pt x="43" y="1178"/>
                    <a:pt x="4" y="1195"/>
                    <a:pt x="1" y="1210"/>
                  </a:cubicBezTo>
                  <a:cubicBezTo>
                    <a:pt x="1" y="1214"/>
                    <a:pt x="1" y="1218"/>
                    <a:pt x="3" y="1223"/>
                  </a:cubicBezTo>
                  <a:close/>
                </a:path>
              </a:pathLst>
            </a:custGeom>
            <a:solidFill>
              <a:srgbClr val="518EE9">
                <a:alpha val="2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6" name="Google Shape;1496;p38"/>
            <p:cNvSpPr/>
            <p:nvPr/>
          </p:nvSpPr>
          <p:spPr>
            <a:xfrm>
              <a:off x="4423100" y="2767775"/>
              <a:ext cx="134250" cy="43675"/>
            </a:xfrm>
            <a:custGeom>
              <a:avLst/>
              <a:gdLst/>
              <a:ahLst/>
              <a:cxnLst/>
              <a:rect l="l" t="t" r="r" b="b"/>
              <a:pathLst>
                <a:path w="5370" h="1747" extrusionOk="0">
                  <a:moveTo>
                    <a:pt x="3" y="899"/>
                  </a:moveTo>
                  <a:cubicBezTo>
                    <a:pt x="21" y="942"/>
                    <a:pt x="163" y="1007"/>
                    <a:pt x="196" y="1027"/>
                  </a:cubicBezTo>
                  <a:cubicBezTo>
                    <a:pt x="429" y="1156"/>
                    <a:pt x="674" y="1257"/>
                    <a:pt x="916" y="1369"/>
                  </a:cubicBezTo>
                  <a:cubicBezTo>
                    <a:pt x="1151" y="1479"/>
                    <a:pt x="1372" y="1613"/>
                    <a:pt x="1593" y="1746"/>
                  </a:cubicBezTo>
                  <a:cubicBezTo>
                    <a:pt x="1534" y="1671"/>
                    <a:pt x="1427" y="1502"/>
                    <a:pt x="1427" y="1502"/>
                  </a:cubicBezTo>
                  <a:cubicBezTo>
                    <a:pt x="1447" y="1490"/>
                    <a:pt x="1557" y="1526"/>
                    <a:pt x="1586" y="1531"/>
                  </a:cubicBezTo>
                  <a:cubicBezTo>
                    <a:pt x="1645" y="1541"/>
                    <a:pt x="1706" y="1550"/>
                    <a:pt x="1767" y="1557"/>
                  </a:cubicBezTo>
                  <a:cubicBezTo>
                    <a:pt x="1887" y="1573"/>
                    <a:pt x="2007" y="1584"/>
                    <a:pt x="2128" y="1589"/>
                  </a:cubicBezTo>
                  <a:cubicBezTo>
                    <a:pt x="2367" y="1599"/>
                    <a:pt x="2607" y="1585"/>
                    <a:pt x="2840" y="1531"/>
                  </a:cubicBezTo>
                  <a:cubicBezTo>
                    <a:pt x="3202" y="1447"/>
                    <a:pt x="3513" y="1195"/>
                    <a:pt x="3880" y="1147"/>
                  </a:cubicBezTo>
                  <a:cubicBezTo>
                    <a:pt x="4050" y="1125"/>
                    <a:pt x="4222" y="1174"/>
                    <a:pt x="4393" y="1176"/>
                  </a:cubicBezTo>
                  <a:cubicBezTo>
                    <a:pt x="4747" y="1179"/>
                    <a:pt x="5069" y="989"/>
                    <a:pt x="5370" y="803"/>
                  </a:cubicBezTo>
                  <a:cubicBezTo>
                    <a:pt x="5043" y="787"/>
                    <a:pt x="4715" y="772"/>
                    <a:pt x="4388" y="756"/>
                  </a:cubicBezTo>
                  <a:cubicBezTo>
                    <a:pt x="4517" y="647"/>
                    <a:pt x="4623" y="509"/>
                    <a:pt x="4698" y="357"/>
                  </a:cubicBezTo>
                  <a:cubicBezTo>
                    <a:pt x="4735" y="280"/>
                    <a:pt x="4802" y="35"/>
                    <a:pt x="4893" y="0"/>
                  </a:cubicBezTo>
                  <a:cubicBezTo>
                    <a:pt x="4700" y="77"/>
                    <a:pt x="4504" y="155"/>
                    <a:pt x="4343" y="285"/>
                  </a:cubicBezTo>
                  <a:cubicBezTo>
                    <a:pt x="4248" y="361"/>
                    <a:pt x="4166" y="454"/>
                    <a:pt x="4086" y="544"/>
                  </a:cubicBezTo>
                  <a:cubicBezTo>
                    <a:pt x="3919" y="731"/>
                    <a:pt x="3729" y="893"/>
                    <a:pt x="3470" y="922"/>
                  </a:cubicBezTo>
                  <a:cubicBezTo>
                    <a:pt x="3083" y="963"/>
                    <a:pt x="2700" y="777"/>
                    <a:pt x="2337" y="664"/>
                  </a:cubicBezTo>
                  <a:cubicBezTo>
                    <a:pt x="2409" y="653"/>
                    <a:pt x="2687" y="551"/>
                    <a:pt x="2756" y="514"/>
                  </a:cubicBezTo>
                  <a:cubicBezTo>
                    <a:pt x="2399" y="486"/>
                    <a:pt x="2043" y="457"/>
                    <a:pt x="1685" y="455"/>
                  </a:cubicBezTo>
                  <a:cubicBezTo>
                    <a:pt x="1381" y="454"/>
                    <a:pt x="1081" y="513"/>
                    <a:pt x="790" y="597"/>
                  </a:cubicBezTo>
                  <a:cubicBezTo>
                    <a:pt x="631" y="643"/>
                    <a:pt x="474" y="694"/>
                    <a:pt x="319" y="748"/>
                  </a:cubicBezTo>
                  <a:cubicBezTo>
                    <a:pt x="234" y="778"/>
                    <a:pt x="146" y="808"/>
                    <a:pt x="64" y="849"/>
                  </a:cubicBezTo>
                  <a:cubicBezTo>
                    <a:pt x="50" y="855"/>
                    <a:pt x="7" y="871"/>
                    <a:pt x="2" y="887"/>
                  </a:cubicBezTo>
                  <a:cubicBezTo>
                    <a:pt x="1" y="891"/>
                    <a:pt x="1" y="894"/>
                    <a:pt x="3" y="899"/>
                  </a:cubicBezTo>
                  <a:close/>
                </a:path>
              </a:pathLst>
            </a:custGeom>
            <a:solidFill>
              <a:srgbClr val="518EE9">
                <a:alpha val="2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97" name="Google Shape;1497;p38"/>
          <p:cNvGrpSpPr/>
          <p:nvPr/>
        </p:nvGrpSpPr>
        <p:grpSpPr>
          <a:xfrm>
            <a:off x="5621280" y="3549195"/>
            <a:ext cx="1544864" cy="1038173"/>
            <a:chOff x="4879750" y="3982625"/>
            <a:chExt cx="470450" cy="316150"/>
          </a:xfrm>
        </p:grpSpPr>
        <p:sp>
          <p:nvSpPr>
            <p:cNvPr id="1498" name="Google Shape;1498;p38"/>
            <p:cNvSpPr/>
            <p:nvPr/>
          </p:nvSpPr>
          <p:spPr>
            <a:xfrm>
              <a:off x="5078775" y="4113325"/>
              <a:ext cx="158475" cy="88450"/>
            </a:xfrm>
            <a:custGeom>
              <a:avLst/>
              <a:gdLst/>
              <a:ahLst/>
              <a:cxnLst/>
              <a:rect l="l" t="t" r="r" b="b"/>
              <a:pathLst>
                <a:path w="6339" h="3538" extrusionOk="0">
                  <a:moveTo>
                    <a:pt x="6329" y="30"/>
                  </a:moveTo>
                  <a:cubicBezTo>
                    <a:pt x="6338" y="91"/>
                    <a:pt x="6215" y="264"/>
                    <a:pt x="6188" y="309"/>
                  </a:cubicBezTo>
                  <a:cubicBezTo>
                    <a:pt x="6005" y="615"/>
                    <a:pt x="5785" y="898"/>
                    <a:pt x="5579" y="1191"/>
                  </a:cubicBezTo>
                  <a:cubicBezTo>
                    <a:pt x="5377" y="1477"/>
                    <a:pt x="5211" y="1780"/>
                    <a:pt x="5040" y="2085"/>
                  </a:cubicBezTo>
                  <a:cubicBezTo>
                    <a:pt x="5060" y="1957"/>
                    <a:pt x="5071" y="1690"/>
                    <a:pt x="5071" y="1690"/>
                  </a:cubicBezTo>
                  <a:cubicBezTo>
                    <a:pt x="5040" y="1688"/>
                    <a:pt x="4935" y="1805"/>
                    <a:pt x="4905" y="1828"/>
                  </a:cubicBezTo>
                  <a:cubicBezTo>
                    <a:pt x="4842" y="1880"/>
                    <a:pt x="4778" y="1931"/>
                    <a:pt x="4712" y="1981"/>
                  </a:cubicBezTo>
                  <a:cubicBezTo>
                    <a:pt x="4582" y="2078"/>
                    <a:pt x="4448" y="2174"/>
                    <a:pt x="4311" y="2260"/>
                  </a:cubicBezTo>
                  <a:cubicBezTo>
                    <a:pt x="4039" y="2433"/>
                    <a:pt x="3750" y="2577"/>
                    <a:pt x="3440" y="2670"/>
                  </a:cubicBezTo>
                  <a:cubicBezTo>
                    <a:pt x="2962" y="2814"/>
                    <a:pt x="2431" y="2727"/>
                    <a:pt x="1971" y="2918"/>
                  </a:cubicBezTo>
                  <a:cubicBezTo>
                    <a:pt x="1756" y="3006"/>
                    <a:pt x="1589" y="3178"/>
                    <a:pt x="1390" y="3296"/>
                  </a:cubicBezTo>
                  <a:cubicBezTo>
                    <a:pt x="980" y="3537"/>
                    <a:pt x="476" y="3530"/>
                    <a:pt x="1" y="3515"/>
                  </a:cubicBezTo>
                  <a:cubicBezTo>
                    <a:pt x="372" y="3277"/>
                    <a:pt x="743" y="3039"/>
                    <a:pt x="1115" y="2802"/>
                  </a:cubicBezTo>
                  <a:cubicBezTo>
                    <a:pt x="891" y="2761"/>
                    <a:pt x="675" y="2671"/>
                    <a:pt x="486" y="2544"/>
                  </a:cubicBezTo>
                  <a:cubicBezTo>
                    <a:pt x="391" y="2478"/>
                    <a:pt x="150" y="2238"/>
                    <a:pt x="19" y="2258"/>
                  </a:cubicBezTo>
                  <a:cubicBezTo>
                    <a:pt x="295" y="2218"/>
                    <a:pt x="576" y="2179"/>
                    <a:pt x="851" y="2222"/>
                  </a:cubicBezTo>
                  <a:cubicBezTo>
                    <a:pt x="1013" y="2247"/>
                    <a:pt x="1171" y="2300"/>
                    <a:pt x="1327" y="2352"/>
                  </a:cubicBezTo>
                  <a:cubicBezTo>
                    <a:pt x="1646" y="2459"/>
                    <a:pt x="1976" y="2522"/>
                    <a:pt x="2296" y="2380"/>
                  </a:cubicBezTo>
                  <a:cubicBezTo>
                    <a:pt x="2777" y="2169"/>
                    <a:pt x="3099" y="1696"/>
                    <a:pt x="3447" y="1319"/>
                  </a:cubicBezTo>
                  <a:cubicBezTo>
                    <a:pt x="3356" y="1355"/>
                    <a:pt x="2964" y="1423"/>
                    <a:pt x="2857" y="1426"/>
                  </a:cubicBezTo>
                  <a:cubicBezTo>
                    <a:pt x="3255" y="1155"/>
                    <a:pt x="3652" y="882"/>
                    <a:pt x="4068" y="639"/>
                  </a:cubicBezTo>
                  <a:cubicBezTo>
                    <a:pt x="4421" y="434"/>
                    <a:pt x="4814" y="303"/>
                    <a:pt x="5210" y="205"/>
                  </a:cubicBezTo>
                  <a:cubicBezTo>
                    <a:pt x="5424" y="152"/>
                    <a:pt x="5642" y="106"/>
                    <a:pt x="5859" y="66"/>
                  </a:cubicBezTo>
                  <a:cubicBezTo>
                    <a:pt x="5979" y="44"/>
                    <a:pt x="6102" y="19"/>
                    <a:pt x="6224" y="13"/>
                  </a:cubicBezTo>
                  <a:cubicBezTo>
                    <a:pt x="6244" y="12"/>
                    <a:pt x="6305" y="1"/>
                    <a:pt x="6322" y="15"/>
                  </a:cubicBezTo>
                  <a:cubicBezTo>
                    <a:pt x="6326" y="19"/>
                    <a:pt x="6328" y="24"/>
                    <a:pt x="6329" y="30"/>
                  </a:cubicBezTo>
                  <a:close/>
                </a:path>
              </a:pathLst>
            </a:custGeom>
            <a:solidFill>
              <a:srgbClr val="518EE9">
                <a:alpha val="2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9" name="Google Shape;1499;p38"/>
            <p:cNvSpPr/>
            <p:nvPr/>
          </p:nvSpPr>
          <p:spPr>
            <a:xfrm>
              <a:off x="5117850" y="4199075"/>
              <a:ext cx="124275" cy="99700"/>
            </a:xfrm>
            <a:custGeom>
              <a:avLst/>
              <a:gdLst/>
              <a:ahLst/>
              <a:cxnLst/>
              <a:rect l="l" t="t" r="r" b="b"/>
              <a:pathLst>
                <a:path w="4971" h="3988" extrusionOk="0">
                  <a:moveTo>
                    <a:pt x="4953" y="22"/>
                  </a:moveTo>
                  <a:cubicBezTo>
                    <a:pt x="4971" y="71"/>
                    <a:pt x="4895" y="237"/>
                    <a:pt x="4880" y="279"/>
                  </a:cubicBezTo>
                  <a:cubicBezTo>
                    <a:pt x="4775" y="568"/>
                    <a:pt x="4636" y="841"/>
                    <a:pt x="4510" y="1121"/>
                  </a:cubicBezTo>
                  <a:cubicBezTo>
                    <a:pt x="4387" y="1395"/>
                    <a:pt x="4296" y="1677"/>
                    <a:pt x="4203" y="1962"/>
                  </a:cubicBezTo>
                  <a:cubicBezTo>
                    <a:pt x="4198" y="1852"/>
                    <a:pt x="4163" y="1624"/>
                    <a:pt x="4163" y="1624"/>
                  </a:cubicBezTo>
                  <a:cubicBezTo>
                    <a:pt x="4137" y="1629"/>
                    <a:pt x="4068" y="1743"/>
                    <a:pt x="4047" y="1768"/>
                  </a:cubicBezTo>
                  <a:cubicBezTo>
                    <a:pt x="4001" y="1822"/>
                    <a:pt x="3955" y="1875"/>
                    <a:pt x="3909" y="1927"/>
                  </a:cubicBezTo>
                  <a:cubicBezTo>
                    <a:pt x="3815" y="2031"/>
                    <a:pt x="3719" y="2133"/>
                    <a:pt x="3616" y="2229"/>
                  </a:cubicBezTo>
                  <a:cubicBezTo>
                    <a:pt x="3415" y="2418"/>
                    <a:pt x="3195" y="2587"/>
                    <a:pt x="2950" y="2716"/>
                  </a:cubicBezTo>
                  <a:cubicBezTo>
                    <a:pt x="2571" y="2915"/>
                    <a:pt x="2109" y="2929"/>
                    <a:pt x="1751" y="3164"/>
                  </a:cubicBezTo>
                  <a:cubicBezTo>
                    <a:pt x="1586" y="3273"/>
                    <a:pt x="1474" y="3445"/>
                    <a:pt x="1324" y="3577"/>
                  </a:cubicBezTo>
                  <a:cubicBezTo>
                    <a:pt x="1018" y="3847"/>
                    <a:pt x="592" y="3923"/>
                    <a:pt x="190" y="3988"/>
                  </a:cubicBezTo>
                  <a:cubicBezTo>
                    <a:pt x="463" y="3727"/>
                    <a:pt x="738" y="3467"/>
                    <a:pt x="1012" y="3205"/>
                  </a:cubicBezTo>
                  <a:cubicBezTo>
                    <a:pt x="816" y="3208"/>
                    <a:pt x="621" y="3167"/>
                    <a:pt x="440" y="3091"/>
                  </a:cubicBezTo>
                  <a:cubicBezTo>
                    <a:pt x="349" y="3052"/>
                    <a:pt x="107" y="2888"/>
                    <a:pt x="0" y="2927"/>
                  </a:cubicBezTo>
                  <a:cubicBezTo>
                    <a:pt x="227" y="2847"/>
                    <a:pt x="457" y="2768"/>
                    <a:pt x="696" y="2759"/>
                  </a:cubicBezTo>
                  <a:cubicBezTo>
                    <a:pt x="836" y="2755"/>
                    <a:pt x="977" y="2774"/>
                    <a:pt x="1117" y="2793"/>
                  </a:cubicBezTo>
                  <a:cubicBezTo>
                    <a:pt x="1404" y="2830"/>
                    <a:pt x="1692" y="2829"/>
                    <a:pt x="1938" y="2658"/>
                  </a:cubicBezTo>
                  <a:cubicBezTo>
                    <a:pt x="2308" y="2402"/>
                    <a:pt x="2503" y="1951"/>
                    <a:pt x="2736" y="1577"/>
                  </a:cubicBezTo>
                  <a:cubicBezTo>
                    <a:pt x="2664" y="1621"/>
                    <a:pt x="2344" y="1744"/>
                    <a:pt x="2256" y="1763"/>
                  </a:cubicBezTo>
                  <a:cubicBezTo>
                    <a:pt x="2546" y="1469"/>
                    <a:pt x="2837" y="1176"/>
                    <a:pt x="3148" y="903"/>
                  </a:cubicBezTo>
                  <a:cubicBezTo>
                    <a:pt x="3412" y="672"/>
                    <a:pt x="3720" y="497"/>
                    <a:pt x="4038" y="351"/>
                  </a:cubicBezTo>
                  <a:cubicBezTo>
                    <a:pt x="4210" y="272"/>
                    <a:pt x="4386" y="197"/>
                    <a:pt x="4563" y="128"/>
                  </a:cubicBezTo>
                  <a:cubicBezTo>
                    <a:pt x="4661" y="90"/>
                    <a:pt x="4760" y="49"/>
                    <a:pt x="4862" y="24"/>
                  </a:cubicBezTo>
                  <a:cubicBezTo>
                    <a:pt x="4879" y="19"/>
                    <a:pt x="4927" y="1"/>
                    <a:pt x="4945" y="10"/>
                  </a:cubicBezTo>
                  <a:cubicBezTo>
                    <a:pt x="4948" y="12"/>
                    <a:pt x="4952" y="17"/>
                    <a:pt x="4953" y="22"/>
                  </a:cubicBezTo>
                  <a:close/>
                </a:path>
              </a:pathLst>
            </a:custGeom>
            <a:solidFill>
              <a:srgbClr val="518EE9">
                <a:alpha val="2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0" name="Google Shape;1500;p38"/>
            <p:cNvSpPr/>
            <p:nvPr/>
          </p:nvSpPr>
          <p:spPr>
            <a:xfrm>
              <a:off x="4964350" y="4221425"/>
              <a:ext cx="173975" cy="57100"/>
            </a:xfrm>
            <a:custGeom>
              <a:avLst/>
              <a:gdLst/>
              <a:ahLst/>
              <a:cxnLst/>
              <a:rect l="l" t="t" r="r" b="b"/>
              <a:pathLst>
                <a:path w="6959" h="2284" extrusionOk="0">
                  <a:moveTo>
                    <a:pt x="6958" y="89"/>
                  </a:moveTo>
                  <a:cubicBezTo>
                    <a:pt x="6951" y="149"/>
                    <a:pt x="6793" y="290"/>
                    <a:pt x="6757" y="326"/>
                  </a:cubicBezTo>
                  <a:cubicBezTo>
                    <a:pt x="6508" y="584"/>
                    <a:pt x="6229" y="809"/>
                    <a:pt x="5963" y="1047"/>
                  </a:cubicBezTo>
                  <a:cubicBezTo>
                    <a:pt x="5701" y="1280"/>
                    <a:pt x="5469" y="1536"/>
                    <a:pt x="5235" y="1795"/>
                  </a:cubicBezTo>
                  <a:cubicBezTo>
                    <a:pt x="5282" y="1675"/>
                    <a:pt x="5354" y="1417"/>
                    <a:pt x="5354" y="1417"/>
                  </a:cubicBezTo>
                  <a:cubicBezTo>
                    <a:pt x="5324" y="1409"/>
                    <a:pt x="5195" y="1498"/>
                    <a:pt x="5161" y="1514"/>
                  </a:cubicBezTo>
                  <a:cubicBezTo>
                    <a:pt x="5088" y="1550"/>
                    <a:pt x="5013" y="1584"/>
                    <a:pt x="4939" y="1618"/>
                  </a:cubicBezTo>
                  <a:cubicBezTo>
                    <a:pt x="4791" y="1685"/>
                    <a:pt x="4638" y="1747"/>
                    <a:pt x="4485" y="1800"/>
                  </a:cubicBezTo>
                  <a:cubicBezTo>
                    <a:pt x="4180" y="1905"/>
                    <a:pt x="3866" y="1981"/>
                    <a:pt x="3544" y="2000"/>
                  </a:cubicBezTo>
                  <a:cubicBezTo>
                    <a:pt x="3045" y="2031"/>
                    <a:pt x="2547" y="1826"/>
                    <a:pt x="2055" y="1906"/>
                  </a:cubicBezTo>
                  <a:cubicBezTo>
                    <a:pt x="1827" y="1943"/>
                    <a:pt x="1625" y="2073"/>
                    <a:pt x="1404" y="2142"/>
                  </a:cubicBezTo>
                  <a:cubicBezTo>
                    <a:pt x="951" y="2284"/>
                    <a:pt x="460" y="2161"/>
                    <a:pt x="1" y="2039"/>
                  </a:cubicBezTo>
                  <a:cubicBezTo>
                    <a:pt x="417" y="1891"/>
                    <a:pt x="833" y="1745"/>
                    <a:pt x="1249" y="1598"/>
                  </a:cubicBezTo>
                  <a:cubicBezTo>
                    <a:pt x="1040" y="1508"/>
                    <a:pt x="850" y="1371"/>
                    <a:pt x="696" y="1204"/>
                  </a:cubicBezTo>
                  <a:cubicBezTo>
                    <a:pt x="618" y="1119"/>
                    <a:pt x="438" y="829"/>
                    <a:pt x="305" y="819"/>
                  </a:cubicBezTo>
                  <a:cubicBezTo>
                    <a:pt x="584" y="844"/>
                    <a:pt x="866" y="869"/>
                    <a:pt x="1125" y="974"/>
                  </a:cubicBezTo>
                  <a:cubicBezTo>
                    <a:pt x="1278" y="1035"/>
                    <a:pt x="1417" y="1122"/>
                    <a:pt x="1557" y="1209"/>
                  </a:cubicBezTo>
                  <a:cubicBezTo>
                    <a:pt x="1845" y="1385"/>
                    <a:pt x="2150" y="1521"/>
                    <a:pt x="2496" y="1457"/>
                  </a:cubicBezTo>
                  <a:cubicBezTo>
                    <a:pt x="3011" y="1360"/>
                    <a:pt x="3433" y="973"/>
                    <a:pt x="3858" y="687"/>
                  </a:cubicBezTo>
                  <a:cubicBezTo>
                    <a:pt x="3760" y="700"/>
                    <a:pt x="3363" y="678"/>
                    <a:pt x="3259" y="656"/>
                  </a:cubicBezTo>
                  <a:cubicBezTo>
                    <a:pt x="3708" y="481"/>
                    <a:pt x="4157" y="308"/>
                    <a:pt x="4617" y="165"/>
                  </a:cubicBezTo>
                  <a:cubicBezTo>
                    <a:pt x="5008" y="45"/>
                    <a:pt x="5420" y="7"/>
                    <a:pt x="5827" y="3"/>
                  </a:cubicBezTo>
                  <a:cubicBezTo>
                    <a:pt x="6049" y="1"/>
                    <a:pt x="6271" y="6"/>
                    <a:pt x="6492" y="15"/>
                  </a:cubicBezTo>
                  <a:cubicBezTo>
                    <a:pt x="6614" y="22"/>
                    <a:pt x="6738" y="25"/>
                    <a:pt x="6860" y="46"/>
                  </a:cubicBezTo>
                  <a:cubicBezTo>
                    <a:pt x="6879" y="50"/>
                    <a:pt x="6940" y="53"/>
                    <a:pt x="6954" y="71"/>
                  </a:cubicBezTo>
                  <a:cubicBezTo>
                    <a:pt x="6958" y="76"/>
                    <a:pt x="6959" y="81"/>
                    <a:pt x="6958" y="89"/>
                  </a:cubicBezTo>
                  <a:close/>
                </a:path>
              </a:pathLst>
            </a:custGeom>
            <a:solidFill>
              <a:srgbClr val="518EE9">
                <a:alpha val="2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1" name="Google Shape;1501;p38"/>
            <p:cNvSpPr/>
            <p:nvPr/>
          </p:nvSpPr>
          <p:spPr>
            <a:xfrm>
              <a:off x="4952000" y="4192200"/>
              <a:ext cx="105800" cy="32800"/>
            </a:xfrm>
            <a:custGeom>
              <a:avLst/>
              <a:gdLst/>
              <a:ahLst/>
              <a:cxnLst/>
              <a:rect l="l" t="t" r="r" b="b"/>
              <a:pathLst>
                <a:path w="4232" h="1312" extrusionOk="0">
                  <a:moveTo>
                    <a:pt x="4232" y="72"/>
                  </a:moveTo>
                  <a:cubicBezTo>
                    <a:pt x="4227" y="108"/>
                    <a:pt x="4129" y="191"/>
                    <a:pt x="4107" y="214"/>
                  </a:cubicBezTo>
                  <a:cubicBezTo>
                    <a:pt x="3953" y="365"/>
                    <a:pt x="3781" y="497"/>
                    <a:pt x="3617" y="637"/>
                  </a:cubicBezTo>
                  <a:cubicBezTo>
                    <a:pt x="3456" y="773"/>
                    <a:pt x="3312" y="926"/>
                    <a:pt x="3166" y="1078"/>
                  </a:cubicBezTo>
                  <a:cubicBezTo>
                    <a:pt x="3197" y="1006"/>
                    <a:pt x="3244" y="851"/>
                    <a:pt x="3244" y="851"/>
                  </a:cubicBezTo>
                  <a:cubicBezTo>
                    <a:pt x="3226" y="846"/>
                    <a:pt x="3147" y="898"/>
                    <a:pt x="3126" y="907"/>
                  </a:cubicBezTo>
                  <a:cubicBezTo>
                    <a:pt x="3080" y="928"/>
                    <a:pt x="3036" y="948"/>
                    <a:pt x="2990" y="967"/>
                  </a:cubicBezTo>
                  <a:cubicBezTo>
                    <a:pt x="2900" y="1005"/>
                    <a:pt x="2807" y="1040"/>
                    <a:pt x="2713" y="1071"/>
                  </a:cubicBezTo>
                  <a:cubicBezTo>
                    <a:pt x="2528" y="1130"/>
                    <a:pt x="2336" y="1171"/>
                    <a:pt x="2142" y="1178"/>
                  </a:cubicBezTo>
                  <a:cubicBezTo>
                    <a:pt x="1840" y="1189"/>
                    <a:pt x="1542" y="1058"/>
                    <a:pt x="1244" y="1100"/>
                  </a:cubicBezTo>
                  <a:cubicBezTo>
                    <a:pt x="1105" y="1119"/>
                    <a:pt x="981" y="1194"/>
                    <a:pt x="848" y="1233"/>
                  </a:cubicBezTo>
                  <a:cubicBezTo>
                    <a:pt x="572" y="1312"/>
                    <a:pt x="277" y="1230"/>
                    <a:pt x="1" y="1150"/>
                  </a:cubicBezTo>
                  <a:cubicBezTo>
                    <a:pt x="255" y="1067"/>
                    <a:pt x="508" y="985"/>
                    <a:pt x="761" y="902"/>
                  </a:cubicBezTo>
                  <a:cubicBezTo>
                    <a:pt x="636" y="844"/>
                    <a:pt x="525" y="758"/>
                    <a:pt x="433" y="656"/>
                  </a:cubicBezTo>
                  <a:cubicBezTo>
                    <a:pt x="387" y="604"/>
                    <a:pt x="282" y="425"/>
                    <a:pt x="203" y="418"/>
                  </a:cubicBezTo>
                  <a:cubicBezTo>
                    <a:pt x="371" y="437"/>
                    <a:pt x="541" y="456"/>
                    <a:pt x="695" y="523"/>
                  </a:cubicBezTo>
                  <a:cubicBezTo>
                    <a:pt x="786" y="562"/>
                    <a:pt x="870" y="617"/>
                    <a:pt x="953" y="671"/>
                  </a:cubicBezTo>
                  <a:cubicBezTo>
                    <a:pt x="1124" y="782"/>
                    <a:pt x="1307" y="869"/>
                    <a:pt x="1516" y="834"/>
                  </a:cubicBezTo>
                  <a:cubicBezTo>
                    <a:pt x="1828" y="784"/>
                    <a:pt x="2090" y="555"/>
                    <a:pt x="2350" y="389"/>
                  </a:cubicBezTo>
                  <a:cubicBezTo>
                    <a:pt x="2292" y="396"/>
                    <a:pt x="2051" y="376"/>
                    <a:pt x="1989" y="362"/>
                  </a:cubicBezTo>
                  <a:cubicBezTo>
                    <a:pt x="2263" y="263"/>
                    <a:pt x="2537" y="164"/>
                    <a:pt x="2817" y="85"/>
                  </a:cubicBezTo>
                  <a:cubicBezTo>
                    <a:pt x="3054" y="18"/>
                    <a:pt x="3303" y="1"/>
                    <a:pt x="3550" y="4"/>
                  </a:cubicBezTo>
                  <a:cubicBezTo>
                    <a:pt x="3683" y="6"/>
                    <a:pt x="3817" y="13"/>
                    <a:pt x="3951" y="22"/>
                  </a:cubicBezTo>
                  <a:cubicBezTo>
                    <a:pt x="4025" y="27"/>
                    <a:pt x="4099" y="32"/>
                    <a:pt x="4173" y="45"/>
                  </a:cubicBezTo>
                  <a:cubicBezTo>
                    <a:pt x="4185" y="48"/>
                    <a:pt x="4222" y="51"/>
                    <a:pt x="4229" y="63"/>
                  </a:cubicBezTo>
                  <a:cubicBezTo>
                    <a:pt x="4231" y="65"/>
                    <a:pt x="4232" y="69"/>
                    <a:pt x="4232" y="72"/>
                  </a:cubicBezTo>
                  <a:close/>
                </a:path>
              </a:pathLst>
            </a:custGeom>
            <a:solidFill>
              <a:srgbClr val="518EE9">
                <a:alpha val="2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2" name="Google Shape;1502;p38"/>
            <p:cNvSpPr/>
            <p:nvPr/>
          </p:nvSpPr>
          <p:spPr>
            <a:xfrm>
              <a:off x="4879750" y="4264175"/>
              <a:ext cx="79825" cy="19650"/>
            </a:xfrm>
            <a:custGeom>
              <a:avLst/>
              <a:gdLst/>
              <a:ahLst/>
              <a:cxnLst/>
              <a:rect l="l" t="t" r="r" b="b"/>
              <a:pathLst>
                <a:path w="3193" h="786" extrusionOk="0">
                  <a:moveTo>
                    <a:pt x="3193" y="155"/>
                  </a:moveTo>
                  <a:cubicBezTo>
                    <a:pt x="3185" y="181"/>
                    <a:pt x="3106" y="232"/>
                    <a:pt x="3088" y="246"/>
                  </a:cubicBezTo>
                  <a:cubicBezTo>
                    <a:pt x="2960" y="341"/>
                    <a:pt x="2823" y="422"/>
                    <a:pt x="2689" y="507"/>
                  </a:cubicBezTo>
                  <a:cubicBezTo>
                    <a:pt x="2558" y="591"/>
                    <a:pt x="2439" y="688"/>
                    <a:pt x="2317" y="786"/>
                  </a:cubicBezTo>
                  <a:cubicBezTo>
                    <a:pt x="2346" y="736"/>
                    <a:pt x="2397" y="627"/>
                    <a:pt x="2397" y="627"/>
                  </a:cubicBezTo>
                  <a:cubicBezTo>
                    <a:pt x="2383" y="622"/>
                    <a:pt x="2321" y="652"/>
                    <a:pt x="2305" y="657"/>
                  </a:cubicBezTo>
                  <a:cubicBezTo>
                    <a:pt x="2269" y="667"/>
                    <a:pt x="2234" y="678"/>
                    <a:pt x="2200" y="687"/>
                  </a:cubicBezTo>
                  <a:cubicBezTo>
                    <a:pt x="2129" y="706"/>
                    <a:pt x="2059" y="723"/>
                    <a:pt x="1987" y="735"/>
                  </a:cubicBezTo>
                  <a:cubicBezTo>
                    <a:pt x="1846" y="761"/>
                    <a:pt x="1703" y="772"/>
                    <a:pt x="1560" y="759"/>
                  </a:cubicBezTo>
                  <a:cubicBezTo>
                    <a:pt x="1339" y="737"/>
                    <a:pt x="1134" y="612"/>
                    <a:pt x="912" y="614"/>
                  </a:cubicBezTo>
                  <a:cubicBezTo>
                    <a:pt x="809" y="614"/>
                    <a:pt x="711" y="657"/>
                    <a:pt x="610" y="672"/>
                  </a:cubicBezTo>
                  <a:cubicBezTo>
                    <a:pt x="401" y="703"/>
                    <a:pt x="194" y="615"/>
                    <a:pt x="1" y="529"/>
                  </a:cubicBezTo>
                  <a:cubicBezTo>
                    <a:pt x="194" y="494"/>
                    <a:pt x="387" y="458"/>
                    <a:pt x="579" y="422"/>
                  </a:cubicBezTo>
                  <a:cubicBezTo>
                    <a:pt x="493" y="367"/>
                    <a:pt x="420" y="294"/>
                    <a:pt x="363" y="210"/>
                  </a:cubicBezTo>
                  <a:cubicBezTo>
                    <a:pt x="335" y="168"/>
                    <a:pt x="277" y="28"/>
                    <a:pt x="219" y="14"/>
                  </a:cubicBezTo>
                  <a:cubicBezTo>
                    <a:pt x="340" y="44"/>
                    <a:pt x="461" y="75"/>
                    <a:pt x="568" y="138"/>
                  </a:cubicBezTo>
                  <a:cubicBezTo>
                    <a:pt x="631" y="177"/>
                    <a:pt x="687" y="225"/>
                    <a:pt x="741" y="272"/>
                  </a:cubicBezTo>
                  <a:cubicBezTo>
                    <a:pt x="856" y="370"/>
                    <a:pt x="981" y="451"/>
                    <a:pt x="1136" y="446"/>
                  </a:cubicBezTo>
                  <a:cubicBezTo>
                    <a:pt x="1370" y="440"/>
                    <a:pt x="1582" y="299"/>
                    <a:pt x="1789" y="203"/>
                  </a:cubicBezTo>
                  <a:cubicBezTo>
                    <a:pt x="1745" y="201"/>
                    <a:pt x="1572" y="164"/>
                    <a:pt x="1529" y="147"/>
                  </a:cubicBezTo>
                  <a:cubicBezTo>
                    <a:pt x="1738" y="102"/>
                    <a:pt x="1947" y="56"/>
                    <a:pt x="2159" y="27"/>
                  </a:cubicBezTo>
                  <a:cubicBezTo>
                    <a:pt x="2338" y="1"/>
                    <a:pt x="2523" y="13"/>
                    <a:pt x="2701" y="39"/>
                  </a:cubicBezTo>
                  <a:cubicBezTo>
                    <a:pt x="2799" y="53"/>
                    <a:pt x="2897" y="71"/>
                    <a:pt x="2994" y="91"/>
                  </a:cubicBezTo>
                  <a:cubicBezTo>
                    <a:pt x="3047" y="102"/>
                    <a:pt x="3100" y="112"/>
                    <a:pt x="3152" y="129"/>
                  </a:cubicBezTo>
                  <a:cubicBezTo>
                    <a:pt x="3161" y="133"/>
                    <a:pt x="3188" y="138"/>
                    <a:pt x="3192" y="147"/>
                  </a:cubicBezTo>
                  <a:cubicBezTo>
                    <a:pt x="3193" y="149"/>
                    <a:pt x="3193" y="152"/>
                    <a:pt x="3193" y="155"/>
                  </a:cubicBezTo>
                  <a:close/>
                </a:path>
              </a:pathLst>
            </a:custGeom>
            <a:solidFill>
              <a:srgbClr val="518EE9">
                <a:alpha val="2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3" name="Google Shape;1503;p38"/>
            <p:cNvSpPr/>
            <p:nvPr/>
          </p:nvSpPr>
          <p:spPr>
            <a:xfrm>
              <a:off x="5237000" y="4108625"/>
              <a:ext cx="64475" cy="78425"/>
            </a:xfrm>
            <a:custGeom>
              <a:avLst/>
              <a:gdLst/>
              <a:ahLst/>
              <a:cxnLst/>
              <a:rect l="l" t="t" r="r" b="b"/>
              <a:pathLst>
                <a:path w="2579" h="3137" extrusionOk="0">
                  <a:moveTo>
                    <a:pt x="2560" y="9"/>
                  </a:moveTo>
                  <a:cubicBezTo>
                    <a:pt x="2578" y="36"/>
                    <a:pt x="2557" y="149"/>
                    <a:pt x="2555" y="176"/>
                  </a:cubicBezTo>
                  <a:cubicBezTo>
                    <a:pt x="2535" y="367"/>
                    <a:pt x="2493" y="554"/>
                    <a:pt x="2458" y="742"/>
                  </a:cubicBezTo>
                  <a:cubicBezTo>
                    <a:pt x="2426" y="928"/>
                    <a:pt x="2414" y="1112"/>
                    <a:pt x="2400" y="1299"/>
                  </a:cubicBezTo>
                  <a:cubicBezTo>
                    <a:pt x="2380" y="1232"/>
                    <a:pt x="2325" y="1100"/>
                    <a:pt x="2325" y="1100"/>
                  </a:cubicBezTo>
                  <a:cubicBezTo>
                    <a:pt x="2310" y="1106"/>
                    <a:pt x="2285" y="1187"/>
                    <a:pt x="2276" y="1205"/>
                  </a:cubicBezTo>
                  <a:cubicBezTo>
                    <a:pt x="2257" y="1245"/>
                    <a:pt x="2237" y="1284"/>
                    <a:pt x="2217" y="1323"/>
                  </a:cubicBezTo>
                  <a:cubicBezTo>
                    <a:pt x="2176" y="1401"/>
                    <a:pt x="2133" y="1476"/>
                    <a:pt x="2086" y="1549"/>
                  </a:cubicBezTo>
                  <a:cubicBezTo>
                    <a:pt x="1993" y="1696"/>
                    <a:pt x="1885" y="1832"/>
                    <a:pt x="1756" y="1947"/>
                  </a:cubicBezTo>
                  <a:cubicBezTo>
                    <a:pt x="1556" y="2125"/>
                    <a:pt x="1278" y="2203"/>
                    <a:pt x="1097" y="2400"/>
                  </a:cubicBezTo>
                  <a:cubicBezTo>
                    <a:pt x="1015" y="2492"/>
                    <a:pt x="971" y="2613"/>
                    <a:pt x="902" y="2715"/>
                  </a:cubicBezTo>
                  <a:cubicBezTo>
                    <a:pt x="757" y="2925"/>
                    <a:pt x="511" y="3037"/>
                    <a:pt x="277" y="3137"/>
                  </a:cubicBezTo>
                  <a:cubicBezTo>
                    <a:pt x="403" y="2938"/>
                    <a:pt x="529" y="2737"/>
                    <a:pt x="657" y="2538"/>
                  </a:cubicBezTo>
                  <a:cubicBezTo>
                    <a:pt x="538" y="2568"/>
                    <a:pt x="413" y="2573"/>
                    <a:pt x="293" y="2555"/>
                  </a:cubicBezTo>
                  <a:cubicBezTo>
                    <a:pt x="231" y="2545"/>
                    <a:pt x="60" y="2483"/>
                    <a:pt x="0" y="2523"/>
                  </a:cubicBezTo>
                  <a:cubicBezTo>
                    <a:pt x="125" y="2440"/>
                    <a:pt x="253" y="2357"/>
                    <a:pt x="397" y="2316"/>
                  </a:cubicBezTo>
                  <a:cubicBezTo>
                    <a:pt x="481" y="2291"/>
                    <a:pt x="569" y="2282"/>
                    <a:pt x="657" y="2271"/>
                  </a:cubicBezTo>
                  <a:cubicBezTo>
                    <a:pt x="836" y="2250"/>
                    <a:pt x="1011" y="2207"/>
                    <a:pt x="1135" y="2065"/>
                  </a:cubicBezTo>
                  <a:cubicBezTo>
                    <a:pt x="1319" y="1854"/>
                    <a:pt x="1369" y="1551"/>
                    <a:pt x="1453" y="1289"/>
                  </a:cubicBezTo>
                  <a:cubicBezTo>
                    <a:pt x="1417" y="1326"/>
                    <a:pt x="1241" y="1449"/>
                    <a:pt x="1190" y="1474"/>
                  </a:cubicBezTo>
                  <a:cubicBezTo>
                    <a:pt x="1322" y="1252"/>
                    <a:pt x="1453" y="1029"/>
                    <a:pt x="1600" y="818"/>
                  </a:cubicBezTo>
                  <a:cubicBezTo>
                    <a:pt x="1725" y="638"/>
                    <a:pt x="1886" y="484"/>
                    <a:pt x="2056" y="348"/>
                  </a:cubicBezTo>
                  <a:cubicBezTo>
                    <a:pt x="2149" y="274"/>
                    <a:pt x="2243" y="202"/>
                    <a:pt x="2339" y="133"/>
                  </a:cubicBezTo>
                  <a:cubicBezTo>
                    <a:pt x="2393" y="96"/>
                    <a:pt x="2447" y="56"/>
                    <a:pt x="2505" y="24"/>
                  </a:cubicBezTo>
                  <a:cubicBezTo>
                    <a:pt x="2514" y="19"/>
                    <a:pt x="2541" y="0"/>
                    <a:pt x="2554" y="4"/>
                  </a:cubicBezTo>
                  <a:cubicBezTo>
                    <a:pt x="2556" y="4"/>
                    <a:pt x="2559" y="6"/>
                    <a:pt x="2560" y="9"/>
                  </a:cubicBezTo>
                  <a:close/>
                </a:path>
              </a:pathLst>
            </a:custGeom>
            <a:solidFill>
              <a:srgbClr val="518EE9">
                <a:alpha val="2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4" name="Google Shape;1504;p38"/>
            <p:cNvSpPr/>
            <p:nvPr/>
          </p:nvSpPr>
          <p:spPr>
            <a:xfrm>
              <a:off x="5145400" y="4051975"/>
              <a:ext cx="82450" cy="62900"/>
            </a:xfrm>
            <a:custGeom>
              <a:avLst/>
              <a:gdLst/>
              <a:ahLst/>
              <a:cxnLst/>
              <a:rect l="l" t="t" r="r" b="b"/>
              <a:pathLst>
                <a:path w="3298" h="2516" extrusionOk="0">
                  <a:moveTo>
                    <a:pt x="3287" y="15"/>
                  </a:moveTo>
                  <a:cubicBezTo>
                    <a:pt x="3298" y="47"/>
                    <a:pt x="3246" y="155"/>
                    <a:pt x="3235" y="181"/>
                  </a:cubicBezTo>
                  <a:cubicBezTo>
                    <a:pt x="3160" y="368"/>
                    <a:pt x="3065" y="544"/>
                    <a:pt x="2977" y="725"/>
                  </a:cubicBezTo>
                  <a:cubicBezTo>
                    <a:pt x="2892" y="900"/>
                    <a:pt x="2827" y="1084"/>
                    <a:pt x="2762" y="1268"/>
                  </a:cubicBezTo>
                  <a:cubicBezTo>
                    <a:pt x="2760" y="1195"/>
                    <a:pt x="2742" y="1047"/>
                    <a:pt x="2742" y="1047"/>
                  </a:cubicBezTo>
                  <a:cubicBezTo>
                    <a:pt x="2725" y="1048"/>
                    <a:pt x="2677" y="1122"/>
                    <a:pt x="2663" y="1138"/>
                  </a:cubicBezTo>
                  <a:cubicBezTo>
                    <a:pt x="2633" y="1173"/>
                    <a:pt x="2602" y="1206"/>
                    <a:pt x="2570" y="1240"/>
                  </a:cubicBezTo>
                  <a:cubicBezTo>
                    <a:pt x="2507" y="1305"/>
                    <a:pt x="2442" y="1370"/>
                    <a:pt x="2373" y="1430"/>
                  </a:cubicBezTo>
                  <a:cubicBezTo>
                    <a:pt x="2239" y="1551"/>
                    <a:pt x="2092" y="1657"/>
                    <a:pt x="1930" y="1736"/>
                  </a:cubicBezTo>
                  <a:cubicBezTo>
                    <a:pt x="1678" y="1859"/>
                    <a:pt x="1376" y="1860"/>
                    <a:pt x="1138" y="2006"/>
                  </a:cubicBezTo>
                  <a:cubicBezTo>
                    <a:pt x="1028" y="2076"/>
                    <a:pt x="951" y="2186"/>
                    <a:pt x="852" y="2269"/>
                  </a:cubicBezTo>
                  <a:cubicBezTo>
                    <a:pt x="647" y="2438"/>
                    <a:pt x="368" y="2481"/>
                    <a:pt x="103" y="2515"/>
                  </a:cubicBezTo>
                  <a:cubicBezTo>
                    <a:pt x="288" y="2350"/>
                    <a:pt x="471" y="2185"/>
                    <a:pt x="655" y="2020"/>
                  </a:cubicBezTo>
                  <a:cubicBezTo>
                    <a:pt x="528" y="2017"/>
                    <a:pt x="400" y="1988"/>
                    <a:pt x="284" y="1934"/>
                  </a:cubicBezTo>
                  <a:cubicBezTo>
                    <a:pt x="226" y="1907"/>
                    <a:pt x="70" y="1796"/>
                    <a:pt x="0" y="1819"/>
                  </a:cubicBezTo>
                  <a:cubicBezTo>
                    <a:pt x="149" y="1772"/>
                    <a:pt x="301" y="1724"/>
                    <a:pt x="457" y="1723"/>
                  </a:cubicBezTo>
                  <a:cubicBezTo>
                    <a:pt x="549" y="1723"/>
                    <a:pt x="640" y="1738"/>
                    <a:pt x="731" y="1752"/>
                  </a:cubicBezTo>
                  <a:cubicBezTo>
                    <a:pt x="918" y="1782"/>
                    <a:pt x="1106" y="1787"/>
                    <a:pt x="1271" y="1679"/>
                  </a:cubicBezTo>
                  <a:cubicBezTo>
                    <a:pt x="1516" y="1520"/>
                    <a:pt x="1652" y="1229"/>
                    <a:pt x="1811" y="988"/>
                  </a:cubicBezTo>
                  <a:cubicBezTo>
                    <a:pt x="1764" y="1017"/>
                    <a:pt x="1552" y="1090"/>
                    <a:pt x="1494" y="1101"/>
                  </a:cubicBezTo>
                  <a:cubicBezTo>
                    <a:pt x="1689" y="914"/>
                    <a:pt x="1884" y="728"/>
                    <a:pt x="2092" y="556"/>
                  </a:cubicBezTo>
                  <a:cubicBezTo>
                    <a:pt x="2269" y="410"/>
                    <a:pt x="2473" y="302"/>
                    <a:pt x="2684" y="213"/>
                  </a:cubicBezTo>
                  <a:cubicBezTo>
                    <a:pt x="2798" y="164"/>
                    <a:pt x="2914" y="119"/>
                    <a:pt x="3030" y="77"/>
                  </a:cubicBezTo>
                  <a:cubicBezTo>
                    <a:pt x="3095" y="53"/>
                    <a:pt x="3160" y="29"/>
                    <a:pt x="3227" y="14"/>
                  </a:cubicBezTo>
                  <a:cubicBezTo>
                    <a:pt x="3238" y="11"/>
                    <a:pt x="3271" y="0"/>
                    <a:pt x="3282" y="6"/>
                  </a:cubicBezTo>
                  <a:cubicBezTo>
                    <a:pt x="3284" y="9"/>
                    <a:pt x="3287" y="11"/>
                    <a:pt x="3288" y="15"/>
                  </a:cubicBezTo>
                  <a:close/>
                </a:path>
              </a:pathLst>
            </a:custGeom>
            <a:solidFill>
              <a:srgbClr val="518EE9">
                <a:alpha val="2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5" name="Google Shape;1505;p38"/>
            <p:cNvSpPr/>
            <p:nvPr/>
          </p:nvSpPr>
          <p:spPr>
            <a:xfrm>
              <a:off x="5243275" y="3982625"/>
              <a:ext cx="106925" cy="107650"/>
            </a:xfrm>
            <a:custGeom>
              <a:avLst/>
              <a:gdLst/>
              <a:ahLst/>
              <a:cxnLst/>
              <a:rect l="l" t="t" r="r" b="b"/>
              <a:pathLst>
                <a:path w="4277" h="4306" extrusionOk="0">
                  <a:moveTo>
                    <a:pt x="4255" y="17"/>
                  </a:moveTo>
                  <a:cubicBezTo>
                    <a:pt x="4277" y="61"/>
                    <a:pt x="4228" y="225"/>
                    <a:pt x="4218" y="265"/>
                  </a:cubicBezTo>
                  <a:cubicBezTo>
                    <a:pt x="4156" y="548"/>
                    <a:pt x="4061" y="820"/>
                    <a:pt x="3979" y="1096"/>
                  </a:cubicBezTo>
                  <a:cubicBezTo>
                    <a:pt x="3898" y="1368"/>
                    <a:pt x="3848" y="1641"/>
                    <a:pt x="3797" y="1919"/>
                  </a:cubicBezTo>
                  <a:cubicBezTo>
                    <a:pt x="3779" y="1816"/>
                    <a:pt x="3718" y="1609"/>
                    <a:pt x="3718" y="1609"/>
                  </a:cubicBezTo>
                  <a:cubicBezTo>
                    <a:pt x="3695" y="1615"/>
                    <a:pt x="3644" y="1732"/>
                    <a:pt x="3628" y="1758"/>
                  </a:cubicBezTo>
                  <a:cubicBezTo>
                    <a:pt x="3592" y="1813"/>
                    <a:pt x="3556" y="1868"/>
                    <a:pt x="3519" y="1922"/>
                  </a:cubicBezTo>
                  <a:cubicBezTo>
                    <a:pt x="3444" y="2031"/>
                    <a:pt x="3366" y="2138"/>
                    <a:pt x="3283" y="2241"/>
                  </a:cubicBezTo>
                  <a:cubicBezTo>
                    <a:pt x="3120" y="2441"/>
                    <a:pt x="2935" y="2627"/>
                    <a:pt x="2724" y="2777"/>
                  </a:cubicBezTo>
                  <a:cubicBezTo>
                    <a:pt x="2394" y="3010"/>
                    <a:pt x="1966" y="3080"/>
                    <a:pt x="1663" y="3344"/>
                  </a:cubicBezTo>
                  <a:cubicBezTo>
                    <a:pt x="1521" y="3466"/>
                    <a:pt x="1437" y="3641"/>
                    <a:pt x="1316" y="3781"/>
                  </a:cubicBezTo>
                  <a:cubicBezTo>
                    <a:pt x="1063" y="4071"/>
                    <a:pt x="676" y="4195"/>
                    <a:pt x="308" y="4306"/>
                  </a:cubicBezTo>
                  <a:cubicBezTo>
                    <a:pt x="532" y="4029"/>
                    <a:pt x="755" y="3751"/>
                    <a:pt x="978" y="3474"/>
                  </a:cubicBezTo>
                  <a:cubicBezTo>
                    <a:pt x="796" y="3500"/>
                    <a:pt x="609" y="3487"/>
                    <a:pt x="430" y="3438"/>
                  </a:cubicBezTo>
                  <a:cubicBezTo>
                    <a:pt x="341" y="3413"/>
                    <a:pt x="95" y="3291"/>
                    <a:pt x="1" y="3340"/>
                  </a:cubicBezTo>
                  <a:cubicBezTo>
                    <a:pt x="201" y="3239"/>
                    <a:pt x="406" y="3136"/>
                    <a:pt x="627" y="3099"/>
                  </a:cubicBezTo>
                  <a:cubicBezTo>
                    <a:pt x="759" y="3076"/>
                    <a:pt x="892" y="3076"/>
                    <a:pt x="1025" y="3076"/>
                  </a:cubicBezTo>
                  <a:cubicBezTo>
                    <a:pt x="1297" y="3075"/>
                    <a:pt x="1565" y="3039"/>
                    <a:pt x="1774" y="2849"/>
                  </a:cubicBezTo>
                  <a:cubicBezTo>
                    <a:pt x="2086" y="2564"/>
                    <a:pt x="2211" y="2119"/>
                    <a:pt x="2382" y="1743"/>
                  </a:cubicBezTo>
                  <a:cubicBezTo>
                    <a:pt x="2321" y="1792"/>
                    <a:pt x="2038" y="1946"/>
                    <a:pt x="1958" y="1974"/>
                  </a:cubicBezTo>
                  <a:cubicBezTo>
                    <a:pt x="2193" y="1665"/>
                    <a:pt x="2427" y="1355"/>
                    <a:pt x="2682" y="1063"/>
                  </a:cubicBezTo>
                  <a:cubicBezTo>
                    <a:pt x="2900" y="814"/>
                    <a:pt x="3166" y="613"/>
                    <a:pt x="3443" y="438"/>
                  </a:cubicBezTo>
                  <a:cubicBezTo>
                    <a:pt x="3594" y="342"/>
                    <a:pt x="3749" y="251"/>
                    <a:pt x="3905" y="164"/>
                  </a:cubicBezTo>
                  <a:cubicBezTo>
                    <a:pt x="3990" y="117"/>
                    <a:pt x="4078" y="67"/>
                    <a:pt x="4170" y="30"/>
                  </a:cubicBezTo>
                  <a:cubicBezTo>
                    <a:pt x="4185" y="24"/>
                    <a:pt x="4228" y="0"/>
                    <a:pt x="4246" y="7"/>
                  </a:cubicBezTo>
                  <a:cubicBezTo>
                    <a:pt x="4249" y="9"/>
                    <a:pt x="4253" y="12"/>
                    <a:pt x="4255" y="17"/>
                  </a:cubicBezTo>
                  <a:close/>
                </a:path>
              </a:pathLst>
            </a:custGeom>
            <a:solidFill>
              <a:srgbClr val="518EE9">
                <a:alpha val="2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06" name="Google Shape;1506;p38"/>
          <p:cNvGrpSpPr/>
          <p:nvPr/>
        </p:nvGrpSpPr>
        <p:grpSpPr>
          <a:xfrm>
            <a:off x="8" y="12"/>
            <a:ext cx="9143979" cy="5143476"/>
            <a:chOff x="8" y="12"/>
            <a:chExt cx="9143979" cy="5143476"/>
          </a:xfrm>
        </p:grpSpPr>
        <p:grpSp>
          <p:nvGrpSpPr>
            <p:cNvPr id="1507" name="Google Shape;1507;p38"/>
            <p:cNvGrpSpPr/>
            <p:nvPr/>
          </p:nvGrpSpPr>
          <p:grpSpPr>
            <a:xfrm>
              <a:off x="8" y="12"/>
              <a:ext cx="4079228" cy="1628582"/>
              <a:chOff x="8" y="12"/>
              <a:chExt cx="4079228" cy="1628582"/>
            </a:xfrm>
          </p:grpSpPr>
          <p:sp>
            <p:nvSpPr>
              <p:cNvPr id="1508" name="Google Shape;1508;p38"/>
              <p:cNvSpPr/>
              <p:nvPr/>
            </p:nvSpPr>
            <p:spPr>
              <a:xfrm>
                <a:off x="8" y="12"/>
                <a:ext cx="4079228" cy="1628582"/>
              </a:xfrm>
              <a:custGeom>
                <a:avLst/>
                <a:gdLst/>
                <a:ahLst/>
                <a:cxnLst/>
                <a:rect l="l" t="t" r="r" b="b"/>
                <a:pathLst>
                  <a:path w="37782" h="15084" extrusionOk="0">
                    <a:moveTo>
                      <a:pt x="37751" y="0"/>
                    </a:moveTo>
                    <a:cubicBezTo>
                      <a:pt x="37782" y="1158"/>
                      <a:pt x="37191" y="2373"/>
                      <a:pt x="36436" y="3308"/>
                    </a:cubicBezTo>
                    <a:cubicBezTo>
                      <a:pt x="34588" y="5588"/>
                      <a:pt x="31816" y="6991"/>
                      <a:pt x="28948" y="7621"/>
                    </a:cubicBezTo>
                    <a:cubicBezTo>
                      <a:pt x="26080" y="8250"/>
                      <a:pt x="23103" y="8164"/>
                      <a:pt x="20181" y="7889"/>
                    </a:cubicBezTo>
                    <a:cubicBezTo>
                      <a:pt x="17565" y="7643"/>
                      <a:pt x="14924" y="7248"/>
                      <a:pt x="12327" y="7640"/>
                    </a:cubicBezTo>
                    <a:cubicBezTo>
                      <a:pt x="7468" y="8373"/>
                      <a:pt x="3657" y="11625"/>
                      <a:pt x="0" y="15084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18EE9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9" name="Google Shape;1509;p38"/>
              <p:cNvSpPr/>
              <p:nvPr/>
            </p:nvSpPr>
            <p:spPr>
              <a:xfrm>
                <a:off x="8" y="12"/>
                <a:ext cx="3292037" cy="1426575"/>
              </a:xfrm>
              <a:custGeom>
                <a:avLst/>
                <a:gdLst/>
                <a:ahLst/>
                <a:cxnLst/>
                <a:rect l="l" t="t" r="r" b="b"/>
                <a:pathLst>
                  <a:path w="30491" h="13213" extrusionOk="0">
                    <a:moveTo>
                      <a:pt x="18675" y="0"/>
                    </a:moveTo>
                    <a:cubicBezTo>
                      <a:pt x="18451" y="367"/>
                      <a:pt x="18136" y="678"/>
                      <a:pt x="17783" y="928"/>
                    </a:cubicBezTo>
                    <a:cubicBezTo>
                      <a:pt x="15172" y="2774"/>
                      <a:pt x="12014" y="1441"/>
                      <a:pt x="9131" y="1759"/>
                    </a:cubicBezTo>
                    <a:cubicBezTo>
                      <a:pt x="8543" y="1823"/>
                      <a:pt x="7964" y="2005"/>
                      <a:pt x="7487" y="2361"/>
                    </a:cubicBezTo>
                    <a:cubicBezTo>
                      <a:pt x="8318" y="1203"/>
                      <a:pt x="9613" y="657"/>
                      <a:pt x="10824" y="0"/>
                    </a:cubicBezTo>
                    <a:lnTo>
                      <a:pt x="0" y="0"/>
                    </a:lnTo>
                    <a:lnTo>
                      <a:pt x="0" y="13213"/>
                    </a:lnTo>
                    <a:cubicBezTo>
                      <a:pt x="3034" y="9326"/>
                      <a:pt x="6267" y="5658"/>
                      <a:pt x="10864" y="4223"/>
                    </a:cubicBezTo>
                    <a:cubicBezTo>
                      <a:pt x="13371" y="3440"/>
                      <a:pt x="16041" y="3430"/>
                      <a:pt x="18664" y="3274"/>
                    </a:cubicBezTo>
                    <a:cubicBezTo>
                      <a:pt x="21595" y="3104"/>
                      <a:pt x="24551" y="2733"/>
                      <a:pt x="27288" y="1676"/>
                    </a:cubicBezTo>
                    <a:cubicBezTo>
                      <a:pt x="28410" y="1244"/>
                      <a:pt x="29497" y="684"/>
                      <a:pt x="30491" y="0"/>
                    </a:cubicBezTo>
                    <a:lnTo>
                      <a:pt x="18675" y="0"/>
                    </a:lnTo>
                    <a:close/>
                  </a:path>
                </a:pathLst>
              </a:custGeom>
              <a:solidFill>
                <a:srgbClr val="518EE9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10" name="Google Shape;1510;p38"/>
            <p:cNvGrpSpPr/>
            <p:nvPr/>
          </p:nvGrpSpPr>
          <p:grpSpPr>
            <a:xfrm>
              <a:off x="4258145" y="2876815"/>
              <a:ext cx="4885843" cy="2266673"/>
              <a:chOff x="4258145" y="2876815"/>
              <a:chExt cx="4885843" cy="2266673"/>
            </a:xfrm>
          </p:grpSpPr>
          <p:sp>
            <p:nvSpPr>
              <p:cNvPr id="1511" name="Google Shape;1511;p38"/>
              <p:cNvSpPr/>
              <p:nvPr/>
            </p:nvSpPr>
            <p:spPr>
              <a:xfrm>
                <a:off x="4258145" y="2876815"/>
                <a:ext cx="4885843" cy="2266673"/>
              </a:xfrm>
              <a:custGeom>
                <a:avLst/>
                <a:gdLst/>
                <a:ahLst/>
                <a:cxnLst/>
                <a:rect l="l" t="t" r="r" b="b"/>
                <a:pathLst>
                  <a:path w="45255" h="20995" extrusionOk="0">
                    <a:moveTo>
                      <a:pt x="43281" y="375"/>
                    </a:moveTo>
                    <a:cubicBezTo>
                      <a:pt x="40293" y="1083"/>
                      <a:pt x="37435" y="2418"/>
                      <a:pt x="35076" y="4120"/>
                    </a:cubicBezTo>
                    <a:cubicBezTo>
                      <a:pt x="33688" y="5120"/>
                      <a:pt x="32577" y="6368"/>
                      <a:pt x="31570" y="7708"/>
                    </a:cubicBezTo>
                    <a:cubicBezTo>
                      <a:pt x="31569" y="7708"/>
                      <a:pt x="31569" y="7709"/>
                      <a:pt x="31569" y="7709"/>
                    </a:cubicBezTo>
                    <a:cubicBezTo>
                      <a:pt x="31346" y="8005"/>
                      <a:pt x="31129" y="8304"/>
                      <a:pt x="30915" y="8607"/>
                    </a:cubicBezTo>
                    <a:cubicBezTo>
                      <a:pt x="29386" y="10772"/>
                      <a:pt x="28019" y="13083"/>
                      <a:pt x="26135" y="14946"/>
                    </a:cubicBezTo>
                    <a:cubicBezTo>
                      <a:pt x="22549" y="18494"/>
                      <a:pt x="17934" y="17907"/>
                      <a:pt x="13293" y="17936"/>
                    </a:cubicBezTo>
                    <a:cubicBezTo>
                      <a:pt x="12998" y="17938"/>
                      <a:pt x="12703" y="17944"/>
                      <a:pt x="12407" y="17954"/>
                    </a:cubicBezTo>
                    <a:cubicBezTo>
                      <a:pt x="12226" y="17960"/>
                      <a:pt x="12045" y="17966"/>
                      <a:pt x="11864" y="17976"/>
                    </a:cubicBezTo>
                    <a:lnTo>
                      <a:pt x="11863" y="17976"/>
                    </a:lnTo>
                    <a:cubicBezTo>
                      <a:pt x="11844" y="17976"/>
                      <a:pt x="11826" y="17977"/>
                      <a:pt x="11807" y="17978"/>
                    </a:cubicBezTo>
                    <a:cubicBezTo>
                      <a:pt x="11553" y="17992"/>
                      <a:pt x="11300" y="18007"/>
                      <a:pt x="11046" y="18027"/>
                    </a:cubicBezTo>
                    <a:cubicBezTo>
                      <a:pt x="11005" y="18029"/>
                      <a:pt x="10964" y="18032"/>
                      <a:pt x="10923" y="18035"/>
                    </a:cubicBezTo>
                    <a:cubicBezTo>
                      <a:pt x="8361" y="18235"/>
                      <a:pt x="5799" y="18729"/>
                      <a:pt x="3376" y="19519"/>
                    </a:cubicBezTo>
                    <a:cubicBezTo>
                      <a:pt x="2167" y="19913"/>
                      <a:pt x="1024" y="20408"/>
                      <a:pt x="0" y="20995"/>
                    </a:cubicBezTo>
                    <a:lnTo>
                      <a:pt x="45254" y="20995"/>
                    </a:lnTo>
                    <a:lnTo>
                      <a:pt x="45254" y="1"/>
                    </a:lnTo>
                    <a:cubicBezTo>
                      <a:pt x="44592" y="94"/>
                      <a:pt x="43933" y="219"/>
                      <a:pt x="43281" y="375"/>
                    </a:cubicBezTo>
                    <a:close/>
                  </a:path>
                </a:pathLst>
              </a:custGeom>
              <a:solidFill>
                <a:srgbClr val="518EE9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2" name="Google Shape;1512;p38"/>
              <p:cNvSpPr/>
              <p:nvPr/>
            </p:nvSpPr>
            <p:spPr>
              <a:xfrm>
                <a:off x="4704408" y="3391043"/>
                <a:ext cx="4434992" cy="1750612"/>
              </a:xfrm>
              <a:custGeom>
                <a:avLst/>
                <a:gdLst/>
                <a:ahLst/>
                <a:cxnLst/>
                <a:rect l="l" t="t" r="r" b="b"/>
                <a:pathLst>
                  <a:path w="41079" h="16215" extrusionOk="0">
                    <a:moveTo>
                      <a:pt x="37640" y="1325"/>
                    </a:moveTo>
                    <a:cubicBezTo>
                      <a:pt x="35721" y="2254"/>
                      <a:pt x="33918" y="3462"/>
                      <a:pt x="32286" y="4929"/>
                    </a:cubicBezTo>
                    <a:cubicBezTo>
                      <a:pt x="31403" y="5721"/>
                      <a:pt x="30546" y="6558"/>
                      <a:pt x="29689" y="7398"/>
                    </a:cubicBezTo>
                    <a:cubicBezTo>
                      <a:pt x="28829" y="8239"/>
                      <a:pt x="27968" y="9082"/>
                      <a:pt x="27078" y="9885"/>
                    </a:cubicBezTo>
                    <a:cubicBezTo>
                      <a:pt x="25178" y="11600"/>
                      <a:pt x="23146" y="13135"/>
                      <a:pt x="20708" y="14077"/>
                    </a:cubicBezTo>
                    <a:cubicBezTo>
                      <a:pt x="17455" y="15335"/>
                      <a:pt x="13849" y="15326"/>
                      <a:pt x="10420" y="15110"/>
                    </a:cubicBezTo>
                    <a:cubicBezTo>
                      <a:pt x="9811" y="15071"/>
                      <a:pt x="9193" y="15037"/>
                      <a:pt x="8573" y="15013"/>
                    </a:cubicBezTo>
                    <a:cubicBezTo>
                      <a:pt x="8052" y="14992"/>
                      <a:pt x="7529" y="14980"/>
                      <a:pt x="7006" y="14980"/>
                    </a:cubicBezTo>
                    <a:cubicBezTo>
                      <a:pt x="4540" y="14977"/>
                      <a:pt x="2093" y="15240"/>
                      <a:pt x="0" y="16214"/>
                    </a:cubicBezTo>
                    <a:lnTo>
                      <a:pt x="41079" y="16214"/>
                    </a:lnTo>
                    <a:lnTo>
                      <a:pt x="41079" y="11674"/>
                    </a:lnTo>
                    <a:cubicBezTo>
                      <a:pt x="41067" y="11683"/>
                      <a:pt x="41054" y="11693"/>
                      <a:pt x="41041" y="11703"/>
                    </a:cubicBezTo>
                    <a:cubicBezTo>
                      <a:pt x="40482" y="12124"/>
                      <a:pt x="39786" y="12319"/>
                      <a:pt x="39147" y="12577"/>
                    </a:cubicBezTo>
                    <a:cubicBezTo>
                      <a:pt x="38162" y="12975"/>
                      <a:pt x="37094" y="13215"/>
                      <a:pt x="36063" y="13453"/>
                    </a:cubicBezTo>
                    <a:cubicBezTo>
                      <a:pt x="35264" y="13639"/>
                      <a:pt x="34527" y="13998"/>
                      <a:pt x="33680" y="13932"/>
                    </a:cubicBezTo>
                    <a:cubicBezTo>
                      <a:pt x="34969" y="13334"/>
                      <a:pt x="36063" y="12846"/>
                      <a:pt x="37126" y="11904"/>
                    </a:cubicBezTo>
                    <a:cubicBezTo>
                      <a:pt x="37461" y="11608"/>
                      <a:pt x="37911" y="11277"/>
                      <a:pt x="38367" y="11151"/>
                    </a:cubicBezTo>
                    <a:cubicBezTo>
                      <a:pt x="38438" y="11131"/>
                      <a:pt x="38507" y="11116"/>
                      <a:pt x="38578" y="11106"/>
                    </a:cubicBezTo>
                    <a:cubicBezTo>
                      <a:pt x="39035" y="11048"/>
                      <a:pt x="39269" y="11444"/>
                      <a:pt x="39717" y="11400"/>
                    </a:cubicBezTo>
                    <a:cubicBezTo>
                      <a:pt x="40129" y="11359"/>
                      <a:pt x="40502" y="11078"/>
                      <a:pt x="40920" y="11083"/>
                    </a:cubicBezTo>
                    <a:cubicBezTo>
                      <a:pt x="40981" y="11084"/>
                      <a:pt x="41034" y="11090"/>
                      <a:pt x="41079" y="11100"/>
                    </a:cubicBezTo>
                    <a:lnTo>
                      <a:pt x="41079" y="6682"/>
                    </a:lnTo>
                    <a:cubicBezTo>
                      <a:pt x="40264" y="7534"/>
                      <a:pt x="39339" y="8232"/>
                      <a:pt x="38283" y="8855"/>
                    </a:cubicBezTo>
                    <a:cubicBezTo>
                      <a:pt x="37317" y="9424"/>
                      <a:pt x="36298" y="9915"/>
                      <a:pt x="35233" y="10267"/>
                    </a:cubicBezTo>
                    <a:cubicBezTo>
                      <a:pt x="34338" y="10564"/>
                      <a:pt x="33416" y="10767"/>
                      <a:pt x="32499" y="10985"/>
                    </a:cubicBezTo>
                    <a:cubicBezTo>
                      <a:pt x="31641" y="11187"/>
                      <a:pt x="30816" y="11474"/>
                      <a:pt x="29965" y="11707"/>
                    </a:cubicBezTo>
                    <a:cubicBezTo>
                      <a:pt x="29433" y="11852"/>
                      <a:pt x="28285" y="12091"/>
                      <a:pt x="28214" y="12106"/>
                    </a:cubicBezTo>
                    <a:cubicBezTo>
                      <a:pt x="28275" y="12075"/>
                      <a:pt x="29157" y="11639"/>
                      <a:pt x="29556" y="11355"/>
                    </a:cubicBezTo>
                    <a:cubicBezTo>
                      <a:pt x="30776" y="10487"/>
                      <a:pt x="32184" y="9873"/>
                      <a:pt x="33512" y="9185"/>
                    </a:cubicBezTo>
                    <a:cubicBezTo>
                      <a:pt x="34333" y="8757"/>
                      <a:pt x="35374" y="8344"/>
                      <a:pt x="35935" y="7570"/>
                    </a:cubicBezTo>
                    <a:cubicBezTo>
                      <a:pt x="36286" y="7087"/>
                      <a:pt x="36616" y="6670"/>
                      <a:pt x="37151" y="6374"/>
                    </a:cubicBezTo>
                    <a:cubicBezTo>
                      <a:pt x="37737" y="6050"/>
                      <a:pt x="38225" y="5859"/>
                      <a:pt x="38664" y="5327"/>
                    </a:cubicBezTo>
                    <a:cubicBezTo>
                      <a:pt x="39026" y="4888"/>
                      <a:pt x="39332" y="4430"/>
                      <a:pt x="39837" y="4145"/>
                    </a:cubicBezTo>
                    <a:cubicBezTo>
                      <a:pt x="39843" y="4141"/>
                      <a:pt x="39852" y="4137"/>
                      <a:pt x="39859" y="4134"/>
                    </a:cubicBezTo>
                    <a:cubicBezTo>
                      <a:pt x="40237" y="3926"/>
                      <a:pt x="40669" y="3804"/>
                      <a:pt x="41079" y="3687"/>
                    </a:cubicBezTo>
                    <a:lnTo>
                      <a:pt x="41079" y="0"/>
                    </a:lnTo>
                    <a:cubicBezTo>
                      <a:pt x="39900" y="344"/>
                      <a:pt x="38751" y="788"/>
                      <a:pt x="37640" y="1324"/>
                    </a:cubicBezTo>
                    <a:close/>
                  </a:path>
                </a:pathLst>
              </a:custGeom>
              <a:solidFill>
                <a:srgbClr val="518EE9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13" name="Google Shape;1513;p38"/>
          <p:cNvGrpSpPr/>
          <p:nvPr/>
        </p:nvGrpSpPr>
        <p:grpSpPr>
          <a:xfrm>
            <a:off x="5324529" y="2815685"/>
            <a:ext cx="2661430" cy="2121141"/>
            <a:chOff x="5324529" y="2815685"/>
            <a:chExt cx="2661430" cy="2121141"/>
          </a:xfrm>
        </p:grpSpPr>
        <p:sp>
          <p:nvSpPr>
            <p:cNvPr id="1514" name="Google Shape;1514;p38"/>
            <p:cNvSpPr/>
            <p:nvPr/>
          </p:nvSpPr>
          <p:spPr>
            <a:xfrm>
              <a:off x="7318831" y="2815685"/>
              <a:ext cx="667127" cy="909038"/>
            </a:xfrm>
            <a:custGeom>
              <a:avLst/>
              <a:gdLst/>
              <a:ahLst/>
              <a:cxnLst/>
              <a:rect l="l" t="t" r="r" b="b"/>
              <a:pathLst>
                <a:path w="4895" h="7951" extrusionOk="0">
                  <a:moveTo>
                    <a:pt x="1186" y="7393"/>
                  </a:moveTo>
                  <a:cubicBezTo>
                    <a:pt x="935" y="7300"/>
                    <a:pt x="701" y="7182"/>
                    <a:pt x="563" y="6979"/>
                  </a:cubicBezTo>
                  <a:cubicBezTo>
                    <a:pt x="1" y="6153"/>
                    <a:pt x="709" y="4929"/>
                    <a:pt x="301" y="4028"/>
                  </a:cubicBezTo>
                  <a:cubicBezTo>
                    <a:pt x="448" y="4353"/>
                    <a:pt x="772" y="4619"/>
                    <a:pt x="920" y="4957"/>
                  </a:cubicBezTo>
                  <a:cubicBezTo>
                    <a:pt x="1042" y="5240"/>
                    <a:pt x="1006" y="5612"/>
                    <a:pt x="1182" y="5870"/>
                  </a:cubicBezTo>
                  <a:cubicBezTo>
                    <a:pt x="1317" y="6067"/>
                    <a:pt x="1748" y="6317"/>
                    <a:pt x="1938" y="6109"/>
                  </a:cubicBezTo>
                  <a:cubicBezTo>
                    <a:pt x="2125" y="5904"/>
                    <a:pt x="1894" y="5449"/>
                    <a:pt x="1838" y="5236"/>
                  </a:cubicBezTo>
                  <a:cubicBezTo>
                    <a:pt x="1669" y="4584"/>
                    <a:pt x="2040" y="3927"/>
                    <a:pt x="1897" y="3246"/>
                  </a:cubicBezTo>
                  <a:cubicBezTo>
                    <a:pt x="1734" y="2473"/>
                    <a:pt x="1487" y="1741"/>
                    <a:pt x="1878" y="969"/>
                  </a:cubicBezTo>
                  <a:cubicBezTo>
                    <a:pt x="2050" y="627"/>
                    <a:pt x="2418" y="390"/>
                    <a:pt x="2490" y="0"/>
                  </a:cubicBezTo>
                  <a:cubicBezTo>
                    <a:pt x="2117" y="1164"/>
                    <a:pt x="2399" y="2077"/>
                    <a:pt x="2910" y="3164"/>
                  </a:cubicBezTo>
                  <a:cubicBezTo>
                    <a:pt x="3102" y="3574"/>
                    <a:pt x="3161" y="3656"/>
                    <a:pt x="3214" y="4119"/>
                  </a:cubicBezTo>
                  <a:cubicBezTo>
                    <a:pt x="3260" y="4514"/>
                    <a:pt x="3178" y="4903"/>
                    <a:pt x="3310" y="5253"/>
                  </a:cubicBezTo>
                  <a:cubicBezTo>
                    <a:pt x="3806" y="5043"/>
                    <a:pt x="3749" y="4473"/>
                    <a:pt x="3934" y="4019"/>
                  </a:cubicBezTo>
                  <a:cubicBezTo>
                    <a:pt x="4169" y="3443"/>
                    <a:pt x="4387" y="3121"/>
                    <a:pt x="4895" y="2780"/>
                  </a:cubicBezTo>
                  <a:cubicBezTo>
                    <a:pt x="4777" y="3338"/>
                    <a:pt x="4654" y="3782"/>
                    <a:pt x="4632" y="4328"/>
                  </a:cubicBezTo>
                  <a:cubicBezTo>
                    <a:pt x="4610" y="4872"/>
                    <a:pt x="4724" y="5252"/>
                    <a:pt x="4467" y="5796"/>
                  </a:cubicBezTo>
                  <a:cubicBezTo>
                    <a:pt x="4149" y="6468"/>
                    <a:pt x="3667" y="6753"/>
                    <a:pt x="3171" y="7248"/>
                  </a:cubicBezTo>
                  <a:cubicBezTo>
                    <a:pt x="2700" y="7719"/>
                    <a:pt x="2568" y="7950"/>
                    <a:pt x="1850" y="7628"/>
                  </a:cubicBezTo>
                  <a:cubicBezTo>
                    <a:pt x="1655" y="7540"/>
                    <a:pt x="1414" y="7477"/>
                    <a:pt x="1186" y="73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5" name="Google Shape;1515;p38"/>
            <p:cNvSpPr/>
            <p:nvPr/>
          </p:nvSpPr>
          <p:spPr>
            <a:xfrm>
              <a:off x="5324529" y="4592302"/>
              <a:ext cx="312134" cy="344524"/>
            </a:xfrm>
            <a:custGeom>
              <a:avLst/>
              <a:gdLst/>
              <a:ahLst/>
              <a:cxnLst/>
              <a:rect l="l" t="t" r="r" b="b"/>
              <a:pathLst>
                <a:path w="2891" h="3191" extrusionOk="0">
                  <a:moveTo>
                    <a:pt x="543" y="3023"/>
                  </a:moveTo>
                  <a:cubicBezTo>
                    <a:pt x="181" y="2805"/>
                    <a:pt x="0" y="2463"/>
                    <a:pt x="24" y="2052"/>
                  </a:cubicBezTo>
                  <a:cubicBezTo>
                    <a:pt x="36" y="1840"/>
                    <a:pt x="96" y="1819"/>
                    <a:pt x="170" y="1625"/>
                  </a:cubicBezTo>
                  <a:cubicBezTo>
                    <a:pt x="257" y="1403"/>
                    <a:pt x="184" y="1180"/>
                    <a:pt x="190" y="961"/>
                  </a:cubicBezTo>
                  <a:cubicBezTo>
                    <a:pt x="190" y="986"/>
                    <a:pt x="263" y="1067"/>
                    <a:pt x="277" y="1094"/>
                  </a:cubicBezTo>
                  <a:cubicBezTo>
                    <a:pt x="305" y="1153"/>
                    <a:pt x="324" y="1215"/>
                    <a:pt x="339" y="1280"/>
                  </a:cubicBezTo>
                  <a:cubicBezTo>
                    <a:pt x="368" y="1408"/>
                    <a:pt x="371" y="1542"/>
                    <a:pt x="388" y="1673"/>
                  </a:cubicBezTo>
                  <a:cubicBezTo>
                    <a:pt x="402" y="1782"/>
                    <a:pt x="414" y="1927"/>
                    <a:pt x="485" y="2016"/>
                  </a:cubicBezTo>
                  <a:cubicBezTo>
                    <a:pt x="565" y="2120"/>
                    <a:pt x="705" y="2180"/>
                    <a:pt x="788" y="2289"/>
                  </a:cubicBezTo>
                  <a:cubicBezTo>
                    <a:pt x="843" y="2361"/>
                    <a:pt x="903" y="2426"/>
                    <a:pt x="966" y="2488"/>
                  </a:cubicBezTo>
                  <a:cubicBezTo>
                    <a:pt x="1031" y="2551"/>
                    <a:pt x="1059" y="2143"/>
                    <a:pt x="1058" y="2129"/>
                  </a:cubicBezTo>
                  <a:cubicBezTo>
                    <a:pt x="1049" y="1975"/>
                    <a:pt x="1013" y="1823"/>
                    <a:pt x="1018" y="1668"/>
                  </a:cubicBezTo>
                  <a:cubicBezTo>
                    <a:pt x="1027" y="1387"/>
                    <a:pt x="1147" y="1218"/>
                    <a:pt x="1238" y="953"/>
                  </a:cubicBezTo>
                  <a:cubicBezTo>
                    <a:pt x="1325" y="695"/>
                    <a:pt x="1566" y="268"/>
                    <a:pt x="1520" y="0"/>
                  </a:cubicBezTo>
                  <a:cubicBezTo>
                    <a:pt x="1592" y="426"/>
                    <a:pt x="1651" y="855"/>
                    <a:pt x="1704" y="1283"/>
                  </a:cubicBezTo>
                  <a:cubicBezTo>
                    <a:pt x="1741" y="1584"/>
                    <a:pt x="1942" y="2191"/>
                    <a:pt x="1824" y="2467"/>
                  </a:cubicBezTo>
                  <a:cubicBezTo>
                    <a:pt x="1957" y="2155"/>
                    <a:pt x="2561" y="2039"/>
                    <a:pt x="2797" y="1800"/>
                  </a:cubicBezTo>
                  <a:cubicBezTo>
                    <a:pt x="2891" y="2312"/>
                    <a:pt x="2279" y="2949"/>
                    <a:pt x="1837" y="3090"/>
                  </a:cubicBezTo>
                  <a:cubicBezTo>
                    <a:pt x="1542" y="3184"/>
                    <a:pt x="836" y="3190"/>
                    <a:pt x="566" y="3037"/>
                  </a:cubicBezTo>
                  <a:cubicBezTo>
                    <a:pt x="558" y="3032"/>
                    <a:pt x="550" y="3028"/>
                    <a:pt x="543" y="302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16" name="Google Shape;1516;p38"/>
          <p:cNvSpPr txBox="1">
            <a:spLocks noGrp="1"/>
          </p:cNvSpPr>
          <p:nvPr>
            <p:ph type="ctrTitle"/>
          </p:nvPr>
        </p:nvSpPr>
        <p:spPr>
          <a:xfrm>
            <a:off x="713250" y="2438500"/>
            <a:ext cx="7901400" cy="910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THS Biology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Cell Transport Modeling Example</a:t>
            </a:r>
            <a:endParaRPr/>
          </a:p>
        </p:txBody>
      </p:sp>
      <p:sp>
        <p:nvSpPr>
          <p:cNvPr id="1517" name="Google Shape;1517;p38"/>
          <p:cNvSpPr txBox="1">
            <a:spLocks noGrp="1"/>
          </p:cNvSpPr>
          <p:nvPr>
            <p:ph type="subTitle" idx="1"/>
          </p:nvPr>
        </p:nvSpPr>
        <p:spPr>
          <a:xfrm>
            <a:off x="713250" y="3234475"/>
            <a:ext cx="6524700" cy="47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b="1"/>
              <a:t>Can you release a goldfish into Galveston?</a:t>
            </a:r>
            <a:endParaRPr sz="2200" b="1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2" name="Google Shape;1522;p39"/>
          <p:cNvGrpSpPr/>
          <p:nvPr/>
        </p:nvGrpSpPr>
        <p:grpSpPr>
          <a:xfrm>
            <a:off x="8" y="12"/>
            <a:ext cx="4079228" cy="1628582"/>
            <a:chOff x="8" y="12"/>
            <a:chExt cx="4079228" cy="1628582"/>
          </a:xfrm>
        </p:grpSpPr>
        <p:sp>
          <p:nvSpPr>
            <p:cNvPr id="1523" name="Google Shape;1523;p39"/>
            <p:cNvSpPr/>
            <p:nvPr/>
          </p:nvSpPr>
          <p:spPr>
            <a:xfrm>
              <a:off x="8" y="12"/>
              <a:ext cx="4079228" cy="1628582"/>
            </a:xfrm>
            <a:custGeom>
              <a:avLst/>
              <a:gdLst/>
              <a:ahLst/>
              <a:cxnLst/>
              <a:rect l="l" t="t" r="r" b="b"/>
              <a:pathLst>
                <a:path w="37782" h="15084" extrusionOk="0">
                  <a:moveTo>
                    <a:pt x="37751" y="0"/>
                  </a:moveTo>
                  <a:cubicBezTo>
                    <a:pt x="37782" y="1158"/>
                    <a:pt x="37191" y="2373"/>
                    <a:pt x="36436" y="3308"/>
                  </a:cubicBezTo>
                  <a:cubicBezTo>
                    <a:pt x="34588" y="5588"/>
                    <a:pt x="31816" y="6991"/>
                    <a:pt x="28948" y="7621"/>
                  </a:cubicBezTo>
                  <a:cubicBezTo>
                    <a:pt x="26080" y="8250"/>
                    <a:pt x="23103" y="8164"/>
                    <a:pt x="20181" y="7889"/>
                  </a:cubicBezTo>
                  <a:cubicBezTo>
                    <a:pt x="17565" y="7643"/>
                    <a:pt x="14924" y="7248"/>
                    <a:pt x="12327" y="7640"/>
                  </a:cubicBezTo>
                  <a:cubicBezTo>
                    <a:pt x="7468" y="8373"/>
                    <a:pt x="3657" y="11625"/>
                    <a:pt x="0" y="1508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518EE9">
                <a:alpha val="2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4" name="Google Shape;1524;p39"/>
            <p:cNvSpPr/>
            <p:nvPr/>
          </p:nvSpPr>
          <p:spPr>
            <a:xfrm>
              <a:off x="8" y="12"/>
              <a:ext cx="3292037" cy="1426575"/>
            </a:xfrm>
            <a:custGeom>
              <a:avLst/>
              <a:gdLst/>
              <a:ahLst/>
              <a:cxnLst/>
              <a:rect l="l" t="t" r="r" b="b"/>
              <a:pathLst>
                <a:path w="30491" h="13213" extrusionOk="0">
                  <a:moveTo>
                    <a:pt x="18675" y="0"/>
                  </a:moveTo>
                  <a:cubicBezTo>
                    <a:pt x="18451" y="367"/>
                    <a:pt x="18136" y="678"/>
                    <a:pt x="17783" y="928"/>
                  </a:cubicBezTo>
                  <a:cubicBezTo>
                    <a:pt x="15172" y="2774"/>
                    <a:pt x="12014" y="1441"/>
                    <a:pt x="9131" y="1759"/>
                  </a:cubicBezTo>
                  <a:cubicBezTo>
                    <a:pt x="8543" y="1823"/>
                    <a:pt x="7964" y="2005"/>
                    <a:pt x="7487" y="2361"/>
                  </a:cubicBezTo>
                  <a:cubicBezTo>
                    <a:pt x="8318" y="1203"/>
                    <a:pt x="9613" y="657"/>
                    <a:pt x="10824" y="0"/>
                  </a:cubicBezTo>
                  <a:lnTo>
                    <a:pt x="0" y="0"/>
                  </a:lnTo>
                  <a:lnTo>
                    <a:pt x="0" y="13213"/>
                  </a:lnTo>
                  <a:cubicBezTo>
                    <a:pt x="3034" y="9326"/>
                    <a:pt x="6267" y="5658"/>
                    <a:pt x="10864" y="4223"/>
                  </a:cubicBezTo>
                  <a:cubicBezTo>
                    <a:pt x="13371" y="3440"/>
                    <a:pt x="16041" y="3430"/>
                    <a:pt x="18664" y="3274"/>
                  </a:cubicBezTo>
                  <a:cubicBezTo>
                    <a:pt x="21595" y="3104"/>
                    <a:pt x="24551" y="2733"/>
                    <a:pt x="27288" y="1676"/>
                  </a:cubicBezTo>
                  <a:cubicBezTo>
                    <a:pt x="28410" y="1244"/>
                    <a:pt x="29497" y="684"/>
                    <a:pt x="30491" y="0"/>
                  </a:cubicBezTo>
                  <a:lnTo>
                    <a:pt x="18675" y="0"/>
                  </a:lnTo>
                  <a:close/>
                </a:path>
              </a:pathLst>
            </a:custGeom>
            <a:solidFill>
              <a:srgbClr val="518EE9">
                <a:alpha val="2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25" name="Google Shape;1525;p39"/>
          <p:cNvGrpSpPr/>
          <p:nvPr/>
        </p:nvGrpSpPr>
        <p:grpSpPr>
          <a:xfrm>
            <a:off x="1144147" y="303018"/>
            <a:ext cx="410285" cy="820543"/>
            <a:chOff x="3049925" y="2302950"/>
            <a:chExt cx="137675" cy="275350"/>
          </a:xfrm>
        </p:grpSpPr>
        <p:sp>
          <p:nvSpPr>
            <p:cNvPr id="1526" name="Google Shape;1526;p39"/>
            <p:cNvSpPr/>
            <p:nvPr/>
          </p:nvSpPr>
          <p:spPr>
            <a:xfrm>
              <a:off x="3130100" y="2363125"/>
              <a:ext cx="57500" cy="57525"/>
            </a:xfrm>
            <a:custGeom>
              <a:avLst/>
              <a:gdLst/>
              <a:ahLst/>
              <a:cxnLst/>
              <a:rect l="l" t="t" r="r" b="b"/>
              <a:pathLst>
                <a:path w="2300" h="2301" extrusionOk="0">
                  <a:moveTo>
                    <a:pt x="1151" y="1"/>
                  </a:moveTo>
                  <a:cubicBezTo>
                    <a:pt x="515" y="1"/>
                    <a:pt x="0" y="516"/>
                    <a:pt x="0" y="1151"/>
                  </a:cubicBezTo>
                  <a:cubicBezTo>
                    <a:pt x="0" y="1785"/>
                    <a:pt x="515" y="2300"/>
                    <a:pt x="1151" y="2300"/>
                  </a:cubicBezTo>
                  <a:cubicBezTo>
                    <a:pt x="1786" y="2300"/>
                    <a:pt x="2300" y="1785"/>
                    <a:pt x="2300" y="1151"/>
                  </a:cubicBezTo>
                  <a:cubicBezTo>
                    <a:pt x="2300" y="516"/>
                    <a:pt x="1786" y="1"/>
                    <a:pt x="11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7" name="Google Shape;1527;p39"/>
            <p:cNvSpPr/>
            <p:nvPr/>
          </p:nvSpPr>
          <p:spPr>
            <a:xfrm>
              <a:off x="3049925" y="2363125"/>
              <a:ext cx="26050" cy="26025"/>
            </a:xfrm>
            <a:custGeom>
              <a:avLst/>
              <a:gdLst/>
              <a:ahLst/>
              <a:cxnLst/>
              <a:rect l="l" t="t" r="r" b="b"/>
              <a:pathLst>
                <a:path w="1042" h="1041" extrusionOk="0">
                  <a:moveTo>
                    <a:pt x="520" y="1"/>
                  </a:moveTo>
                  <a:cubicBezTo>
                    <a:pt x="233" y="1"/>
                    <a:pt x="0" y="234"/>
                    <a:pt x="0" y="521"/>
                  </a:cubicBezTo>
                  <a:cubicBezTo>
                    <a:pt x="0" y="808"/>
                    <a:pt x="233" y="1041"/>
                    <a:pt x="520" y="1041"/>
                  </a:cubicBezTo>
                  <a:cubicBezTo>
                    <a:pt x="807" y="1041"/>
                    <a:pt x="1042" y="808"/>
                    <a:pt x="1042" y="521"/>
                  </a:cubicBezTo>
                  <a:cubicBezTo>
                    <a:pt x="1042" y="234"/>
                    <a:pt x="807" y="1"/>
                    <a:pt x="5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8" name="Google Shape;1528;p39"/>
            <p:cNvSpPr/>
            <p:nvPr/>
          </p:nvSpPr>
          <p:spPr>
            <a:xfrm>
              <a:off x="3090000" y="2474175"/>
              <a:ext cx="26025" cy="26050"/>
            </a:xfrm>
            <a:custGeom>
              <a:avLst/>
              <a:gdLst/>
              <a:ahLst/>
              <a:cxnLst/>
              <a:rect l="l" t="t" r="r" b="b"/>
              <a:pathLst>
                <a:path w="1041" h="1042" extrusionOk="0">
                  <a:moveTo>
                    <a:pt x="521" y="1"/>
                  </a:moveTo>
                  <a:cubicBezTo>
                    <a:pt x="234" y="1"/>
                    <a:pt x="1" y="233"/>
                    <a:pt x="1" y="522"/>
                  </a:cubicBezTo>
                  <a:cubicBezTo>
                    <a:pt x="1" y="809"/>
                    <a:pt x="234" y="1042"/>
                    <a:pt x="521" y="1042"/>
                  </a:cubicBezTo>
                  <a:cubicBezTo>
                    <a:pt x="808" y="1042"/>
                    <a:pt x="1041" y="809"/>
                    <a:pt x="1041" y="522"/>
                  </a:cubicBezTo>
                  <a:cubicBezTo>
                    <a:pt x="1041" y="233"/>
                    <a:pt x="808" y="1"/>
                    <a:pt x="5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9" name="Google Shape;1529;p39"/>
            <p:cNvSpPr/>
            <p:nvPr/>
          </p:nvSpPr>
          <p:spPr>
            <a:xfrm>
              <a:off x="3093175" y="2565275"/>
              <a:ext cx="13025" cy="13025"/>
            </a:xfrm>
            <a:custGeom>
              <a:avLst/>
              <a:gdLst/>
              <a:ahLst/>
              <a:cxnLst/>
              <a:rect l="l" t="t" r="r" b="b"/>
              <a:pathLst>
                <a:path w="521" h="521" extrusionOk="0">
                  <a:moveTo>
                    <a:pt x="260" y="1"/>
                  </a:moveTo>
                  <a:cubicBezTo>
                    <a:pt x="116" y="1"/>
                    <a:pt x="0" y="117"/>
                    <a:pt x="0" y="261"/>
                  </a:cubicBezTo>
                  <a:cubicBezTo>
                    <a:pt x="0" y="405"/>
                    <a:pt x="116" y="521"/>
                    <a:pt x="260" y="521"/>
                  </a:cubicBezTo>
                  <a:cubicBezTo>
                    <a:pt x="404" y="521"/>
                    <a:pt x="520" y="405"/>
                    <a:pt x="520" y="261"/>
                  </a:cubicBezTo>
                  <a:cubicBezTo>
                    <a:pt x="520" y="117"/>
                    <a:pt x="404" y="1"/>
                    <a:pt x="26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0" name="Google Shape;1530;p39"/>
            <p:cNvSpPr/>
            <p:nvPr/>
          </p:nvSpPr>
          <p:spPr>
            <a:xfrm>
              <a:off x="3130100" y="2467675"/>
              <a:ext cx="13025" cy="13025"/>
            </a:xfrm>
            <a:custGeom>
              <a:avLst/>
              <a:gdLst/>
              <a:ahLst/>
              <a:cxnLst/>
              <a:rect l="l" t="t" r="r" b="b"/>
              <a:pathLst>
                <a:path w="521" h="521" extrusionOk="0">
                  <a:moveTo>
                    <a:pt x="260" y="1"/>
                  </a:moveTo>
                  <a:cubicBezTo>
                    <a:pt x="117" y="1"/>
                    <a:pt x="0" y="117"/>
                    <a:pt x="0" y="261"/>
                  </a:cubicBezTo>
                  <a:cubicBezTo>
                    <a:pt x="0" y="404"/>
                    <a:pt x="117" y="521"/>
                    <a:pt x="260" y="521"/>
                  </a:cubicBezTo>
                  <a:cubicBezTo>
                    <a:pt x="404" y="521"/>
                    <a:pt x="520" y="404"/>
                    <a:pt x="520" y="261"/>
                  </a:cubicBezTo>
                  <a:cubicBezTo>
                    <a:pt x="520" y="117"/>
                    <a:pt x="404" y="1"/>
                    <a:pt x="26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" name="Google Shape;1531;p39"/>
            <p:cNvSpPr/>
            <p:nvPr/>
          </p:nvSpPr>
          <p:spPr>
            <a:xfrm>
              <a:off x="3083500" y="2302950"/>
              <a:ext cx="13025" cy="13025"/>
            </a:xfrm>
            <a:custGeom>
              <a:avLst/>
              <a:gdLst/>
              <a:ahLst/>
              <a:cxnLst/>
              <a:rect l="l" t="t" r="r" b="b"/>
              <a:pathLst>
                <a:path w="521" h="521" extrusionOk="0">
                  <a:moveTo>
                    <a:pt x="261" y="1"/>
                  </a:moveTo>
                  <a:cubicBezTo>
                    <a:pt x="117" y="1"/>
                    <a:pt x="1" y="117"/>
                    <a:pt x="1" y="261"/>
                  </a:cubicBezTo>
                  <a:cubicBezTo>
                    <a:pt x="1" y="404"/>
                    <a:pt x="117" y="521"/>
                    <a:pt x="261" y="521"/>
                  </a:cubicBezTo>
                  <a:cubicBezTo>
                    <a:pt x="404" y="521"/>
                    <a:pt x="521" y="404"/>
                    <a:pt x="521" y="261"/>
                  </a:cubicBezTo>
                  <a:cubicBezTo>
                    <a:pt x="521" y="117"/>
                    <a:pt x="404" y="1"/>
                    <a:pt x="26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32" name="Google Shape;1532;p39"/>
          <p:cNvGrpSpPr/>
          <p:nvPr/>
        </p:nvGrpSpPr>
        <p:grpSpPr>
          <a:xfrm>
            <a:off x="8709028" y="3048260"/>
            <a:ext cx="283978" cy="747254"/>
            <a:chOff x="3969875" y="1708525"/>
            <a:chExt cx="85675" cy="225450"/>
          </a:xfrm>
        </p:grpSpPr>
        <p:sp>
          <p:nvSpPr>
            <p:cNvPr id="1533" name="Google Shape;1533;p39"/>
            <p:cNvSpPr/>
            <p:nvPr/>
          </p:nvSpPr>
          <p:spPr>
            <a:xfrm>
              <a:off x="3969875" y="1708525"/>
              <a:ext cx="48350" cy="48350"/>
            </a:xfrm>
            <a:custGeom>
              <a:avLst/>
              <a:gdLst/>
              <a:ahLst/>
              <a:cxnLst/>
              <a:rect l="l" t="t" r="r" b="b"/>
              <a:pathLst>
                <a:path w="1934" h="1934" extrusionOk="0">
                  <a:moveTo>
                    <a:pt x="966" y="0"/>
                  </a:moveTo>
                  <a:cubicBezTo>
                    <a:pt x="432" y="0"/>
                    <a:pt x="0" y="432"/>
                    <a:pt x="0" y="967"/>
                  </a:cubicBezTo>
                  <a:cubicBezTo>
                    <a:pt x="0" y="1501"/>
                    <a:pt x="432" y="1933"/>
                    <a:pt x="966" y="1933"/>
                  </a:cubicBezTo>
                  <a:cubicBezTo>
                    <a:pt x="1500" y="1933"/>
                    <a:pt x="1933" y="1501"/>
                    <a:pt x="1933" y="967"/>
                  </a:cubicBezTo>
                  <a:cubicBezTo>
                    <a:pt x="1933" y="432"/>
                    <a:pt x="1500" y="0"/>
                    <a:pt x="9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4" name="Google Shape;1534;p39"/>
            <p:cNvSpPr/>
            <p:nvPr/>
          </p:nvSpPr>
          <p:spPr>
            <a:xfrm>
              <a:off x="4031375" y="1847950"/>
              <a:ext cx="24175" cy="24175"/>
            </a:xfrm>
            <a:custGeom>
              <a:avLst/>
              <a:gdLst/>
              <a:ahLst/>
              <a:cxnLst/>
              <a:rect l="l" t="t" r="r" b="b"/>
              <a:pathLst>
                <a:path w="967" h="967" extrusionOk="0">
                  <a:moveTo>
                    <a:pt x="483" y="0"/>
                  </a:moveTo>
                  <a:cubicBezTo>
                    <a:pt x="216" y="0"/>
                    <a:pt x="1" y="216"/>
                    <a:pt x="1" y="483"/>
                  </a:cubicBezTo>
                  <a:cubicBezTo>
                    <a:pt x="1" y="749"/>
                    <a:pt x="216" y="966"/>
                    <a:pt x="483" y="966"/>
                  </a:cubicBezTo>
                  <a:cubicBezTo>
                    <a:pt x="750" y="966"/>
                    <a:pt x="966" y="749"/>
                    <a:pt x="966" y="483"/>
                  </a:cubicBezTo>
                  <a:cubicBezTo>
                    <a:pt x="966" y="216"/>
                    <a:pt x="750" y="0"/>
                    <a:pt x="48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5" name="Google Shape;1535;p39"/>
            <p:cNvSpPr/>
            <p:nvPr/>
          </p:nvSpPr>
          <p:spPr>
            <a:xfrm>
              <a:off x="4022425" y="1748075"/>
              <a:ext cx="8550" cy="8550"/>
            </a:xfrm>
            <a:custGeom>
              <a:avLst/>
              <a:gdLst/>
              <a:ahLst/>
              <a:cxnLst/>
              <a:rect l="l" t="t" r="r" b="b"/>
              <a:pathLst>
                <a:path w="342" h="342" extrusionOk="0">
                  <a:moveTo>
                    <a:pt x="172" y="1"/>
                  </a:moveTo>
                  <a:cubicBezTo>
                    <a:pt x="77" y="1"/>
                    <a:pt x="1" y="77"/>
                    <a:pt x="1" y="171"/>
                  </a:cubicBezTo>
                  <a:cubicBezTo>
                    <a:pt x="1" y="266"/>
                    <a:pt x="77" y="341"/>
                    <a:pt x="172" y="341"/>
                  </a:cubicBezTo>
                  <a:cubicBezTo>
                    <a:pt x="266" y="341"/>
                    <a:pt x="341" y="266"/>
                    <a:pt x="341" y="171"/>
                  </a:cubicBezTo>
                  <a:cubicBezTo>
                    <a:pt x="341" y="77"/>
                    <a:pt x="266" y="1"/>
                    <a:pt x="17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6" name="Google Shape;1536;p39"/>
            <p:cNvSpPr/>
            <p:nvPr/>
          </p:nvSpPr>
          <p:spPr>
            <a:xfrm>
              <a:off x="4043450" y="1925425"/>
              <a:ext cx="8550" cy="8550"/>
            </a:xfrm>
            <a:custGeom>
              <a:avLst/>
              <a:gdLst/>
              <a:ahLst/>
              <a:cxnLst/>
              <a:rect l="l" t="t" r="r" b="b"/>
              <a:pathLst>
                <a:path w="342" h="342" extrusionOk="0">
                  <a:moveTo>
                    <a:pt x="170" y="1"/>
                  </a:moveTo>
                  <a:cubicBezTo>
                    <a:pt x="76" y="1"/>
                    <a:pt x="0" y="76"/>
                    <a:pt x="0" y="170"/>
                  </a:cubicBezTo>
                  <a:cubicBezTo>
                    <a:pt x="0" y="264"/>
                    <a:pt x="76" y="341"/>
                    <a:pt x="170" y="341"/>
                  </a:cubicBezTo>
                  <a:cubicBezTo>
                    <a:pt x="264" y="341"/>
                    <a:pt x="341" y="264"/>
                    <a:pt x="341" y="170"/>
                  </a:cubicBezTo>
                  <a:cubicBezTo>
                    <a:pt x="341" y="76"/>
                    <a:pt x="264" y="1"/>
                    <a:pt x="17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7" name="Google Shape;1537;p39"/>
            <p:cNvSpPr/>
            <p:nvPr/>
          </p:nvSpPr>
          <p:spPr>
            <a:xfrm>
              <a:off x="4018200" y="1899375"/>
              <a:ext cx="17050" cy="17000"/>
            </a:xfrm>
            <a:custGeom>
              <a:avLst/>
              <a:gdLst/>
              <a:ahLst/>
              <a:cxnLst/>
              <a:rect l="l" t="t" r="r" b="b"/>
              <a:pathLst>
                <a:path w="682" h="680" extrusionOk="0">
                  <a:moveTo>
                    <a:pt x="341" y="0"/>
                  </a:moveTo>
                  <a:cubicBezTo>
                    <a:pt x="152" y="0"/>
                    <a:pt x="0" y="152"/>
                    <a:pt x="0" y="341"/>
                  </a:cubicBezTo>
                  <a:cubicBezTo>
                    <a:pt x="0" y="528"/>
                    <a:pt x="152" y="680"/>
                    <a:pt x="341" y="680"/>
                  </a:cubicBezTo>
                  <a:cubicBezTo>
                    <a:pt x="529" y="680"/>
                    <a:pt x="681" y="528"/>
                    <a:pt x="681" y="341"/>
                  </a:cubicBezTo>
                  <a:cubicBezTo>
                    <a:pt x="681" y="152"/>
                    <a:pt x="529" y="0"/>
                    <a:pt x="3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8" name="Google Shape;1538;p39"/>
            <p:cNvSpPr/>
            <p:nvPr/>
          </p:nvSpPr>
          <p:spPr>
            <a:xfrm>
              <a:off x="3994000" y="1801550"/>
              <a:ext cx="17075" cy="17050"/>
            </a:xfrm>
            <a:custGeom>
              <a:avLst/>
              <a:gdLst/>
              <a:ahLst/>
              <a:cxnLst/>
              <a:rect l="l" t="t" r="r" b="b"/>
              <a:pathLst>
                <a:path w="683" h="682" extrusionOk="0">
                  <a:moveTo>
                    <a:pt x="341" y="0"/>
                  </a:moveTo>
                  <a:cubicBezTo>
                    <a:pt x="155" y="0"/>
                    <a:pt x="1" y="152"/>
                    <a:pt x="1" y="341"/>
                  </a:cubicBezTo>
                  <a:cubicBezTo>
                    <a:pt x="1" y="529"/>
                    <a:pt x="155" y="681"/>
                    <a:pt x="341" y="681"/>
                  </a:cubicBezTo>
                  <a:cubicBezTo>
                    <a:pt x="530" y="681"/>
                    <a:pt x="682" y="529"/>
                    <a:pt x="682" y="341"/>
                  </a:cubicBezTo>
                  <a:cubicBezTo>
                    <a:pt x="682" y="152"/>
                    <a:pt x="530" y="0"/>
                    <a:pt x="3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39" name="Google Shape;1539;p39"/>
          <p:cNvSpPr/>
          <p:nvPr/>
        </p:nvSpPr>
        <p:spPr>
          <a:xfrm>
            <a:off x="7906954" y="4797127"/>
            <a:ext cx="312134" cy="344524"/>
          </a:xfrm>
          <a:custGeom>
            <a:avLst/>
            <a:gdLst/>
            <a:ahLst/>
            <a:cxnLst/>
            <a:rect l="l" t="t" r="r" b="b"/>
            <a:pathLst>
              <a:path w="2891" h="3191" extrusionOk="0">
                <a:moveTo>
                  <a:pt x="543" y="3023"/>
                </a:moveTo>
                <a:cubicBezTo>
                  <a:pt x="181" y="2805"/>
                  <a:pt x="0" y="2463"/>
                  <a:pt x="24" y="2052"/>
                </a:cubicBezTo>
                <a:cubicBezTo>
                  <a:pt x="36" y="1840"/>
                  <a:pt x="96" y="1819"/>
                  <a:pt x="170" y="1625"/>
                </a:cubicBezTo>
                <a:cubicBezTo>
                  <a:pt x="257" y="1403"/>
                  <a:pt x="184" y="1180"/>
                  <a:pt x="190" y="961"/>
                </a:cubicBezTo>
                <a:cubicBezTo>
                  <a:pt x="190" y="986"/>
                  <a:pt x="263" y="1067"/>
                  <a:pt x="277" y="1094"/>
                </a:cubicBezTo>
                <a:cubicBezTo>
                  <a:pt x="305" y="1153"/>
                  <a:pt x="324" y="1215"/>
                  <a:pt x="339" y="1280"/>
                </a:cubicBezTo>
                <a:cubicBezTo>
                  <a:pt x="368" y="1408"/>
                  <a:pt x="371" y="1542"/>
                  <a:pt x="388" y="1673"/>
                </a:cubicBezTo>
                <a:cubicBezTo>
                  <a:pt x="402" y="1782"/>
                  <a:pt x="414" y="1927"/>
                  <a:pt x="485" y="2016"/>
                </a:cubicBezTo>
                <a:cubicBezTo>
                  <a:pt x="565" y="2120"/>
                  <a:pt x="705" y="2180"/>
                  <a:pt x="788" y="2289"/>
                </a:cubicBezTo>
                <a:cubicBezTo>
                  <a:pt x="843" y="2361"/>
                  <a:pt x="903" y="2426"/>
                  <a:pt x="966" y="2488"/>
                </a:cubicBezTo>
                <a:cubicBezTo>
                  <a:pt x="1031" y="2551"/>
                  <a:pt x="1059" y="2143"/>
                  <a:pt x="1058" y="2129"/>
                </a:cubicBezTo>
                <a:cubicBezTo>
                  <a:pt x="1049" y="1975"/>
                  <a:pt x="1013" y="1823"/>
                  <a:pt x="1018" y="1668"/>
                </a:cubicBezTo>
                <a:cubicBezTo>
                  <a:pt x="1027" y="1387"/>
                  <a:pt x="1147" y="1218"/>
                  <a:pt x="1238" y="953"/>
                </a:cubicBezTo>
                <a:cubicBezTo>
                  <a:pt x="1325" y="695"/>
                  <a:pt x="1566" y="268"/>
                  <a:pt x="1520" y="0"/>
                </a:cubicBezTo>
                <a:cubicBezTo>
                  <a:pt x="1592" y="426"/>
                  <a:pt x="1651" y="855"/>
                  <a:pt x="1704" y="1283"/>
                </a:cubicBezTo>
                <a:cubicBezTo>
                  <a:pt x="1741" y="1584"/>
                  <a:pt x="1942" y="2191"/>
                  <a:pt x="1824" y="2467"/>
                </a:cubicBezTo>
                <a:cubicBezTo>
                  <a:pt x="1957" y="2155"/>
                  <a:pt x="2561" y="2039"/>
                  <a:pt x="2797" y="1800"/>
                </a:cubicBezTo>
                <a:cubicBezTo>
                  <a:pt x="2891" y="2312"/>
                  <a:pt x="2279" y="2949"/>
                  <a:pt x="1837" y="3090"/>
                </a:cubicBezTo>
                <a:cubicBezTo>
                  <a:pt x="1542" y="3184"/>
                  <a:pt x="836" y="3190"/>
                  <a:pt x="566" y="3037"/>
                </a:cubicBezTo>
                <a:cubicBezTo>
                  <a:pt x="558" y="3032"/>
                  <a:pt x="550" y="3028"/>
                  <a:pt x="543" y="30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0" name="Google Shape;1540;p39"/>
          <p:cNvSpPr/>
          <p:nvPr/>
        </p:nvSpPr>
        <p:spPr>
          <a:xfrm>
            <a:off x="720004" y="4797127"/>
            <a:ext cx="312134" cy="344524"/>
          </a:xfrm>
          <a:custGeom>
            <a:avLst/>
            <a:gdLst/>
            <a:ahLst/>
            <a:cxnLst/>
            <a:rect l="l" t="t" r="r" b="b"/>
            <a:pathLst>
              <a:path w="2891" h="3191" extrusionOk="0">
                <a:moveTo>
                  <a:pt x="543" y="3023"/>
                </a:moveTo>
                <a:cubicBezTo>
                  <a:pt x="181" y="2805"/>
                  <a:pt x="0" y="2463"/>
                  <a:pt x="24" y="2052"/>
                </a:cubicBezTo>
                <a:cubicBezTo>
                  <a:pt x="36" y="1840"/>
                  <a:pt x="96" y="1819"/>
                  <a:pt x="170" y="1625"/>
                </a:cubicBezTo>
                <a:cubicBezTo>
                  <a:pt x="257" y="1403"/>
                  <a:pt x="184" y="1180"/>
                  <a:pt x="190" y="961"/>
                </a:cubicBezTo>
                <a:cubicBezTo>
                  <a:pt x="190" y="986"/>
                  <a:pt x="263" y="1067"/>
                  <a:pt x="277" y="1094"/>
                </a:cubicBezTo>
                <a:cubicBezTo>
                  <a:pt x="305" y="1153"/>
                  <a:pt x="324" y="1215"/>
                  <a:pt x="339" y="1280"/>
                </a:cubicBezTo>
                <a:cubicBezTo>
                  <a:pt x="368" y="1408"/>
                  <a:pt x="371" y="1542"/>
                  <a:pt x="388" y="1673"/>
                </a:cubicBezTo>
                <a:cubicBezTo>
                  <a:pt x="402" y="1782"/>
                  <a:pt x="414" y="1927"/>
                  <a:pt x="485" y="2016"/>
                </a:cubicBezTo>
                <a:cubicBezTo>
                  <a:pt x="565" y="2120"/>
                  <a:pt x="705" y="2180"/>
                  <a:pt x="788" y="2289"/>
                </a:cubicBezTo>
                <a:cubicBezTo>
                  <a:pt x="843" y="2361"/>
                  <a:pt x="903" y="2426"/>
                  <a:pt x="966" y="2488"/>
                </a:cubicBezTo>
                <a:cubicBezTo>
                  <a:pt x="1031" y="2551"/>
                  <a:pt x="1059" y="2143"/>
                  <a:pt x="1058" y="2129"/>
                </a:cubicBezTo>
                <a:cubicBezTo>
                  <a:pt x="1049" y="1975"/>
                  <a:pt x="1013" y="1823"/>
                  <a:pt x="1018" y="1668"/>
                </a:cubicBezTo>
                <a:cubicBezTo>
                  <a:pt x="1027" y="1387"/>
                  <a:pt x="1147" y="1218"/>
                  <a:pt x="1238" y="953"/>
                </a:cubicBezTo>
                <a:cubicBezTo>
                  <a:pt x="1325" y="695"/>
                  <a:pt x="1566" y="268"/>
                  <a:pt x="1520" y="0"/>
                </a:cubicBezTo>
                <a:cubicBezTo>
                  <a:pt x="1592" y="426"/>
                  <a:pt x="1651" y="855"/>
                  <a:pt x="1704" y="1283"/>
                </a:cubicBezTo>
                <a:cubicBezTo>
                  <a:pt x="1741" y="1584"/>
                  <a:pt x="1942" y="2191"/>
                  <a:pt x="1824" y="2467"/>
                </a:cubicBezTo>
                <a:cubicBezTo>
                  <a:pt x="1957" y="2155"/>
                  <a:pt x="2561" y="2039"/>
                  <a:pt x="2797" y="1800"/>
                </a:cubicBezTo>
                <a:cubicBezTo>
                  <a:pt x="2891" y="2312"/>
                  <a:pt x="2279" y="2949"/>
                  <a:pt x="1837" y="3090"/>
                </a:cubicBezTo>
                <a:cubicBezTo>
                  <a:pt x="1542" y="3184"/>
                  <a:pt x="836" y="3190"/>
                  <a:pt x="566" y="3037"/>
                </a:cubicBezTo>
                <a:cubicBezTo>
                  <a:pt x="558" y="3032"/>
                  <a:pt x="550" y="3028"/>
                  <a:pt x="543" y="30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41" name="Google Shape;1541;p39"/>
          <p:cNvGrpSpPr/>
          <p:nvPr/>
        </p:nvGrpSpPr>
        <p:grpSpPr>
          <a:xfrm rot="1266948">
            <a:off x="2278825" y="430075"/>
            <a:ext cx="1544860" cy="1038171"/>
            <a:chOff x="4879750" y="3982625"/>
            <a:chExt cx="470450" cy="316150"/>
          </a:xfrm>
        </p:grpSpPr>
        <p:sp>
          <p:nvSpPr>
            <p:cNvPr id="1542" name="Google Shape;1542;p39"/>
            <p:cNvSpPr/>
            <p:nvPr/>
          </p:nvSpPr>
          <p:spPr>
            <a:xfrm>
              <a:off x="5078775" y="4113325"/>
              <a:ext cx="158475" cy="88450"/>
            </a:xfrm>
            <a:custGeom>
              <a:avLst/>
              <a:gdLst/>
              <a:ahLst/>
              <a:cxnLst/>
              <a:rect l="l" t="t" r="r" b="b"/>
              <a:pathLst>
                <a:path w="6339" h="3538" extrusionOk="0">
                  <a:moveTo>
                    <a:pt x="6329" y="30"/>
                  </a:moveTo>
                  <a:cubicBezTo>
                    <a:pt x="6338" y="91"/>
                    <a:pt x="6215" y="264"/>
                    <a:pt x="6188" y="309"/>
                  </a:cubicBezTo>
                  <a:cubicBezTo>
                    <a:pt x="6005" y="615"/>
                    <a:pt x="5785" y="898"/>
                    <a:pt x="5579" y="1191"/>
                  </a:cubicBezTo>
                  <a:cubicBezTo>
                    <a:pt x="5377" y="1477"/>
                    <a:pt x="5211" y="1780"/>
                    <a:pt x="5040" y="2085"/>
                  </a:cubicBezTo>
                  <a:cubicBezTo>
                    <a:pt x="5060" y="1957"/>
                    <a:pt x="5071" y="1690"/>
                    <a:pt x="5071" y="1690"/>
                  </a:cubicBezTo>
                  <a:cubicBezTo>
                    <a:pt x="5040" y="1688"/>
                    <a:pt x="4935" y="1805"/>
                    <a:pt x="4905" y="1828"/>
                  </a:cubicBezTo>
                  <a:cubicBezTo>
                    <a:pt x="4842" y="1880"/>
                    <a:pt x="4778" y="1931"/>
                    <a:pt x="4712" y="1981"/>
                  </a:cubicBezTo>
                  <a:cubicBezTo>
                    <a:pt x="4582" y="2078"/>
                    <a:pt x="4448" y="2174"/>
                    <a:pt x="4311" y="2260"/>
                  </a:cubicBezTo>
                  <a:cubicBezTo>
                    <a:pt x="4039" y="2433"/>
                    <a:pt x="3750" y="2577"/>
                    <a:pt x="3440" y="2670"/>
                  </a:cubicBezTo>
                  <a:cubicBezTo>
                    <a:pt x="2962" y="2814"/>
                    <a:pt x="2431" y="2727"/>
                    <a:pt x="1971" y="2918"/>
                  </a:cubicBezTo>
                  <a:cubicBezTo>
                    <a:pt x="1756" y="3006"/>
                    <a:pt x="1589" y="3178"/>
                    <a:pt x="1390" y="3296"/>
                  </a:cubicBezTo>
                  <a:cubicBezTo>
                    <a:pt x="980" y="3537"/>
                    <a:pt x="476" y="3530"/>
                    <a:pt x="1" y="3515"/>
                  </a:cubicBezTo>
                  <a:cubicBezTo>
                    <a:pt x="372" y="3277"/>
                    <a:pt x="743" y="3039"/>
                    <a:pt x="1115" y="2802"/>
                  </a:cubicBezTo>
                  <a:cubicBezTo>
                    <a:pt x="891" y="2761"/>
                    <a:pt x="675" y="2671"/>
                    <a:pt x="486" y="2544"/>
                  </a:cubicBezTo>
                  <a:cubicBezTo>
                    <a:pt x="391" y="2478"/>
                    <a:pt x="150" y="2238"/>
                    <a:pt x="19" y="2258"/>
                  </a:cubicBezTo>
                  <a:cubicBezTo>
                    <a:pt x="295" y="2218"/>
                    <a:pt x="576" y="2179"/>
                    <a:pt x="851" y="2222"/>
                  </a:cubicBezTo>
                  <a:cubicBezTo>
                    <a:pt x="1013" y="2247"/>
                    <a:pt x="1171" y="2300"/>
                    <a:pt x="1327" y="2352"/>
                  </a:cubicBezTo>
                  <a:cubicBezTo>
                    <a:pt x="1646" y="2459"/>
                    <a:pt x="1976" y="2522"/>
                    <a:pt x="2296" y="2380"/>
                  </a:cubicBezTo>
                  <a:cubicBezTo>
                    <a:pt x="2777" y="2169"/>
                    <a:pt x="3099" y="1696"/>
                    <a:pt x="3447" y="1319"/>
                  </a:cubicBezTo>
                  <a:cubicBezTo>
                    <a:pt x="3356" y="1355"/>
                    <a:pt x="2964" y="1423"/>
                    <a:pt x="2857" y="1426"/>
                  </a:cubicBezTo>
                  <a:cubicBezTo>
                    <a:pt x="3255" y="1155"/>
                    <a:pt x="3652" y="882"/>
                    <a:pt x="4068" y="639"/>
                  </a:cubicBezTo>
                  <a:cubicBezTo>
                    <a:pt x="4421" y="434"/>
                    <a:pt x="4814" y="303"/>
                    <a:pt x="5210" y="205"/>
                  </a:cubicBezTo>
                  <a:cubicBezTo>
                    <a:pt x="5424" y="152"/>
                    <a:pt x="5642" y="106"/>
                    <a:pt x="5859" y="66"/>
                  </a:cubicBezTo>
                  <a:cubicBezTo>
                    <a:pt x="5979" y="44"/>
                    <a:pt x="6102" y="19"/>
                    <a:pt x="6224" y="13"/>
                  </a:cubicBezTo>
                  <a:cubicBezTo>
                    <a:pt x="6244" y="12"/>
                    <a:pt x="6305" y="1"/>
                    <a:pt x="6322" y="15"/>
                  </a:cubicBezTo>
                  <a:cubicBezTo>
                    <a:pt x="6326" y="19"/>
                    <a:pt x="6328" y="24"/>
                    <a:pt x="6329" y="30"/>
                  </a:cubicBezTo>
                  <a:close/>
                </a:path>
              </a:pathLst>
            </a:custGeom>
            <a:solidFill>
              <a:srgbClr val="518EE9">
                <a:alpha val="2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3" name="Google Shape;1543;p39"/>
            <p:cNvSpPr/>
            <p:nvPr/>
          </p:nvSpPr>
          <p:spPr>
            <a:xfrm>
              <a:off x="5117850" y="4199075"/>
              <a:ext cx="124275" cy="99700"/>
            </a:xfrm>
            <a:custGeom>
              <a:avLst/>
              <a:gdLst/>
              <a:ahLst/>
              <a:cxnLst/>
              <a:rect l="l" t="t" r="r" b="b"/>
              <a:pathLst>
                <a:path w="4971" h="3988" extrusionOk="0">
                  <a:moveTo>
                    <a:pt x="4953" y="22"/>
                  </a:moveTo>
                  <a:cubicBezTo>
                    <a:pt x="4971" y="71"/>
                    <a:pt x="4895" y="237"/>
                    <a:pt x="4880" y="279"/>
                  </a:cubicBezTo>
                  <a:cubicBezTo>
                    <a:pt x="4775" y="568"/>
                    <a:pt x="4636" y="841"/>
                    <a:pt x="4510" y="1121"/>
                  </a:cubicBezTo>
                  <a:cubicBezTo>
                    <a:pt x="4387" y="1395"/>
                    <a:pt x="4296" y="1677"/>
                    <a:pt x="4203" y="1962"/>
                  </a:cubicBezTo>
                  <a:cubicBezTo>
                    <a:pt x="4198" y="1852"/>
                    <a:pt x="4163" y="1624"/>
                    <a:pt x="4163" y="1624"/>
                  </a:cubicBezTo>
                  <a:cubicBezTo>
                    <a:pt x="4137" y="1629"/>
                    <a:pt x="4068" y="1743"/>
                    <a:pt x="4047" y="1768"/>
                  </a:cubicBezTo>
                  <a:cubicBezTo>
                    <a:pt x="4001" y="1822"/>
                    <a:pt x="3955" y="1875"/>
                    <a:pt x="3909" y="1927"/>
                  </a:cubicBezTo>
                  <a:cubicBezTo>
                    <a:pt x="3815" y="2031"/>
                    <a:pt x="3719" y="2133"/>
                    <a:pt x="3616" y="2229"/>
                  </a:cubicBezTo>
                  <a:cubicBezTo>
                    <a:pt x="3415" y="2418"/>
                    <a:pt x="3195" y="2587"/>
                    <a:pt x="2950" y="2716"/>
                  </a:cubicBezTo>
                  <a:cubicBezTo>
                    <a:pt x="2571" y="2915"/>
                    <a:pt x="2109" y="2929"/>
                    <a:pt x="1751" y="3164"/>
                  </a:cubicBezTo>
                  <a:cubicBezTo>
                    <a:pt x="1586" y="3273"/>
                    <a:pt x="1474" y="3445"/>
                    <a:pt x="1324" y="3577"/>
                  </a:cubicBezTo>
                  <a:cubicBezTo>
                    <a:pt x="1018" y="3847"/>
                    <a:pt x="592" y="3923"/>
                    <a:pt x="190" y="3988"/>
                  </a:cubicBezTo>
                  <a:cubicBezTo>
                    <a:pt x="463" y="3727"/>
                    <a:pt x="738" y="3467"/>
                    <a:pt x="1012" y="3205"/>
                  </a:cubicBezTo>
                  <a:cubicBezTo>
                    <a:pt x="816" y="3208"/>
                    <a:pt x="621" y="3167"/>
                    <a:pt x="440" y="3091"/>
                  </a:cubicBezTo>
                  <a:cubicBezTo>
                    <a:pt x="349" y="3052"/>
                    <a:pt x="107" y="2888"/>
                    <a:pt x="0" y="2927"/>
                  </a:cubicBezTo>
                  <a:cubicBezTo>
                    <a:pt x="227" y="2847"/>
                    <a:pt x="457" y="2768"/>
                    <a:pt x="696" y="2759"/>
                  </a:cubicBezTo>
                  <a:cubicBezTo>
                    <a:pt x="836" y="2755"/>
                    <a:pt x="977" y="2774"/>
                    <a:pt x="1117" y="2793"/>
                  </a:cubicBezTo>
                  <a:cubicBezTo>
                    <a:pt x="1404" y="2830"/>
                    <a:pt x="1692" y="2829"/>
                    <a:pt x="1938" y="2658"/>
                  </a:cubicBezTo>
                  <a:cubicBezTo>
                    <a:pt x="2308" y="2402"/>
                    <a:pt x="2503" y="1951"/>
                    <a:pt x="2736" y="1577"/>
                  </a:cubicBezTo>
                  <a:cubicBezTo>
                    <a:pt x="2664" y="1621"/>
                    <a:pt x="2344" y="1744"/>
                    <a:pt x="2256" y="1763"/>
                  </a:cubicBezTo>
                  <a:cubicBezTo>
                    <a:pt x="2546" y="1469"/>
                    <a:pt x="2837" y="1176"/>
                    <a:pt x="3148" y="903"/>
                  </a:cubicBezTo>
                  <a:cubicBezTo>
                    <a:pt x="3412" y="672"/>
                    <a:pt x="3720" y="497"/>
                    <a:pt x="4038" y="351"/>
                  </a:cubicBezTo>
                  <a:cubicBezTo>
                    <a:pt x="4210" y="272"/>
                    <a:pt x="4386" y="197"/>
                    <a:pt x="4563" y="128"/>
                  </a:cubicBezTo>
                  <a:cubicBezTo>
                    <a:pt x="4661" y="90"/>
                    <a:pt x="4760" y="49"/>
                    <a:pt x="4862" y="24"/>
                  </a:cubicBezTo>
                  <a:cubicBezTo>
                    <a:pt x="4879" y="19"/>
                    <a:pt x="4927" y="1"/>
                    <a:pt x="4945" y="10"/>
                  </a:cubicBezTo>
                  <a:cubicBezTo>
                    <a:pt x="4948" y="12"/>
                    <a:pt x="4952" y="17"/>
                    <a:pt x="4953" y="22"/>
                  </a:cubicBezTo>
                  <a:close/>
                </a:path>
              </a:pathLst>
            </a:custGeom>
            <a:solidFill>
              <a:srgbClr val="518EE9">
                <a:alpha val="2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4" name="Google Shape;1544;p39"/>
            <p:cNvSpPr/>
            <p:nvPr/>
          </p:nvSpPr>
          <p:spPr>
            <a:xfrm>
              <a:off x="4964350" y="4221425"/>
              <a:ext cx="173975" cy="57100"/>
            </a:xfrm>
            <a:custGeom>
              <a:avLst/>
              <a:gdLst/>
              <a:ahLst/>
              <a:cxnLst/>
              <a:rect l="l" t="t" r="r" b="b"/>
              <a:pathLst>
                <a:path w="6959" h="2284" extrusionOk="0">
                  <a:moveTo>
                    <a:pt x="6958" y="89"/>
                  </a:moveTo>
                  <a:cubicBezTo>
                    <a:pt x="6951" y="149"/>
                    <a:pt x="6793" y="290"/>
                    <a:pt x="6757" y="326"/>
                  </a:cubicBezTo>
                  <a:cubicBezTo>
                    <a:pt x="6508" y="584"/>
                    <a:pt x="6229" y="809"/>
                    <a:pt x="5963" y="1047"/>
                  </a:cubicBezTo>
                  <a:cubicBezTo>
                    <a:pt x="5701" y="1280"/>
                    <a:pt x="5469" y="1536"/>
                    <a:pt x="5235" y="1795"/>
                  </a:cubicBezTo>
                  <a:cubicBezTo>
                    <a:pt x="5282" y="1675"/>
                    <a:pt x="5354" y="1417"/>
                    <a:pt x="5354" y="1417"/>
                  </a:cubicBezTo>
                  <a:cubicBezTo>
                    <a:pt x="5324" y="1409"/>
                    <a:pt x="5195" y="1498"/>
                    <a:pt x="5161" y="1514"/>
                  </a:cubicBezTo>
                  <a:cubicBezTo>
                    <a:pt x="5088" y="1550"/>
                    <a:pt x="5013" y="1584"/>
                    <a:pt x="4939" y="1618"/>
                  </a:cubicBezTo>
                  <a:cubicBezTo>
                    <a:pt x="4791" y="1685"/>
                    <a:pt x="4638" y="1747"/>
                    <a:pt x="4485" y="1800"/>
                  </a:cubicBezTo>
                  <a:cubicBezTo>
                    <a:pt x="4180" y="1905"/>
                    <a:pt x="3866" y="1981"/>
                    <a:pt x="3544" y="2000"/>
                  </a:cubicBezTo>
                  <a:cubicBezTo>
                    <a:pt x="3045" y="2031"/>
                    <a:pt x="2547" y="1826"/>
                    <a:pt x="2055" y="1906"/>
                  </a:cubicBezTo>
                  <a:cubicBezTo>
                    <a:pt x="1827" y="1943"/>
                    <a:pt x="1625" y="2073"/>
                    <a:pt x="1404" y="2142"/>
                  </a:cubicBezTo>
                  <a:cubicBezTo>
                    <a:pt x="951" y="2284"/>
                    <a:pt x="460" y="2161"/>
                    <a:pt x="1" y="2039"/>
                  </a:cubicBezTo>
                  <a:cubicBezTo>
                    <a:pt x="417" y="1891"/>
                    <a:pt x="833" y="1745"/>
                    <a:pt x="1249" y="1598"/>
                  </a:cubicBezTo>
                  <a:cubicBezTo>
                    <a:pt x="1040" y="1508"/>
                    <a:pt x="850" y="1371"/>
                    <a:pt x="696" y="1204"/>
                  </a:cubicBezTo>
                  <a:cubicBezTo>
                    <a:pt x="618" y="1119"/>
                    <a:pt x="438" y="829"/>
                    <a:pt x="305" y="819"/>
                  </a:cubicBezTo>
                  <a:cubicBezTo>
                    <a:pt x="584" y="844"/>
                    <a:pt x="866" y="869"/>
                    <a:pt x="1125" y="974"/>
                  </a:cubicBezTo>
                  <a:cubicBezTo>
                    <a:pt x="1278" y="1035"/>
                    <a:pt x="1417" y="1122"/>
                    <a:pt x="1557" y="1209"/>
                  </a:cubicBezTo>
                  <a:cubicBezTo>
                    <a:pt x="1845" y="1385"/>
                    <a:pt x="2150" y="1521"/>
                    <a:pt x="2496" y="1457"/>
                  </a:cubicBezTo>
                  <a:cubicBezTo>
                    <a:pt x="3011" y="1360"/>
                    <a:pt x="3433" y="973"/>
                    <a:pt x="3858" y="687"/>
                  </a:cubicBezTo>
                  <a:cubicBezTo>
                    <a:pt x="3760" y="700"/>
                    <a:pt x="3363" y="678"/>
                    <a:pt x="3259" y="656"/>
                  </a:cubicBezTo>
                  <a:cubicBezTo>
                    <a:pt x="3708" y="481"/>
                    <a:pt x="4157" y="308"/>
                    <a:pt x="4617" y="165"/>
                  </a:cubicBezTo>
                  <a:cubicBezTo>
                    <a:pt x="5008" y="45"/>
                    <a:pt x="5420" y="7"/>
                    <a:pt x="5827" y="3"/>
                  </a:cubicBezTo>
                  <a:cubicBezTo>
                    <a:pt x="6049" y="1"/>
                    <a:pt x="6271" y="6"/>
                    <a:pt x="6492" y="15"/>
                  </a:cubicBezTo>
                  <a:cubicBezTo>
                    <a:pt x="6614" y="22"/>
                    <a:pt x="6738" y="25"/>
                    <a:pt x="6860" y="46"/>
                  </a:cubicBezTo>
                  <a:cubicBezTo>
                    <a:pt x="6879" y="50"/>
                    <a:pt x="6940" y="53"/>
                    <a:pt x="6954" y="71"/>
                  </a:cubicBezTo>
                  <a:cubicBezTo>
                    <a:pt x="6958" y="76"/>
                    <a:pt x="6959" y="81"/>
                    <a:pt x="6958" y="89"/>
                  </a:cubicBezTo>
                  <a:close/>
                </a:path>
              </a:pathLst>
            </a:custGeom>
            <a:solidFill>
              <a:srgbClr val="518EE9">
                <a:alpha val="2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5" name="Google Shape;1545;p39"/>
            <p:cNvSpPr/>
            <p:nvPr/>
          </p:nvSpPr>
          <p:spPr>
            <a:xfrm>
              <a:off x="4952000" y="4192200"/>
              <a:ext cx="105800" cy="32800"/>
            </a:xfrm>
            <a:custGeom>
              <a:avLst/>
              <a:gdLst/>
              <a:ahLst/>
              <a:cxnLst/>
              <a:rect l="l" t="t" r="r" b="b"/>
              <a:pathLst>
                <a:path w="4232" h="1312" extrusionOk="0">
                  <a:moveTo>
                    <a:pt x="4232" y="72"/>
                  </a:moveTo>
                  <a:cubicBezTo>
                    <a:pt x="4227" y="108"/>
                    <a:pt x="4129" y="191"/>
                    <a:pt x="4107" y="214"/>
                  </a:cubicBezTo>
                  <a:cubicBezTo>
                    <a:pt x="3953" y="365"/>
                    <a:pt x="3781" y="497"/>
                    <a:pt x="3617" y="637"/>
                  </a:cubicBezTo>
                  <a:cubicBezTo>
                    <a:pt x="3456" y="773"/>
                    <a:pt x="3312" y="926"/>
                    <a:pt x="3166" y="1078"/>
                  </a:cubicBezTo>
                  <a:cubicBezTo>
                    <a:pt x="3197" y="1006"/>
                    <a:pt x="3244" y="851"/>
                    <a:pt x="3244" y="851"/>
                  </a:cubicBezTo>
                  <a:cubicBezTo>
                    <a:pt x="3226" y="846"/>
                    <a:pt x="3147" y="898"/>
                    <a:pt x="3126" y="907"/>
                  </a:cubicBezTo>
                  <a:cubicBezTo>
                    <a:pt x="3080" y="928"/>
                    <a:pt x="3036" y="948"/>
                    <a:pt x="2990" y="967"/>
                  </a:cubicBezTo>
                  <a:cubicBezTo>
                    <a:pt x="2900" y="1005"/>
                    <a:pt x="2807" y="1040"/>
                    <a:pt x="2713" y="1071"/>
                  </a:cubicBezTo>
                  <a:cubicBezTo>
                    <a:pt x="2528" y="1130"/>
                    <a:pt x="2336" y="1171"/>
                    <a:pt x="2142" y="1178"/>
                  </a:cubicBezTo>
                  <a:cubicBezTo>
                    <a:pt x="1840" y="1189"/>
                    <a:pt x="1542" y="1058"/>
                    <a:pt x="1244" y="1100"/>
                  </a:cubicBezTo>
                  <a:cubicBezTo>
                    <a:pt x="1105" y="1119"/>
                    <a:pt x="981" y="1194"/>
                    <a:pt x="848" y="1233"/>
                  </a:cubicBezTo>
                  <a:cubicBezTo>
                    <a:pt x="572" y="1312"/>
                    <a:pt x="277" y="1230"/>
                    <a:pt x="1" y="1150"/>
                  </a:cubicBezTo>
                  <a:cubicBezTo>
                    <a:pt x="255" y="1067"/>
                    <a:pt x="508" y="985"/>
                    <a:pt x="761" y="902"/>
                  </a:cubicBezTo>
                  <a:cubicBezTo>
                    <a:pt x="636" y="844"/>
                    <a:pt x="525" y="758"/>
                    <a:pt x="433" y="656"/>
                  </a:cubicBezTo>
                  <a:cubicBezTo>
                    <a:pt x="387" y="604"/>
                    <a:pt x="282" y="425"/>
                    <a:pt x="203" y="418"/>
                  </a:cubicBezTo>
                  <a:cubicBezTo>
                    <a:pt x="371" y="437"/>
                    <a:pt x="541" y="456"/>
                    <a:pt x="695" y="523"/>
                  </a:cubicBezTo>
                  <a:cubicBezTo>
                    <a:pt x="786" y="562"/>
                    <a:pt x="870" y="617"/>
                    <a:pt x="953" y="671"/>
                  </a:cubicBezTo>
                  <a:cubicBezTo>
                    <a:pt x="1124" y="782"/>
                    <a:pt x="1307" y="869"/>
                    <a:pt x="1516" y="834"/>
                  </a:cubicBezTo>
                  <a:cubicBezTo>
                    <a:pt x="1828" y="784"/>
                    <a:pt x="2090" y="555"/>
                    <a:pt x="2350" y="389"/>
                  </a:cubicBezTo>
                  <a:cubicBezTo>
                    <a:pt x="2292" y="396"/>
                    <a:pt x="2051" y="376"/>
                    <a:pt x="1989" y="362"/>
                  </a:cubicBezTo>
                  <a:cubicBezTo>
                    <a:pt x="2263" y="263"/>
                    <a:pt x="2537" y="164"/>
                    <a:pt x="2817" y="85"/>
                  </a:cubicBezTo>
                  <a:cubicBezTo>
                    <a:pt x="3054" y="18"/>
                    <a:pt x="3303" y="1"/>
                    <a:pt x="3550" y="4"/>
                  </a:cubicBezTo>
                  <a:cubicBezTo>
                    <a:pt x="3683" y="6"/>
                    <a:pt x="3817" y="13"/>
                    <a:pt x="3951" y="22"/>
                  </a:cubicBezTo>
                  <a:cubicBezTo>
                    <a:pt x="4025" y="27"/>
                    <a:pt x="4099" y="32"/>
                    <a:pt x="4173" y="45"/>
                  </a:cubicBezTo>
                  <a:cubicBezTo>
                    <a:pt x="4185" y="48"/>
                    <a:pt x="4222" y="51"/>
                    <a:pt x="4229" y="63"/>
                  </a:cubicBezTo>
                  <a:cubicBezTo>
                    <a:pt x="4231" y="65"/>
                    <a:pt x="4232" y="69"/>
                    <a:pt x="4232" y="72"/>
                  </a:cubicBezTo>
                  <a:close/>
                </a:path>
              </a:pathLst>
            </a:custGeom>
            <a:solidFill>
              <a:srgbClr val="518EE9">
                <a:alpha val="2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6" name="Google Shape;1546;p39"/>
            <p:cNvSpPr/>
            <p:nvPr/>
          </p:nvSpPr>
          <p:spPr>
            <a:xfrm>
              <a:off x="4879750" y="4264175"/>
              <a:ext cx="79825" cy="19650"/>
            </a:xfrm>
            <a:custGeom>
              <a:avLst/>
              <a:gdLst/>
              <a:ahLst/>
              <a:cxnLst/>
              <a:rect l="l" t="t" r="r" b="b"/>
              <a:pathLst>
                <a:path w="3193" h="786" extrusionOk="0">
                  <a:moveTo>
                    <a:pt x="3193" y="155"/>
                  </a:moveTo>
                  <a:cubicBezTo>
                    <a:pt x="3185" y="181"/>
                    <a:pt x="3106" y="232"/>
                    <a:pt x="3088" y="246"/>
                  </a:cubicBezTo>
                  <a:cubicBezTo>
                    <a:pt x="2960" y="341"/>
                    <a:pt x="2823" y="422"/>
                    <a:pt x="2689" y="507"/>
                  </a:cubicBezTo>
                  <a:cubicBezTo>
                    <a:pt x="2558" y="591"/>
                    <a:pt x="2439" y="688"/>
                    <a:pt x="2317" y="786"/>
                  </a:cubicBezTo>
                  <a:cubicBezTo>
                    <a:pt x="2346" y="736"/>
                    <a:pt x="2397" y="627"/>
                    <a:pt x="2397" y="627"/>
                  </a:cubicBezTo>
                  <a:cubicBezTo>
                    <a:pt x="2383" y="622"/>
                    <a:pt x="2321" y="652"/>
                    <a:pt x="2305" y="657"/>
                  </a:cubicBezTo>
                  <a:cubicBezTo>
                    <a:pt x="2269" y="667"/>
                    <a:pt x="2234" y="678"/>
                    <a:pt x="2200" y="687"/>
                  </a:cubicBezTo>
                  <a:cubicBezTo>
                    <a:pt x="2129" y="706"/>
                    <a:pt x="2059" y="723"/>
                    <a:pt x="1987" y="735"/>
                  </a:cubicBezTo>
                  <a:cubicBezTo>
                    <a:pt x="1846" y="761"/>
                    <a:pt x="1703" y="772"/>
                    <a:pt x="1560" y="759"/>
                  </a:cubicBezTo>
                  <a:cubicBezTo>
                    <a:pt x="1339" y="737"/>
                    <a:pt x="1134" y="612"/>
                    <a:pt x="912" y="614"/>
                  </a:cubicBezTo>
                  <a:cubicBezTo>
                    <a:pt x="809" y="614"/>
                    <a:pt x="711" y="657"/>
                    <a:pt x="610" y="672"/>
                  </a:cubicBezTo>
                  <a:cubicBezTo>
                    <a:pt x="401" y="703"/>
                    <a:pt x="194" y="615"/>
                    <a:pt x="1" y="529"/>
                  </a:cubicBezTo>
                  <a:cubicBezTo>
                    <a:pt x="194" y="494"/>
                    <a:pt x="387" y="458"/>
                    <a:pt x="579" y="422"/>
                  </a:cubicBezTo>
                  <a:cubicBezTo>
                    <a:pt x="493" y="367"/>
                    <a:pt x="420" y="294"/>
                    <a:pt x="363" y="210"/>
                  </a:cubicBezTo>
                  <a:cubicBezTo>
                    <a:pt x="335" y="168"/>
                    <a:pt x="277" y="28"/>
                    <a:pt x="219" y="14"/>
                  </a:cubicBezTo>
                  <a:cubicBezTo>
                    <a:pt x="340" y="44"/>
                    <a:pt x="461" y="75"/>
                    <a:pt x="568" y="138"/>
                  </a:cubicBezTo>
                  <a:cubicBezTo>
                    <a:pt x="631" y="177"/>
                    <a:pt x="687" y="225"/>
                    <a:pt x="741" y="272"/>
                  </a:cubicBezTo>
                  <a:cubicBezTo>
                    <a:pt x="856" y="370"/>
                    <a:pt x="981" y="451"/>
                    <a:pt x="1136" y="446"/>
                  </a:cubicBezTo>
                  <a:cubicBezTo>
                    <a:pt x="1370" y="440"/>
                    <a:pt x="1582" y="299"/>
                    <a:pt x="1789" y="203"/>
                  </a:cubicBezTo>
                  <a:cubicBezTo>
                    <a:pt x="1745" y="201"/>
                    <a:pt x="1572" y="164"/>
                    <a:pt x="1529" y="147"/>
                  </a:cubicBezTo>
                  <a:cubicBezTo>
                    <a:pt x="1738" y="102"/>
                    <a:pt x="1947" y="56"/>
                    <a:pt x="2159" y="27"/>
                  </a:cubicBezTo>
                  <a:cubicBezTo>
                    <a:pt x="2338" y="1"/>
                    <a:pt x="2523" y="13"/>
                    <a:pt x="2701" y="39"/>
                  </a:cubicBezTo>
                  <a:cubicBezTo>
                    <a:pt x="2799" y="53"/>
                    <a:pt x="2897" y="71"/>
                    <a:pt x="2994" y="91"/>
                  </a:cubicBezTo>
                  <a:cubicBezTo>
                    <a:pt x="3047" y="102"/>
                    <a:pt x="3100" y="112"/>
                    <a:pt x="3152" y="129"/>
                  </a:cubicBezTo>
                  <a:cubicBezTo>
                    <a:pt x="3161" y="133"/>
                    <a:pt x="3188" y="138"/>
                    <a:pt x="3192" y="147"/>
                  </a:cubicBezTo>
                  <a:cubicBezTo>
                    <a:pt x="3193" y="149"/>
                    <a:pt x="3193" y="152"/>
                    <a:pt x="3193" y="155"/>
                  </a:cubicBezTo>
                  <a:close/>
                </a:path>
              </a:pathLst>
            </a:custGeom>
            <a:solidFill>
              <a:srgbClr val="518EE9">
                <a:alpha val="2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7" name="Google Shape;1547;p39"/>
            <p:cNvSpPr/>
            <p:nvPr/>
          </p:nvSpPr>
          <p:spPr>
            <a:xfrm>
              <a:off x="5237000" y="4108625"/>
              <a:ext cx="64475" cy="78425"/>
            </a:xfrm>
            <a:custGeom>
              <a:avLst/>
              <a:gdLst/>
              <a:ahLst/>
              <a:cxnLst/>
              <a:rect l="l" t="t" r="r" b="b"/>
              <a:pathLst>
                <a:path w="2579" h="3137" extrusionOk="0">
                  <a:moveTo>
                    <a:pt x="2560" y="9"/>
                  </a:moveTo>
                  <a:cubicBezTo>
                    <a:pt x="2578" y="36"/>
                    <a:pt x="2557" y="149"/>
                    <a:pt x="2555" y="176"/>
                  </a:cubicBezTo>
                  <a:cubicBezTo>
                    <a:pt x="2535" y="367"/>
                    <a:pt x="2493" y="554"/>
                    <a:pt x="2458" y="742"/>
                  </a:cubicBezTo>
                  <a:cubicBezTo>
                    <a:pt x="2426" y="928"/>
                    <a:pt x="2414" y="1112"/>
                    <a:pt x="2400" y="1299"/>
                  </a:cubicBezTo>
                  <a:cubicBezTo>
                    <a:pt x="2380" y="1232"/>
                    <a:pt x="2325" y="1100"/>
                    <a:pt x="2325" y="1100"/>
                  </a:cubicBezTo>
                  <a:cubicBezTo>
                    <a:pt x="2310" y="1106"/>
                    <a:pt x="2285" y="1187"/>
                    <a:pt x="2276" y="1205"/>
                  </a:cubicBezTo>
                  <a:cubicBezTo>
                    <a:pt x="2257" y="1245"/>
                    <a:pt x="2237" y="1284"/>
                    <a:pt x="2217" y="1323"/>
                  </a:cubicBezTo>
                  <a:cubicBezTo>
                    <a:pt x="2176" y="1401"/>
                    <a:pt x="2133" y="1476"/>
                    <a:pt x="2086" y="1549"/>
                  </a:cubicBezTo>
                  <a:cubicBezTo>
                    <a:pt x="1993" y="1696"/>
                    <a:pt x="1885" y="1832"/>
                    <a:pt x="1756" y="1947"/>
                  </a:cubicBezTo>
                  <a:cubicBezTo>
                    <a:pt x="1556" y="2125"/>
                    <a:pt x="1278" y="2203"/>
                    <a:pt x="1097" y="2400"/>
                  </a:cubicBezTo>
                  <a:cubicBezTo>
                    <a:pt x="1015" y="2492"/>
                    <a:pt x="971" y="2613"/>
                    <a:pt x="902" y="2715"/>
                  </a:cubicBezTo>
                  <a:cubicBezTo>
                    <a:pt x="757" y="2925"/>
                    <a:pt x="511" y="3037"/>
                    <a:pt x="277" y="3137"/>
                  </a:cubicBezTo>
                  <a:cubicBezTo>
                    <a:pt x="403" y="2938"/>
                    <a:pt x="529" y="2737"/>
                    <a:pt x="657" y="2538"/>
                  </a:cubicBezTo>
                  <a:cubicBezTo>
                    <a:pt x="538" y="2568"/>
                    <a:pt x="413" y="2573"/>
                    <a:pt x="293" y="2555"/>
                  </a:cubicBezTo>
                  <a:cubicBezTo>
                    <a:pt x="231" y="2545"/>
                    <a:pt x="60" y="2483"/>
                    <a:pt x="0" y="2523"/>
                  </a:cubicBezTo>
                  <a:cubicBezTo>
                    <a:pt x="125" y="2440"/>
                    <a:pt x="253" y="2357"/>
                    <a:pt x="397" y="2316"/>
                  </a:cubicBezTo>
                  <a:cubicBezTo>
                    <a:pt x="481" y="2291"/>
                    <a:pt x="569" y="2282"/>
                    <a:pt x="657" y="2271"/>
                  </a:cubicBezTo>
                  <a:cubicBezTo>
                    <a:pt x="836" y="2250"/>
                    <a:pt x="1011" y="2207"/>
                    <a:pt x="1135" y="2065"/>
                  </a:cubicBezTo>
                  <a:cubicBezTo>
                    <a:pt x="1319" y="1854"/>
                    <a:pt x="1369" y="1551"/>
                    <a:pt x="1453" y="1289"/>
                  </a:cubicBezTo>
                  <a:cubicBezTo>
                    <a:pt x="1417" y="1326"/>
                    <a:pt x="1241" y="1449"/>
                    <a:pt x="1190" y="1474"/>
                  </a:cubicBezTo>
                  <a:cubicBezTo>
                    <a:pt x="1322" y="1252"/>
                    <a:pt x="1453" y="1029"/>
                    <a:pt x="1600" y="818"/>
                  </a:cubicBezTo>
                  <a:cubicBezTo>
                    <a:pt x="1725" y="638"/>
                    <a:pt x="1886" y="484"/>
                    <a:pt x="2056" y="348"/>
                  </a:cubicBezTo>
                  <a:cubicBezTo>
                    <a:pt x="2149" y="274"/>
                    <a:pt x="2243" y="202"/>
                    <a:pt x="2339" y="133"/>
                  </a:cubicBezTo>
                  <a:cubicBezTo>
                    <a:pt x="2393" y="96"/>
                    <a:pt x="2447" y="56"/>
                    <a:pt x="2505" y="24"/>
                  </a:cubicBezTo>
                  <a:cubicBezTo>
                    <a:pt x="2514" y="19"/>
                    <a:pt x="2541" y="0"/>
                    <a:pt x="2554" y="4"/>
                  </a:cubicBezTo>
                  <a:cubicBezTo>
                    <a:pt x="2556" y="4"/>
                    <a:pt x="2559" y="6"/>
                    <a:pt x="2560" y="9"/>
                  </a:cubicBezTo>
                  <a:close/>
                </a:path>
              </a:pathLst>
            </a:custGeom>
            <a:solidFill>
              <a:srgbClr val="518EE9">
                <a:alpha val="2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8" name="Google Shape;1548;p39"/>
            <p:cNvSpPr/>
            <p:nvPr/>
          </p:nvSpPr>
          <p:spPr>
            <a:xfrm>
              <a:off x="5145400" y="4051975"/>
              <a:ext cx="82450" cy="62900"/>
            </a:xfrm>
            <a:custGeom>
              <a:avLst/>
              <a:gdLst/>
              <a:ahLst/>
              <a:cxnLst/>
              <a:rect l="l" t="t" r="r" b="b"/>
              <a:pathLst>
                <a:path w="3298" h="2516" extrusionOk="0">
                  <a:moveTo>
                    <a:pt x="3287" y="15"/>
                  </a:moveTo>
                  <a:cubicBezTo>
                    <a:pt x="3298" y="47"/>
                    <a:pt x="3246" y="155"/>
                    <a:pt x="3235" y="181"/>
                  </a:cubicBezTo>
                  <a:cubicBezTo>
                    <a:pt x="3160" y="368"/>
                    <a:pt x="3065" y="544"/>
                    <a:pt x="2977" y="725"/>
                  </a:cubicBezTo>
                  <a:cubicBezTo>
                    <a:pt x="2892" y="900"/>
                    <a:pt x="2827" y="1084"/>
                    <a:pt x="2762" y="1268"/>
                  </a:cubicBezTo>
                  <a:cubicBezTo>
                    <a:pt x="2760" y="1195"/>
                    <a:pt x="2742" y="1047"/>
                    <a:pt x="2742" y="1047"/>
                  </a:cubicBezTo>
                  <a:cubicBezTo>
                    <a:pt x="2725" y="1048"/>
                    <a:pt x="2677" y="1122"/>
                    <a:pt x="2663" y="1138"/>
                  </a:cubicBezTo>
                  <a:cubicBezTo>
                    <a:pt x="2633" y="1173"/>
                    <a:pt x="2602" y="1206"/>
                    <a:pt x="2570" y="1240"/>
                  </a:cubicBezTo>
                  <a:cubicBezTo>
                    <a:pt x="2507" y="1305"/>
                    <a:pt x="2442" y="1370"/>
                    <a:pt x="2373" y="1430"/>
                  </a:cubicBezTo>
                  <a:cubicBezTo>
                    <a:pt x="2239" y="1551"/>
                    <a:pt x="2092" y="1657"/>
                    <a:pt x="1930" y="1736"/>
                  </a:cubicBezTo>
                  <a:cubicBezTo>
                    <a:pt x="1678" y="1859"/>
                    <a:pt x="1376" y="1860"/>
                    <a:pt x="1138" y="2006"/>
                  </a:cubicBezTo>
                  <a:cubicBezTo>
                    <a:pt x="1028" y="2076"/>
                    <a:pt x="951" y="2186"/>
                    <a:pt x="852" y="2269"/>
                  </a:cubicBezTo>
                  <a:cubicBezTo>
                    <a:pt x="647" y="2438"/>
                    <a:pt x="368" y="2481"/>
                    <a:pt x="103" y="2515"/>
                  </a:cubicBezTo>
                  <a:cubicBezTo>
                    <a:pt x="288" y="2350"/>
                    <a:pt x="471" y="2185"/>
                    <a:pt x="655" y="2020"/>
                  </a:cubicBezTo>
                  <a:cubicBezTo>
                    <a:pt x="528" y="2017"/>
                    <a:pt x="400" y="1988"/>
                    <a:pt x="284" y="1934"/>
                  </a:cubicBezTo>
                  <a:cubicBezTo>
                    <a:pt x="226" y="1907"/>
                    <a:pt x="70" y="1796"/>
                    <a:pt x="0" y="1819"/>
                  </a:cubicBezTo>
                  <a:cubicBezTo>
                    <a:pt x="149" y="1772"/>
                    <a:pt x="301" y="1724"/>
                    <a:pt x="457" y="1723"/>
                  </a:cubicBezTo>
                  <a:cubicBezTo>
                    <a:pt x="549" y="1723"/>
                    <a:pt x="640" y="1738"/>
                    <a:pt x="731" y="1752"/>
                  </a:cubicBezTo>
                  <a:cubicBezTo>
                    <a:pt x="918" y="1782"/>
                    <a:pt x="1106" y="1787"/>
                    <a:pt x="1271" y="1679"/>
                  </a:cubicBezTo>
                  <a:cubicBezTo>
                    <a:pt x="1516" y="1520"/>
                    <a:pt x="1652" y="1229"/>
                    <a:pt x="1811" y="988"/>
                  </a:cubicBezTo>
                  <a:cubicBezTo>
                    <a:pt x="1764" y="1017"/>
                    <a:pt x="1552" y="1090"/>
                    <a:pt x="1494" y="1101"/>
                  </a:cubicBezTo>
                  <a:cubicBezTo>
                    <a:pt x="1689" y="914"/>
                    <a:pt x="1884" y="728"/>
                    <a:pt x="2092" y="556"/>
                  </a:cubicBezTo>
                  <a:cubicBezTo>
                    <a:pt x="2269" y="410"/>
                    <a:pt x="2473" y="302"/>
                    <a:pt x="2684" y="213"/>
                  </a:cubicBezTo>
                  <a:cubicBezTo>
                    <a:pt x="2798" y="164"/>
                    <a:pt x="2914" y="119"/>
                    <a:pt x="3030" y="77"/>
                  </a:cubicBezTo>
                  <a:cubicBezTo>
                    <a:pt x="3095" y="53"/>
                    <a:pt x="3160" y="29"/>
                    <a:pt x="3227" y="14"/>
                  </a:cubicBezTo>
                  <a:cubicBezTo>
                    <a:pt x="3238" y="11"/>
                    <a:pt x="3271" y="0"/>
                    <a:pt x="3282" y="6"/>
                  </a:cubicBezTo>
                  <a:cubicBezTo>
                    <a:pt x="3284" y="9"/>
                    <a:pt x="3287" y="11"/>
                    <a:pt x="3288" y="15"/>
                  </a:cubicBezTo>
                  <a:close/>
                </a:path>
              </a:pathLst>
            </a:custGeom>
            <a:solidFill>
              <a:srgbClr val="518EE9">
                <a:alpha val="2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9" name="Google Shape;1549;p39"/>
            <p:cNvSpPr/>
            <p:nvPr/>
          </p:nvSpPr>
          <p:spPr>
            <a:xfrm>
              <a:off x="5243275" y="3982625"/>
              <a:ext cx="106925" cy="107650"/>
            </a:xfrm>
            <a:custGeom>
              <a:avLst/>
              <a:gdLst/>
              <a:ahLst/>
              <a:cxnLst/>
              <a:rect l="l" t="t" r="r" b="b"/>
              <a:pathLst>
                <a:path w="4277" h="4306" extrusionOk="0">
                  <a:moveTo>
                    <a:pt x="4255" y="17"/>
                  </a:moveTo>
                  <a:cubicBezTo>
                    <a:pt x="4277" y="61"/>
                    <a:pt x="4228" y="225"/>
                    <a:pt x="4218" y="265"/>
                  </a:cubicBezTo>
                  <a:cubicBezTo>
                    <a:pt x="4156" y="548"/>
                    <a:pt x="4061" y="820"/>
                    <a:pt x="3979" y="1096"/>
                  </a:cubicBezTo>
                  <a:cubicBezTo>
                    <a:pt x="3898" y="1368"/>
                    <a:pt x="3848" y="1641"/>
                    <a:pt x="3797" y="1919"/>
                  </a:cubicBezTo>
                  <a:cubicBezTo>
                    <a:pt x="3779" y="1816"/>
                    <a:pt x="3718" y="1609"/>
                    <a:pt x="3718" y="1609"/>
                  </a:cubicBezTo>
                  <a:cubicBezTo>
                    <a:pt x="3695" y="1615"/>
                    <a:pt x="3644" y="1732"/>
                    <a:pt x="3628" y="1758"/>
                  </a:cubicBezTo>
                  <a:cubicBezTo>
                    <a:pt x="3592" y="1813"/>
                    <a:pt x="3556" y="1868"/>
                    <a:pt x="3519" y="1922"/>
                  </a:cubicBezTo>
                  <a:cubicBezTo>
                    <a:pt x="3444" y="2031"/>
                    <a:pt x="3366" y="2138"/>
                    <a:pt x="3283" y="2241"/>
                  </a:cubicBezTo>
                  <a:cubicBezTo>
                    <a:pt x="3120" y="2441"/>
                    <a:pt x="2935" y="2627"/>
                    <a:pt x="2724" y="2777"/>
                  </a:cubicBezTo>
                  <a:cubicBezTo>
                    <a:pt x="2394" y="3010"/>
                    <a:pt x="1966" y="3080"/>
                    <a:pt x="1663" y="3344"/>
                  </a:cubicBezTo>
                  <a:cubicBezTo>
                    <a:pt x="1521" y="3466"/>
                    <a:pt x="1437" y="3641"/>
                    <a:pt x="1316" y="3781"/>
                  </a:cubicBezTo>
                  <a:cubicBezTo>
                    <a:pt x="1063" y="4071"/>
                    <a:pt x="676" y="4195"/>
                    <a:pt x="308" y="4306"/>
                  </a:cubicBezTo>
                  <a:cubicBezTo>
                    <a:pt x="532" y="4029"/>
                    <a:pt x="755" y="3751"/>
                    <a:pt x="978" y="3474"/>
                  </a:cubicBezTo>
                  <a:cubicBezTo>
                    <a:pt x="796" y="3500"/>
                    <a:pt x="609" y="3487"/>
                    <a:pt x="430" y="3438"/>
                  </a:cubicBezTo>
                  <a:cubicBezTo>
                    <a:pt x="341" y="3413"/>
                    <a:pt x="95" y="3291"/>
                    <a:pt x="1" y="3340"/>
                  </a:cubicBezTo>
                  <a:cubicBezTo>
                    <a:pt x="201" y="3239"/>
                    <a:pt x="406" y="3136"/>
                    <a:pt x="627" y="3099"/>
                  </a:cubicBezTo>
                  <a:cubicBezTo>
                    <a:pt x="759" y="3076"/>
                    <a:pt x="892" y="3076"/>
                    <a:pt x="1025" y="3076"/>
                  </a:cubicBezTo>
                  <a:cubicBezTo>
                    <a:pt x="1297" y="3075"/>
                    <a:pt x="1565" y="3039"/>
                    <a:pt x="1774" y="2849"/>
                  </a:cubicBezTo>
                  <a:cubicBezTo>
                    <a:pt x="2086" y="2564"/>
                    <a:pt x="2211" y="2119"/>
                    <a:pt x="2382" y="1743"/>
                  </a:cubicBezTo>
                  <a:cubicBezTo>
                    <a:pt x="2321" y="1792"/>
                    <a:pt x="2038" y="1946"/>
                    <a:pt x="1958" y="1974"/>
                  </a:cubicBezTo>
                  <a:cubicBezTo>
                    <a:pt x="2193" y="1665"/>
                    <a:pt x="2427" y="1355"/>
                    <a:pt x="2682" y="1063"/>
                  </a:cubicBezTo>
                  <a:cubicBezTo>
                    <a:pt x="2900" y="814"/>
                    <a:pt x="3166" y="613"/>
                    <a:pt x="3443" y="438"/>
                  </a:cubicBezTo>
                  <a:cubicBezTo>
                    <a:pt x="3594" y="342"/>
                    <a:pt x="3749" y="251"/>
                    <a:pt x="3905" y="164"/>
                  </a:cubicBezTo>
                  <a:cubicBezTo>
                    <a:pt x="3990" y="117"/>
                    <a:pt x="4078" y="67"/>
                    <a:pt x="4170" y="30"/>
                  </a:cubicBezTo>
                  <a:cubicBezTo>
                    <a:pt x="4185" y="24"/>
                    <a:pt x="4228" y="0"/>
                    <a:pt x="4246" y="7"/>
                  </a:cubicBezTo>
                  <a:cubicBezTo>
                    <a:pt x="4249" y="9"/>
                    <a:pt x="4253" y="12"/>
                    <a:pt x="4255" y="17"/>
                  </a:cubicBezTo>
                  <a:close/>
                </a:path>
              </a:pathLst>
            </a:custGeom>
            <a:solidFill>
              <a:srgbClr val="518EE9">
                <a:alpha val="2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550" name="Google Shape;1550;p39"/>
          <p:cNvPicPr preferRelativeResize="0"/>
          <p:nvPr/>
        </p:nvPicPr>
        <p:blipFill rotWithShape="1">
          <a:blip r:embed="rId3">
            <a:alphaModFix/>
          </a:blip>
          <a:srcRect l="1287" t="2334" r="1189"/>
          <a:stretch/>
        </p:blipFill>
        <p:spPr>
          <a:xfrm>
            <a:off x="-4525" y="0"/>
            <a:ext cx="9144000" cy="5225419"/>
          </a:xfrm>
          <a:prstGeom prst="rect">
            <a:avLst/>
          </a:prstGeom>
          <a:noFill/>
          <a:ln>
            <a:noFill/>
          </a:ln>
        </p:spPr>
      </p:pic>
      <p:sp>
        <p:nvSpPr>
          <p:cNvPr id="1551" name="Google Shape;1551;p39"/>
          <p:cNvSpPr txBox="1">
            <a:spLocks noGrp="1"/>
          </p:cNvSpPr>
          <p:nvPr>
            <p:ph type="title"/>
          </p:nvPr>
        </p:nvSpPr>
        <p:spPr>
          <a:xfrm>
            <a:off x="445475" y="1"/>
            <a:ext cx="3337500" cy="17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Open Sans"/>
                <a:ea typeface="Open Sans"/>
                <a:cs typeface="Open Sans"/>
                <a:sym typeface="Open Sans"/>
              </a:rPr>
              <a:t>Aca Bio Unit 2 </a:t>
            </a:r>
            <a:endParaRPr sz="2500" b="0" i="1"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" name="Google Shape;1556;p40"/>
          <p:cNvSpPr txBox="1">
            <a:spLocks noGrp="1"/>
          </p:cNvSpPr>
          <p:nvPr>
            <p:ph type="subTitle" idx="1"/>
          </p:nvPr>
        </p:nvSpPr>
        <p:spPr>
          <a:xfrm>
            <a:off x="390725" y="0"/>
            <a:ext cx="7487700" cy="160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b="1"/>
              <a:t>After posing the guiding question - teachers told students to draw a model showing what would happen to the goldfish if it was released into Galveston</a:t>
            </a:r>
            <a:endParaRPr sz="1900" b="1"/>
          </a:p>
        </p:txBody>
      </p:sp>
      <p:pic>
        <p:nvPicPr>
          <p:cNvPr id="1557" name="Google Shape;1557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3975" y="1059325"/>
            <a:ext cx="7021700" cy="3492950"/>
          </a:xfrm>
          <a:prstGeom prst="rect">
            <a:avLst/>
          </a:prstGeom>
          <a:noFill/>
          <a:ln>
            <a:noFill/>
          </a:ln>
        </p:spPr>
      </p:pic>
      <p:sp>
        <p:nvSpPr>
          <p:cNvPr id="1558" name="Google Shape;1558;p40"/>
          <p:cNvSpPr/>
          <p:nvPr/>
        </p:nvSpPr>
        <p:spPr>
          <a:xfrm>
            <a:off x="773975" y="1801825"/>
            <a:ext cx="995700" cy="248100"/>
          </a:xfrm>
          <a:prstGeom prst="roundRect">
            <a:avLst>
              <a:gd name="adj" fmla="val 16667"/>
            </a:avLst>
          </a:prstGeom>
          <a:solidFill>
            <a:srgbClr val="FF0000">
              <a:alpha val="383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3" name="Google Shape;1563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5" y="0"/>
            <a:ext cx="7267844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564" name="Google Shape;1564;p41"/>
          <p:cNvSpPr txBox="1">
            <a:spLocks noGrp="1"/>
          </p:cNvSpPr>
          <p:nvPr>
            <p:ph type="subTitle" idx="1"/>
          </p:nvPr>
        </p:nvSpPr>
        <p:spPr>
          <a:xfrm>
            <a:off x="6982100" y="0"/>
            <a:ext cx="2162100" cy="5143500"/>
          </a:xfrm>
          <a:prstGeom prst="rect">
            <a:avLst/>
          </a:prstGeom>
          <a:solidFill>
            <a:srgbClr val="0D1131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b="1" u="sng"/>
              <a:t>Summary Table</a:t>
            </a:r>
            <a:endParaRPr sz="1900" u="sng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7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6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/>
              <a:t>–How students made connections between each unit activity &amp; the phenomenon</a:t>
            </a:r>
            <a:endParaRPr sz="19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/>
              <a:t>–Students used table to help improve their model &amp; understanding of unit</a:t>
            </a:r>
            <a:endParaRPr sz="19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9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/>
              <a:t> – Facilitated </a:t>
            </a:r>
            <a:r>
              <a:rPr lang="en" sz="1900" b="1"/>
              <a:t>sensemaking</a:t>
            </a:r>
            <a:endParaRPr sz="1900" b="1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9" name="Google Shape;1569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8550" y="0"/>
            <a:ext cx="7267844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570" name="Google Shape;1570;p42"/>
          <p:cNvSpPr txBox="1">
            <a:spLocks noGrp="1"/>
          </p:cNvSpPr>
          <p:nvPr>
            <p:ph type="subTitle" idx="1"/>
          </p:nvPr>
        </p:nvSpPr>
        <p:spPr>
          <a:xfrm>
            <a:off x="1978400" y="822775"/>
            <a:ext cx="5971800" cy="3874800"/>
          </a:xfrm>
          <a:prstGeom prst="rect">
            <a:avLst/>
          </a:prstGeom>
          <a:solidFill>
            <a:srgbClr val="0D1131">
              <a:alpha val="62260"/>
            </a:srgbClr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b="1"/>
              <a:t>Summary Table</a:t>
            </a:r>
            <a:endParaRPr sz="19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b="1"/>
              <a:t>Key Features</a:t>
            </a:r>
            <a:endParaRPr sz="1900"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900" b="1"/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" sz="1900" b="1" i="1"/>
              <a:t>Strategy idea from AST book (ch. 10)</a:t>
            </a:r>
            <a:endParaRPr sz="1900"/>
          </a:p>
          <a:p>
            <a:pPr marL="457200" lvl="0" indent="-349250" algn="l" rtl="0">
              <a:spcBef>
                <a:spcPts val="1000"/>
              </a:spcBef>
              <a:spcAft>
                <a:spcPts val="0"/>
              </a:spcAft>
              <a:buSzPts val="1900"/>
              <a:buChar char="●"/>
            </a:pPr>
            <a:r>
              <a:rPr lang="en" sz="1900"/>
              <a:t>4-5 rows max</a:t>
            </a:r>
            <a:endParaRPr sz="1900"/>
          </a:p>
          <a:p>
            <a:pPr marL="457200" lvl="0" indent="-349250" algn="l" rtl="0">
              <a:spcBef>
                <a:spcPts val="1000"/>
              </a:spcBef>
              <a:spcAft>
                <a:spcPts val="0"/>
              </a:spcAft>
              <a:buSzPts val="1900"/>
              <a:buChar char="●"/>
            </a:pPr>
            <a:r>
              <a:rPr lang="en" sz="1900"/>
              <a:t>“Activity Topic” should be a picture if possible</a:t>
            </a:r>
            <a:endParaRPr sz="1900"/>
          </a:p>
          <a:p>
            <a:pPr marL="457200" lvl="0" indent="-349250" algn="l" rtl="0">
              <a:spcBef>
                <a:spcPts val="1000"/>
              </a:spcBef>
              <a:spcAft>
                <a:spcPts val="0"/>
              </a:spcAft>
              <a:buSzPts val="1900"/>
              <a:buChar char="●"/>
            </a:pPr>
            <a:r>
              <a:rPr lang="en" sz="1900"/>
              <a:t>Students determine what goes in each box and it should be done with the </a:t>
            </a:r>
            <a:r>
              <a:rPr lang="en" sz="1900" u="sng"/>
              <a:t>whole class</a:t>
            </a:r>
            <a:r>
              <a:rPr lang="en" sz="1900"/>
              <a:t> to facilitate sensemaking</a:t>
            </a:r>
            <a:endParaRPr sz="1900"/>
          </a:p>
          <a:p>
            <a:pPr marL="457200" lvl="0" indent="-349250" algn="l" rtl="0">
              <a:spcBef>
                <a:spcPts val="1000"/>
              </a:spcBef>
              <a:spcAft>
                <a:spcPts val="0"/>
              </a:spcAft>
              <a:buSzPts val="1900"/>
              <a:buChar char="●"/>
            </a:pPr>
            <a:r>
              <a:rPr lang="en" sz="1900"/>
              <a:t>Rows should be completed after each </a:t>
            </a:r>
            <a:r>
              <a:rPr lang="en" sz="1900" b="1"/>
              <a:t>activity</a:t>
            </a:r>
            <a:r>
              <a:rPr lang="en" sz="1900"/>
              <a:t>–</a:t>
            </a:r>
            <a:r>
              <a:rPr lang="en" sz="1900" i="1"/>
              <a:t>don’t wait until the end of the unit</a:t>
            </a:r>
            <a:endParaRPr sz="1900" i="1"/>
          </a:p>
          <a:p>
            <a:pPr marL="457200" lvl="0" indent="-349250" algn="l" rtl="0">
              <a:spcBef>
                <a:spcPts val="1000"/>
              </a:spcBef>
              <a:spcAft>
                <a:spcPts val="1000"/>
              </a:spcAft>
              <a:buSzPts val="1900"/>
              <a:buChar char="●"/>
            </a:pPr>
            <a:endParaRPr sz="1900" b="1" i="1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5" name="Google Shape;1575;p43"/>
          <p:cNvPicPr preferRelativeResize="0"/>
          <p:nvPr/>
        </p:nvPicPr>
        <p:blipFill rotWithShape="1">
          <a:blip r:embed="rId3">
            <a:alphaModFix/>
          </a:blip>
          <a:srcRect b="7646"/>
          <a:stretch/>
        </p:blipFill>
        <p:spPr>
          <a:xfrm>
            <a:off x="635050" y="1328450"/>
            <a:ext cx="7487700" cy="347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576" name="Google Shape;1576;p43"/>
          <p:cNvSpPr txBox="1">
            <a:spLocks noGrp="1"/>
          </p:cNvSpPr>
          <p:nvPr>
            <p:ph type="subTitle" idx="1"/>
          </p:nvPr>
        </p:nvSpPr>
        <p:spPr>
          <a:xfrm>
            <a:off x="0" y="0"/>
            <a:ext cx="9144000" cy="132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b="1"/>
              <a:t>Teachers had students co-create a checklist of what they felt they should include in their final model to show they understood the units’ content</a:t>
            </a:r>
            <a:endParaRPr sz="1900"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b="1"/>
              <a:t> </a:t>
            </a:r>
            <a:endParaRPr sz="1000"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 i="1"/>
              <a:t>(AST Ch. 12 “Gotta Have Checklist”)</a:t>
            </a:r>
            <a:endParaRPr sz="1700" b="1" i="1"/>
          </a:p>
        </p:txBody>
      </p:sp>
      <p:sp>
        <p:nvSpPr>
          <p:cNvPr id="1577" name="Google Shape;1577;p43"/>
          <p:cNvSpPr/>
          <p:nvPr/>
        </p:nvSpPr>
        <p:spPr>
          <a:xfrm>
            <a:off x="760200" y="1824300"/>
            <a:ext cx="995700" cy="248100"/>
          </a:xfrm>
          <a:prstGeom prst="roundRect">
            <a:avLst>
              <a:gd name="adj" fmla="val 16667"/>
            </a:avLst>
          </a:prstGeom>
          <a:solidFill>
            <a:srgbClr val="FF0000">
              <a:alpha val="383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82" name="Google Shape;1582;p44"/>
          <p:cNvGrpSpPr/>
          <p:nvPr/>
        </p:nvGrpSpPr>
        <p:grpSpPr>
          <a:xfrm rot="3405134">
            <a:off x="526691" y="3228872"/>
            <a:ext cx="1307625" cy="1038186"/>
            <a:chOff x="4952000" y="3982625"/>
            <a:chExt cx="398200" cy="316150"/>
          </a:xfrm>
        </p:grpSpPr>
        <p:sp>
          <p:nvSpPr>
            <p:cNvPr id="1583" name="Google Shape;1583;p44"/>
            <p:cNvSpPr/>
            <p:nvPr/>
          </p:nvSpPr>
          <p:spPr>
            <a:xfrm>
              <a:off x="5078775" y="4113325"/>
              <a:ext cx="158475" cy="88450"/>
            </a:xfrm>
            <a:custGeom>
              <a:avLst/>
              <a:gdLst/>
              <a:ahLst/>
              <a:cxnLst/>
              <a:rect l="l" t="t" r="r" b="b"/>
              <a:pathLst>
                <a:path w="6339" h="3538" extrusionOk="0">
                  <a:moveTo>
                    <a:pt x="6329" y="30"/>
                  </a:moveTo>
                  <a:cubicBezTo>
                    <a:pt x="6338" y="91"/>
                    <a:pt x="6215" y="264"/>
                    <a:pt x="6188" y="309"/>
                  </a:cubicBezTo>
                  <a:cubicBezTo>
                    <a:pt x="6005" y="615"/>
                    <a:pt x="5785" y="898"/>
                    <a:pt x="5579" y="1191"/>
                  </a:cubicBezTo>
                  <a:cubicBezTo>
                    <a:pt x="5377" y="1477"/>
                    <a:pt x="5211" y="1780"/>
                    <a:pt x="5040" y="2085"/>
                  </a:cubicBezTo>
                  <a:cubicBezTo>
                    <a:pt x="5060" y="1957"/>
                    <a:pt x="5071" y="1690"/>
                    <a:pt x="5071" y="1690"/>
                  </a:cubicBezTo>
                  <a:cubicBezTo>
                    <a:pt x="5040" y="1688"/>
                    <a:pt x="4935" y="1805"/>
                    <a:pt x="4905" y="1828"/>
                  </a:cubicBezTo>
                  <a:cubicBezTo>
                    <a:pt x="4842" y="1880"/>
                    <a:pt x="4778" y="1931"/>
                    <a:pt x="4712" y="1981"/>
                  </a:cubicBezTo>
                  <a:cubicBezTo>
                    <a:pt x="4582" y="2078"/>
                    <a:pt x="4448" y="2174"/>
                    <a:pt x="4311" y="2260"/>
                  </a:cubicBezTo>
                  <a:cubicBezTo>
                    <a:pt x="4039" y="2433"/>
                    <a:pt x="3750" y="2577"/>
                    <a:pt x="3440" y="2670"/>
                  </a:cubicBezTo>
                  <a:cubicBezTo>
                    <a:pt x="2962" y="2814"/>
                    <a:pt x="2431" y="2727"/>
                    <a:pt x="1971" y="2918"/>
                  </a:cubicBezTo>
                  <a:cubicBezTo>
                    <a:pt x="1756" y="3006"/>
                    <a:pt x="1589" y="3178"/>
                    <a:pt x="1390" y="3296"/>
                  </a:cubicBezTo>
                  <a:cubicBezTo>
                    <a:pt x="980" y="3537"/>
                    <a:pt x="476" y="3530"/>
                    <a:pt x="1" y="3515"/>
                  </a:cubicBezTo>
                  <a:cubicBezTo>
                    <a:pt x="372" y="3277"/>
                    <a:pt x="743" y="3039"/>
                    <a:pt x="1115" y="2802"/>
                  </a:cubicBezTo>
                  <a:cubicBezTo>
                    <a:pt x="891" y="2761"/>
                    <a:pt x="675" y="2671"/>
                    <a:pt x="486" y="2544"/>
                  </a:cubicBezTo>
                  <a:cubicBezTo>
                    <a:pt x="391" y="2478"/>
                    <a:pt x="150" y="2238"/>
                    <a:pt x="19" y="2258"/>
                  </a:cubicBezTo>
                  <a:cubicBezTo>
                    <a:pt x="295" y="2218"/>
                    <a:pt x="576" y="2179"/>
                    <a:pt x="851" y="2222"/>
                  </a:cubicBezTo>
                  <a:cubicBezTo>
                    <a:pt x="1013" y="2247"/>
                    <a:pt x="1171" y="2300"/>
                    <a:pt x="1327" y="2352"/>
                  </a:cubicBezTo>
                  <a:cubicBezTo>
                    <a:pt x="1646" y="2459"/>
                    <a:pt x="1976" y="2522"/>
                    <a:pt x="2296" y="2380"/>
                  </a:cubicBezTo>
                  <a:cubicBezTo>
                    <a:pt x="2777" y="2169"/>
                    <a:pt x="3099" y="1696"/>
                    <a:pt x="3447" y="1319"/>
                  </a:cubicBezTo>
                  <a:cubicBezTo>
                    <a:pt x="3356" y="1355"/>
                    <a:pt x="2964" y="1423"/>
                    <a:pt x="2857" y="1426"/>
                  </a:cubicBezTo>
                  <a:cubicBezTo>
                    <a:pt x="3255" y="1155"/>
                    <a:pt x="3652" y="882"/>
                    <a:pt x="4068" y="639"/>
                  </a:cubicBezTo>
                  <a:cubicBezTo>
                    <a:pt x="4421" y="434"/>
                    <a:pt x="4814" y="303"/>
                    <a:pt x="5210" y="205"/>
                  </a:cubicBezTo>
                  <a:cubicBezTo>
                    <a:pt x="5424" y="152"/>
                    <a:pt x="5642" y="106"/>
                    <a:pt x="5859" y="66"/>
                  </a:cubicBezTo>
                  <a:cubicBezTo>
                    <a:pt x="5979" y="44"/>
                    <a:pt x="6102" y="19"/>
                    <a:pt x="6224" y="13"/>
                  </a:cubicBezTo>
                  <a:cubicBezTo>
                    <a:pt x="6244" y="12"/>
                    <a:pt x="6305" y="1"/>
                    <a:pt x="6322" y="15"/>
                  </a:cubicBezTo>
                  <a:cubicBezTo>
                    <a:pt x="6326" y="19"/>
                    <a:pt x="6328" y="24"/>
                    <a:pt x="6329" y="30"/>
                  </a:cubicBezTo>
                  <a:close/>
                </a:path>
              </a:pathLst>
            </a:custGeom>
            <a:solidFill>
              <a:srgbClr val="518EE9">
                <a:alpha val="2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4" name="Google Shape;1584;p44"/>
            <p:cNvSpPr/>
            <p:nvPr/>
          </p:nvSpPr>
          <p:spPr>
            <a:xfrm>
              <a:off x="5117850" y="4199075"/>
              <a:ext cx="124275" cy="99700"/>
            </a:xfrm>
            <a:custGeom>
              <a:avLst/>
              <a:gdLst/>
              <a:ahLst/>
              <a:cxnLst/>
              <a:rect l="l" t="t" r="r" b="b"/>
              <a:pathLst>
                <a:path w="4971" h="3988" extrusionOk="0">
                  <a:moveTo>
                    <a:pt x="4953" y="22"/>
                  </a:moveTo>
                  <a:cubicBezTo>
                    <a:pt x="4971" y="71"/>
                    <a:pt x="4895" y="237"/>
                    <a:pt x="4880" y="279"/>
                  </a:cubicBezTo>
                  <a:cubicBezTo>
                    <a:pt x="4775" y="568"/>
                    <a:pt x="4636" y="841"/>
                    <a:pt x="4510" y="1121"/>
                  </a:cubicBezTo>
                  <a:cubicBezTo>
                    <a:pt x="4387" y="1395"/>
                    <a:pt x="4296" y="1677"/>
                    <a:pt x="4203" y="1962"/>
                  </a:cubicBezTo>
                  <a:cubicBezTo>
                    <a:pt x="4198" y="1852"/>
                    <a:pt x="4163" y="1624"/>
                    <a:pt x="4163" y="1624"/>
                  </a:cubicBezTo>
                  <a:cubicBezTo>
                    <a:pt x="4137" y="1629"/>
                    <a:pt x="4068" y="1743"/>
                    <a:pt x="4047" y="1768"/>
                  </a:cubicBezTo>
                  <a:cubicBezTo>
                    <a:pt x="4001" y="1822"/>
                    <a:pt x="3955" y="1875"/>
                    <a:pt x="3909" y="1927"/>
                  </a:cubicBezTo>
                  <a:cubicBezTo>
                    <a:pt x="3815" y="2031"/>
                    <a:pt x="3719" y="2133"/>
                    <a:pt x="3616" y="2229"/>
                  </a:cubicBezTo>
                  <a:cubicBezTo>
                    <a:pt x="3415" y="2418"/>
                    <a:pt x="3195" y="2587"/>
                    <a:pt x="2950" y="2716"/>
                  </a:cubicBezTo>
                  <a:cubicBezTo>
                    <a:pt x="2571" y="2915"/>
                    <a:pt x="2109" y="2929"/>
                    <a:pt x="1751" y="3164"/>
                  </a:cubicBezTo>
                  <a:cubicBezTo>
                    <a:pt x="1586" y="3273"/>
                    <a:pt x="1474" y="3445"/>
                    <a:pt x="1324" y="3577"/>
                  </a:cubicBezTo>
                  <a:cubicBezTo>
                    <a:pt x="1018" y="3847"/>
                    <a:pt x="592" y="3923"/>
                    <a:pt x="190" y="3988"/>
                  </a:cubicBezTo>
                  <a:cubicBezTo>
                    <a:pt x="463" y="3727"/>
                    <a:pt x="738" y="3467"/>
                    <a:pt x="1012" y="3205"/>
                  </a:cubicBezTo>
                  <a:cubicBezTo>
                    <a:pt x="816" y="3208"/>
                    <a:pt x="621" y="3167"/>
                    <a:pt x="440" y="3091"/>
                  </a:cubicBezTo>
                  <a:cubicBezTo>
                    <a:pt x="349" y="3052"/>
                    <a:pt x="107" y="2888"/>
                    <a:pt x="0" y="2927"/>
                  </a:cubicBezTo>
                  <a:cubicBezTo>
                    <a:pt x="227" y="2847"/>
                    <a:pt x="457" y="2768"/>
                    <a:pt x="696" y="2759"/>
                  </a:cubicBezTo>
                  <a:cubicBezTo>
                    <a:pt x="836" y="2755"/>
                    <a:pt x="977" y="2774"/>
                    <a:pt x="1117" y="2793"/>
                  </a:cubicBezTo>
                  <a:cubicBezTo>
                    <a:pt x="1404" y="2830"/>
                    <a:pt x="1692" y="2829"/>
                    <a:pt x="1938" y="2658"/>
                  </a:cubicBezTo>
                  <a:cubicBezTo>
                    <a:pt x="2308" y="2402"/>
                    <a:pt x="2503" y="1951"/>
                    <a:pt x="2736" y="1577"/>
                  </a:cubicBezTo>
                  <a:cubicBezTo>
                    <a:pt x="2664" y="1621"/>
                    <a:pt x="2344" y="1744"/>
                    <a:pt x="2256" y="1763"/>
                  </a:cubicBezTo>
                  <a:cubicBezTo>
                    <a:pt x="2546" y="1469"/>
                    <a:pt x="2837" y="1176"/>
                    <a:pt x="3148" y="903"/>
                  </a:cubicBezTo>
                  <a:cubicBezTo>
                    <a:pt x="3412" y="672"/>
                    <a:pt x="3720" y="497"/>
                    <a:pt x="4038" y="351"/>
                  </a:cubicBezTo>
                  <a:cubicBezTo>
                    <a:pt x="4210" y="272"/>
                    <a:pt x="4386" y="197"/>
                    <a:pt x="4563" y="128"/>
                  </a:cubicBezTo>
                  <a:cubicBezTo>
                    <a:pt x="4661" y="90"/>
                    <a:pt x="4760" y="49"/>
                    <a:pt x="4862" y="24"/>
                  </a:cubicBezTo>
                  <a:cubicBezTo>
                    <a:pt x="4879" y="19"/>
                    <a:pt x="4927" y="1"/>
                    <a:pt x="4945" y="10"/>
                  </a:cubicBezTo>
                  <a:cubicBezTo>
                    <a:pt x="4948" y="12"/>
                    <a:pt x="4952" y="17"/>
                    <a:pt x="4953" y="22"/>
                  </a:cubicBezTo>
                  <a:close/>
                </a:path>
              </a:pathLst>
            </a:custGeom>
            <a:solidFill>
              <a:srgbClr val="518EE9">
                <a:alpha val="2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5" name="Google Shape;1585;p44"/>
            <p:cNvSpPr/>
            <p:nvPr/>
          </p:nvSpPr>
          <p:spPr>
            <a:xfrm>
              <a:off x="4964350" y="4221425"/>
              <a:ext cx="173975" cy="57100"/>
            </a:xfrm>
            <a:custGeom>
              <a:avLst/>
              <a:gdLst/>
              <a:ahLst/>
              <a:cxnLst/>
              <a:rect l="l" t="t" r="r" b="b"/>
              <a:pathLst>
                <a:path w="6959" h="2284" extrusionOk="0">
                  <a:moveTo>
                    <a:pt x="6958" y="89"/>
                  </a:moveTo>
                  <a:cubicBezTo>
                    <a:pt x="6951" y="149"/>
                    <a:pt x="6793" y="290"/>
                    <a:pt x="6757" y="326"/>
                  </a:cubicBezTo>
                  <a:cubicBezTo>
                    <a:pt x="6508" y="584"/>
                    <a:pt x="6229" y="809"/>
                    <a:pt x="5963" y="1047"/>
                  </a:cubicBezTo>
                  <a:cubicBezTo>
                    <a:pt x="5701" y="1280"/>
                    <a:pt x="5469" y="1536"/>
                    <a:pt x="5235" y="1795"/>
                  </a:cubicBezTo>
                  <a:cubicBezTo>
                    <a:pt x="5282" y="1675"/>
                    <a:pt x="5354" y="1417"/>
                    <a:pt x="5354" y="1417"/>
                  </a:cubicBezTo>
                  <a:cubicBezTo>
                    <a:pt x="5324" y="1409"/>
                    <a:pt x="5195" y="1498"/>
                    <a:pt x="5161" y="1514"/>
                  </a:cubicBezTo>
                  <a:cubicBezTo>
                    <a:pt x="5088" y="1550"/>
                    <a:pt x="5013" y="1584"/>
                    <a:pt x="4939" y="1618"/>
                  </a:cubicBezTo>
                  <a:cubicBezTo>
                    <a:pt x="4791" y="1685"/>
                    <a:pt x="4638" y="1747"/>
                    <a:pt x="4485" y="1800"/>
                  </a:cubicBezTo>
                  <a:cubicBezTo>
                    <a:pt x="4180" y="1905"/>
                    <a:pt x="3866" y="1981"/>
                    <a:pt x="3544" y="2000"/>
                  </a:cubicBezTo>
                  <a:cubicBezTo>
                    <a:pt x="3045" y="2031"/>
                    <a:pt x="2547" y="1826"/>
                    <a:pt x="2055" y="1906"/>
                  </a:cubicBezTo>
                  <a:cubicBezTo>
                    <a:pt x="1827" y="1943"/>
                    <a:pt x="1625" y="2073"/>
                    <a:pt x="1404" y="2142"/>
                  </a:cubicBezTo>
                  <a:cubicBezTo>
                    <a:pt x="951" y="2284"/>
                    <a:pt x="460" y="2161"/>
                    <a:pt x="1" y="2039"/>
                  </a:cubicBezTo>
                  <a:cubicBezTo>
                    <a:pt x="417" y="1891"/>
                    <a:pt x="833" y="1745"/>
                    <a:pt x="1249" y="1598"/>
                  </a:cubicBezTo>
                  <a:cubicBezTo>
                    <a:pt x="1040" y="1508"/>
                    <a:pt x="850" y="1371"/>
                    <a:pt x="696" y="1204"/>
                  </a:cubicBezTo>
                  <a:cubicBezTo>
                    <a:pt x="618" y="1119"/>
                    <a:pt x="438" y="829"/>
                    <a:pt x="305" y="819"/>
                  </a:cubicBezTo>
                  <a:cubicBezTo>
                    <a:pt x="584" y="844"/>
                    <a:pt x="866" y="869"/>
                    <a:pt x="1125" y="974"/>
                  </a:cubicBezTo>
                  <a:cubicBezTo>
                    <a:pt x="1278" y="1035"/>
                    <a:pt x="1417" y="1122"/>
                    <a:pt x="1557" y="1209"/>
                  </a:cubicBezTo>
                  <a:cubicBezTo>
                    <a:pt x="1845" y="1385"/>
                    <a:pt x="2150" y="1521"/>
                    <a:pt x="2496" y="1457"/>
                  </a:cubicBezTo>
                  <a:cubicBezTo>
                    <a:pt x="3011" y="1360"/>
                    <a:pt x="3433" y="973"/>
                    <a:pt x="3858" y="687"/>
                  </a:cubicBezTo>
                  <a:cubicBezTo>
                    <a:pt x="3760" y="700"/>
                    <a:pt x="3363" y="678"/>
                    <a:pt x="3259" y="656"/>
                  </a:cubicBezTo>
                  <a:cubicBezTo>
                    <a:pt x="3708" y="481"/>
                    <a:pt x="4157" y="308"/>
                    <a:pt x="4617" y="165"/>
                  </a:cubicBezTo>
                  <a:cubicBezTo>
                    <a:pt x="5008" y="45"/>
                    <a:pt x="5420" y="7"/>
                    <a:pt x="5827" y="3"/>
                  </a:cubicBezTo>
                  <a:cubicBezTo>
                    <a:pt x="6049" y="1"/>
                    <a:pt x="6271" y="6"/>
                    <a:pt x="6492" y="15"/>
                  </a:cubicBezTo>
                  <a:cubicBezTo>
                    <a:pt x="6614" y="22"/>
                    <a:pt x="6738" y="25"/>
                    <a:pt x="6860" y="46"/>
                  </a:cubicBezTo>
                  <a:cubicBezTo>
                    <a:pt x="6879" y="50"/>
                    <a:pt x="6940" y="53"/>
                    <a:pt x="6954" y="71"/>
                  </a:cubicBezTo>
                  <a:cubicBezTo>
                    <a:pt x="6958" y="76"/>
                    <a:pt x="6959" y="81"/>
                    <a:pt x="6958" y="89"/>
                  </a:cubicBezTo>
                  <a:close/>
                </a:path>
              </a:pathLst>
            </a:custGeom>
            <a:solidFill>
              <a:srgbClr val="518EE9">
                <a:alpha val="2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6" name="Google Shape;1586;p44"/>
            <p:cNvSpPr/>
            <p:nvPr/>
          </p:nvSpPr>
          <p:spPr>
            <a:xfrm>
              <a:off x="4952000" y="4192200"/>
              <a:ext cx="105800" cy="32800"/>
            </a:xfrm>
            <a:custGeom>
              <a:avLst/>
              <a:gdLst/>
              <a:ahLst/>
              <a:cxnLst/>
              <a:rect l="l" t="t" r="r" b="b"/>
              <a:pathLst>
                <a:path w="4232" h="1312" extrusionOk="0">
                  <a:moveTo>
                    <a:pt x="4232" y="72"/>
                  </a:moveTo>
                  <a:cubicBezTo>
                    <a:pt x="4227" y="108"/>
                    <a:pt x="4129" y="191"/>
                    <a:pt x="4107" y="214"/>
                  </a:cubicBezTo>
                  <a:cubicBezTo>
                    <a:pt x="3953" y="365"/>
                    <a:pt x="3781" y="497"/>
                    <a:pt x="3617" y="637"/>
                  </a:cubicBezTo>
                  <a:cubicBezTo>
                    <a:pt x="3456" y="773"/>
                    <a:pt x="3312" y="926"/>
                    <a:pt x="3166" y="1078"/>
                  </a:cubicBezTo>
                  <a:cubicBezTo>
                    <a:pt x="3197" y="1006"/>
                    <a:pt x="3244" y="851"/>
                    <a:pt x="3244" y="851"/>
                  </a:cubicBezTo>
                  <a:cubicBezTo>
                    <a:pt x="3226" y="846"/>
                    <a:pt x="3147" y="898"/>
                    <a:pt x="3126" y="907"/>
                  </a:cubicBezTo>
                  <a:cubicBezTo>
                    <a:pt x="3080" y="928"/>
                    <a:pt x="3036" y="948"/>
                    <a:pt x="2990" y="967"/>
                  </a:cubicBezTo>
                  <a:cubicBezTo>
                    <a:pt x="2900" y="1005"/>
                    <a:pt x="2807" y="1040"/>
                    <a:pt x="2713" y="1071"/>
                  </a:cubicBezTo>
                  <a:cubicBezTo>
                    <a:pt x="2528" y="1130"/>
                    <a:pt x="2336" y="1171"/>
                    <a:pt x="2142" y="1178"/>
                  </a:cubicBezTo>
                  <a:cubicBezTo>
                    <a:pt x="1840" y="1189"/>
                    <a:pt x="1542" y="1058"/>
                    <a:pt x="1244" y="1100"/>
                  </a:cubicBezTo>
                  <a:cubicBezTo>
                    <a:pt x="1105" y="1119"/>
                    <a:pt x="981" y="1194"/>
                    <a:pt x="848" y="1233"/>
                  </a:cubicBezTo>
                  <a:cubicBezTo>
                    <a:pt x="572" y="1312"/>
                    <a:pt x="277" y="1230"/>
                    <a:pt x="1" y="1150"/>
                  </a:cubicBezTo>
                  <a:cubicBezTo>
                    <a:pt x="255" y="1067"/>
                    <a:pt x="508" y="985"/>
                    <a:pt x="761" y="902"/>
                  </a:cubicBezTo>
                  <a:cubicBezTo>
                    <a:pt x="636" y="844"/>
                    <a:pt x="525" y="758"/>
                    <a:pt x="433" y="656"/>
                  </a:cubicBezTo>
                  <a:cubicBezTo>
                    <a:pt x="387" y="604"/>
                    <a:pt x="282" y="425"/>
                    <a:pt x="203" y="418"/>
                  </a:cubicBezTo>
                  <a:cubicBezTo>
                    <a:pt x="371" y="437"/>
                    <a:pt x="541" y="456"/>
                    <a:pt x="695" y="523"/>
                  </a:cubicBezTo>
                  <a:cubicBezTo>
                    <a:pt x="786" y="562"/>
                    <a:pt x="870" y="617"/>
                    <a:pt x="953" y="671"/>
                  </a:cubicBezTo>
                  <a:cubicBezTo>
                    <a:pt x="1124" y="782"/>
                    <a:pt x="1307" y="869"/>
                    <a:pt x="1516" y="834"/>
                  </a:cubicBezTo>
                  <a:cubicBezTo>
                    <a:pt x="1828" y="784"/>
                    <a:pt x="2090" y="555"/>
                    <a:pt x="2350" y="389"/>
                  </a:cubicBezTo>
                  <a:cubicBezTo>
                    <a:pt x="2292" y="396"/>
                    <a:pt x="2051" y="376"/>
                    <a:pt x="1989" y="362"/>
                  </a:cubicBezTo>
                  <a:cubicBezTo>
                    <a:pt x="2263" y="263"/>
                    <a:pt x="2537" y="164"/>
                    <a:pt x="2817" y="85"/>
                  </a:cubicBezTo>
                  <a:cubicBezTo>
                    <a:pt x="3054" y="18"/>
                    <a:pt x="3303" y="1"/>
                    <a:pt x="3550" y="4"/>
                  </a:cubicBezTo>
                  <a:cubicBezTo>
                    <a:pt x="3683" y="6"/>
                    <a:pt x="3817" y="13"/>
                    <a:pt x="3951" y="22"/>
                  </a:cubicBezTo>
                  <a:cubicBezTo>
                    <a:pt x="4025" y="27"/>
                    <a:pt x="4099" y="32"/>
                    <a:pt x="4173" y="45"/>
                  </a:cubicBezTo>
                  <a:cubicBezTo>
                    <a:pt x="4185" y="48"/>
                    <a:pt x="4222" y="51"/>
                    <a:pt x="4229" y="63"/>
                  </a:cubicBezTo>
                  <a:cubicBezTo>
                    <a:pt x="4231" y="65"/>
                    <a:pt x="4232" y="69"/>
                    <a:pt x="4232" y="72"/>
                  </a:cubicBezTo>
                  <a:close/>
                </a:path>
              </a:pathLst>
            </a:custGeom>
            <a:solidFill>
              <a:srgbClr val="518EE9">
                <a:alpha val="2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7" name="Google Shape;1587;p44"/>
            <p:cNvSpPr/>
            <p:nvPr/>
          </p:nvSpPr>
          <p:spPr>
            <a:xfrm>
              <a:off x="5237000" y="4108625"/>
              <a:ext cx="64475" cy="78425"/>
            </a:xfrm>
            <a:custGeom>
              <a:avLst/>
              <a:gdLst/>
              <a:ahLst/>
              <a:cxnLst/>
              <a:rect l="l" t="t" r="r" b="b"/>
              <a:pathLst>
                <a:path w="2579" h="3137" extrusionOk="0">
                  <a:moveTo>
                    <a:pt x="2560" y="9"/>
                  </a:moveTo>
                  <a:cubicBezTo>
                    <a:pt x="2578" y="36"/>
                    <a:pt x="2557" y="149"/>
                    <a:pt x="2555" y="176"/>
                  </a:cubicBezTo>
                  <a:cubicBezTo>
                    <a:pt x="2535" y="367"/>
                    <a:pt x="2493" y="554"/>
                    <a:pt x="2458" y="742"/>
                  </a:cubicBezTo>
                  <a:cubicBezTo>
                    <a:pt x="2426" y="928"/>
                    <a:pt x="2414" y="1112"/>
                    <a:pt x="2400" y="1299"/>
                  </a:cubicBezTo>
                  <a:cubicBezTo>
                    <a:pt x="2380" y="1232"/>
                    <a:pt x="2325" y="1100"/>
                    <a:pt x="2325" y="1100"/>
                  </a:cubicBezTo>
                  <a:cubicBezTo>
                    <a:pt x="2310" y="1106"/>
                    <a:pt x="2285" y="1187"/>
                    <a:pt x="2276" y="1205"/>
                  </a:cubicBezTo>
                  <a:cubicBezTo>
                    <a:pt x="2257" y="1245"/>
                    <a:pt x="2237" y="1284"/>
                    <a:pt x="2217" y="1323"/>
                  </a:cubicBezTo>
                  <a:cubicBezTo>
                    <a:pt x="2176" y="1401"/>
                    <a:pt x="2133" y="1476"/>
                    <a:pt x="2086" y="1549"/>
                  </a:cubicBezTo>
                  <a:cubicBezTo>
                    <a:pt x="1993" y="1696"/>
                    <a:pt x="1885" y="1832"/>
                    <a:pt x="1756" y="1947"/>
                  </a:cubicBezTo>
                  <a:cubicBezTo>
                    <a:pt x="1556" y="2125"/>
                    <a:pt x="1278" y="2203"/>
                    <a:pt x="1097" y="2400"/>
                  </a:cubicBezTo>
                  <a:cubicBezTo>
                    <a:pt x="1015" y="2492"/>
                    <a:pt x="971" y="2613"/>
                    <a:pt x="902" y="2715"/>
                  </a:cubicBezTo>
                  <a:cubicBezTo>
                    <a:pt x="757" y="2925"/>
                    <a:pt x="511" y="3037"/>
                    <a:pt x="277" y="3137"/>
                  </a:cubicBezTo>
                  <a:cubicBezTo>
                    <a:pt x="403" y="2938"/>
                    <a:pt x="529" y="2737"/>
                    <a:pt x="657" y="2538"/>
                  </a:cubicBezTo>
                  <a:cubicBezTo>
                    <a:pt x="538" y="2568"/>
                    <a:pt x="413" y="2573"/>
                    <a:pt x="293" y="2555"/>
                  </a:cubicBezTo>
                  <a:cubicBezTo>
                    <a:pt x="231" y="2545"/>
                    <a:pt x="60" y="2483"/>
                    <a:pt x="0" y="2523"/>
                  </a:cubicBezTo>
                  <a:cubicBezTo>
                    <a:pt x="125" y="2440"/>
                    <a:pt x="253" y="2357"/>
                    <a:pt x="397" y="2316"/>
                  </a:cubicBezTo>
                  <a:cubicBezTo>
                    <a:pt x="481" y="2291"/>
                    <a:pt x="569" y="2282"/>
                    <a:pt x="657" y="2271"/>
                  </a:cubicBezTo>
                  <a:cubicBezTo>
                    <a:pt x="836" y="2250"/>
                    <a:pt x="1011" y="2207"/>
                    <a:pt x="1135" y="2065"/>
                  </a:cubicBezTo>
                  <a:cubicBezTo>
                    <a:pt x="1319" y="1854"/>
                    <a:pt x="1369" y="1551"/>
                    <a:pt x="1453" y="1289"/>
                  </a:cubicBezTo>
                  <a:cubicBezTo>
                    <a:pt x="1417" y="1326"/>
                    <a:pt x="1241" y="1449"/>
                    <a:pt x="1190" y="1474"/>
                  </a:cubicBezTo>
                  <a:cubicBezTo>
                    <a:pt x="1322" y="1252"/>
                    <a:pt x="1453" y="1029"/>
                    <a:pt x="1600" y="818"/>
                  </a:cubicBezTo>
                  <a:cubicBezTo>
                    <a:pt x="1725" y="638"/>
                    <a:pt x="1886" y="484"/>
                    <a:pt x="2056" y="348"/>
                  </a:cubicBezTo>
                  <a:cubicBezTo>
                    <a:pt x="2149" y="274"/>
                    <a:pt x="2243" y="202"/>
                    <a:pt x="2339" y="133"/>
                  </a:cubicBezTo>
                  <a:cubicBezTo>
                    <a:pt x="2393" y="96"/>
                    <a:pt x="2447" y="56"/>
                    <a:pt x="2505" y="24"/>
                  </a:cubicBezTo>
                  <a:cubicBezTo>
                    <a:pt x="2514" y="19"/>
                    <a:pt x="2541" y="0"/>
                    <a:pt x="2554" y="4"/>
                  </a:cubicBezTo>
                  <a:cubicBezTo>
                    <a:pt x="2556" y="4"/>
                    <a:pt x="2559" y="6"/>
                    <a:pt x="2560" y="9"/>
                  </a:cubicBezTo>
                  <a:close/>
                </a:path>
              </a:pathLst>
            </a:custGeom>
            <a:solidFill>
              <a:srgbClr val="518EE9">
                <a:alpha val="2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8" name="Google Shape;1588;p44"/>
            <p:cNvSpPr/>
            <p:nvPr/>
          </p:nvSpPr>
          <p:spPr>
            <a:xfrm>
              <a:off x="5145400" y="4051975"/>
              <a:ext cx="82450" cy="62900"/>
            </a:xfrm>
            <a:custGeom>
              <a:avLst/>
              <a:gdLst/>
              <a:ahLst/>
              <a:cxnLst/>
              <a:rect l="l" t="t" r="r" b="b"/>
              <a:pathLst>
                <a:path w="3298" h="2516" extrusionOk="0">
                  <a:moveTo>
                    <a:pt x="3287" y="15"/>
                  </a:moveTo>
                  <a:cubicBezTo>
                    <a:pt x="3298" y="47"/>
                    <a:pt x="3246" y="155"/>
                    <a:pt x="3235" y="181"/>
                  </a:cubicBezTo>
                  <a:cubicBezTo>
                    <a:pt x="3160" y="368"/>
                    <a:pt x="3065" y="544"/>
                    <a:pt x="2977" y="725"/>
                  </a:cubicBezTo>
                  <a:cubicBezTo>
                    <a:pt x="2892" y="900"/>
                    <a:pt x="2827" y="1084"/>
                    <a:pt x="2762" y="1268"/>
                  </a:cubicBezTo>
                  <a:cubicBezTo>
                    <a:pt x="2760" y="1195"/>
                    <a:pt x="2742" y="1047"/>
                    <a:pt x="2742" y="1047"/>
                  </a:cubicBezTo>
                  <a:cubicBezTo>
                    <a:pt x="2725" y="1048"/>
                    <a:pt x="2677" y="1122"/>
                    <a:pt x="2663" y="1138"/>
                  </a:cubicBezTo>
                  <a:cubicBezTo>
                    <a:pt x="2633" y="1173"/>
                    <a:pt x="2602" y="1206"/>
                    <a:pt x="2570" y="1240"/>
                  </a:cubicBezTo>
                  <a:cubicBezTo>
                    <a:pt x="2507" y="1305"/>
                    <a:pt x="2442" y="1370"/>
                    <a:pt x="2373" y="1430"/>
                  </a:cubicBezTo>
                  <a:cubicBezTo>
                    <a:pt x="2239" y="1551"/>
                    <a:pt x="2092" y="1657"/>
                    <a:pt x="1930" y="1736"/>
                  </a:cubicBezTo>
                  <a:cubicBezTo>
                    <a:pt x="1678" y="1859"/>
                    <a:pt x="1376" y="1860"/>
                    <a:pt x="1138" y="2006"/>
                  </a:cubicBezTo>
                  <a:cubicBezTo>
                    <a:pt x="1028" y="2076"/>
                    <a:pt x="951" y="2186"/>
                    <a:pt x="852" y="2269"/>
                  </a:cubicBezTo>
                  <a:cubicBezTo>
                    <a:pt x="647" y="2438"/>
                    <a:pt x="368" y="2481"/>
                    <a:pt x="103" y="2515"/>
                  </a:cubicBezTo>
                  <a:cubicBezTo>
                    <a:pt x="288" y="2350"/>
                    <a:pt x="471" y="2185"/>
                    <a:pt x="655" y="2020"/>
                  </a:cubicBezTo>
                  <a:cubicBezTo>
                    <a:pt x="528" y="2017"/>
                    <a:pt x="400" y="1988"/>
                    <a:pt x="284" y="1934"/>
                  </a:cubicBezTo>
                  <a:cubicBezTo>
                    <a:pt x="226" y="1907"/>
                    <a:pt x="70" y="1796"/>
                    <a:pt x="0" y="1819"/>
                  </a:cubicBezTo>
                  <a:cubicBezTo>
                    <a:pt x="149" y="1772"/>
                    <a:pt x="301" y="1724"/>
                    <a:pt x="457" y="1723"/>
                  </a:cubicBezTo>
                  <a:cubicBezTo>
                    <a:pt x="549" y="1723"/>
                    <a:pt x="640" y="1738"/>
                    <a:pt x="731" y="1752"/>
                  </a:cubicBezTo>
                  <a:cubicBezTo>
                    <a:pt x="918" y="1782"/>
                    <a:pt x="1106" y="1787"/>
                    <a:pt x="1271" y="1679"/>
                  </a:cubicBezTo>
                  <a:cubicBezTo>
                    <a:pt x="1516" y="1520"/>
                    <a:pt x="1652" y="1229"/>
                    <a:pt x="1811" y="988"/>
                  </a:cubicBezTo>
                  <a:cubicBezTo>
                    <a:pt x="1764" y="1017"/>
                    <a:pt x="1552" y="1090"/>
                    <a:pt x="1494" y="1101"/>
                  </a:cubicBezTo>
                  <a:cubicBezTo>
                    <a:pt x="1689" y="914"/>
                    <a:pt x="1884" y="728"/>
                    <a:pt x="2092" y="556"/>
                  </a:cubicBezTo>
                  <a:cubicBezTo>
                    <a:pt x="2269" y="410"/>
                    <a:pt x="2473" y="302"/>
                    <a:pt x="2684" y="213"/>
                  </a:cubicBezTo>
                  <a:cubicBezTo>
                    <a:pt x="2798" y="164"/>
                    <a:pt x="2914" y="119"/>
                    <a:pt x="3030" y="77"/>
                  </a:cubicBezTo>
                  <a:cubicBezTo>
                    <a:pt x="3095" y="53"/>
                    <a:pt x="3160" y="29"/>
                    <a:pt x="3227" y="14"/>
                  </a:cubicBezTo>
                  <a:cubicBezTo>
                    <a:pt x="3238" y="11"/>
                    <a:pt x="3271" y="0"/>
                    <a:pt x="3282" y="6"/>
                  </a:cubicBezTo>
                  <a:cubicBezTo>
                    <a:pt x="3284" y="9"/>
                    <a:pt x="3287" y="11"/>
                    <a:pt x="3288" y="15"/>
                  </a:cubicBezTo>
                  <a:close/>
                </a:path>
              </a:pathLst>
            </a:custGeom>
            <a:solidFill>
              <a:srgbClr val="518EE9">
                <a:alpha val="2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9" name="Google Shape;1589;p44"/>
            <p:cNvSpPr/>
            <p:nvPr/>
          </p:nvSpPr>
          <p:spPr>
            <a:xfrm>
              <a:off x="5243275" y="3982625"/>
              <a:ext cx="106925" cy="107650"/>
            </a:xfrm>
            <a:custGeom>
              <a:avLst/>
              <a:gdLst/>
              <a:ahLst/>
              <a:cxnLst/>
              <a:rect l="l" t="t" r="r" b="b"/>
              <a:pathLst>
                <a:path w="4277" h="4306" extrusionOk="0">
                  <a:moveTo>
                    <a:pt x="4255" y="17"/>
                  </a:moveTo>
                  <a:cubicBezTo>
                    <a:pt x="4277" y="61"/>
                    <a:pt x="4228" y="225"/>
                    <a:pt x="4218" y="265"/>
                  </a:cubicBezTo>
                  <a:cubicBezTo>
                    <a:pt x="4156" y="548"/>
                    <a:pt x="4061" y="820"/>
                    <a:pt x="3979" y="1096"/>
                  </a:cubicBezTo>
                  <a:cubicBezTo>
                    <a:pt x="3898" y="1368"/>
                    <a:pt x="3848" y="1641"/>
                    <a:pt x="3797" y="1919"/>
                  </a:cubicBezTo>
                  <a:cubicBezTo>
                    <a:pt x="3779" y="1816"/>
                    <a:pt x="3718" y="1609"/>
                    <a:pt x="3718" y="1609"/>
                  </a:cubicBezTo>
                  <a:cubicBezTo>
                    <a:pt x="3695" y="1615"/>
                    <a:pt x="3644" y="1732"/>
                    <a:pt x="3628" y="1758"/>
                  </a:cubicBezTo>
                  <a:cubicBezTo>
                    <a:pt x="3592" y="1813"/>
                    <a:pt x="3556" y="1868"/>
                    <a:pt x="3519" y="1922"/>
                  </a:cubicBezTo>
                  <a:cubicBezTo>
                    <a:pt x="3444" y="2031"/>
                    <a:pt x="3366" y="2138"/>
                    <a:pt x="3283" y="2241"/>
                  </a:cubicBezTo>
                  <a:cubicBezTo>
                    <a:pt x="3120" y="2441"/>
                    <a:pt x="2935" y="2627"/>
                    <a:pt x="2724" y="2777"/>
                  </a:cubicBezTo>
                  <a:cubicBezTo>
                    <a:pt x="2394" y="3010"/>
                    <a:pt x="1966" y="3080"/>
                    <a:pt x="1663" y="3344"/>
                  </a:cubicBezTo>
                  <a:cubicBezTo>
                    <a:pt x="1521" y="3466"/>
                    <a:pt x="1437" y="3641"/>
                    <a:pt x="1316" y="3781"/>
                  </a:cubicBezTo>
                  <a:cubicBezTo>
                    <a:pt x="1063" y="4071"/>
                    <a:pt x="676" y="4195"/>
                    <a:pt x="308" y="4306"/>
                  </a:cubicBezTo>
                  <a:cubicBezTo>
                    <a:pt x="532" y="4029"/>
                    <a:pt x="755" y="3751"/>
                    <a:pt x="978" y="3474"/>
                  </a:cubicBezTo>
                  <a:cubicBezTo>
                    <a:pt x="796" y="3500"/>
                    <a:pt x="609" y="3487"/>
                    <a:pt x="430" y="3438"/>
                  </a:cubicBezTo>
                  <a:cubicBezTo>
                    <a:pt x="341" y="3413"/>
                    <a:pt x="95" y="3291"/>
                    <a:pt x="1" y="3340"/>
                  </a:cubicBezTo>
                  <a:cubicBezTo>
                    <a:pt x="201" y="3239"/>
                    <a:pt x="406" y="3136"/>
                    <a:pt x="627" y="3099"/>
                  </a:cubicBezTo>
                  <a:cubicBezTo>
                    <a:pt x="759" y="3076"/>
                    <a:pt x="892" y="3076"/>
                    <a:pt x="1025" y="3076"/>
                  </a:cubicBezTo>
                  <a:cubicBezTo>
                    <a:pt x="1297" y="3075"/>
                    <a:pt x="1565" y="3039"/>
                    <a:pt x="1774" y="2849"/>
                  </a:cubicBezTo>
                  <a:cubicBezTo>
                    <a:pt x="2086" y="2564"/>
                    <a:pt x="2211" y="2119"/>
                    <a:pt x="2382" y="1743"/>
                  </a:cubicBezTo>
                  <a:cubicBezTo>
                    <a:pt x="2321" y="1792"/>
                    <a:pt x="2038" y="1946"/>
                    <a:pt x="1958" y="1974"/>
                  </a:cubicBezTo>
                  <a:cubicBezTo>
                    <a:pt x="2193" y="1665"/>
                    <a:pt x="2427" y="1355"/>
                    <a:pt x="2682" y="1063"/>
                  </a:cubicBezTo>
                  <a:cubicBezTo>
                    <a:pt x="2900" y="814"/>
                    <a:pt x="3166" y="613"/>
                    <a:pt x="3443" y="438"/>
                  </a:cubicBezTo>
                  <a:cubicBezTo>
                    <a:pt x="3594" y="342"/>
                    <a:pt x="3749" y="251"/>
                    <a:pt x="3905" y="164"/>
                  </a:cubicBezTo>
                  <a:cubicBezTo>
                    <a:pt x="3990" y="117"/>
                    <a:pt x="4078" y="67"/>
                    <a:pt x="4170" y="30"/>
                  </a:cubicBezTo>
                  <a:cubicBezTo>
                    <a:pt x="4185" y="24"/>
                    <a:pt x="4228" y="0"/>
                    <a:pt x="4246" y="7"/>
                  </a:cubicBezTo>
                  <a:cubicBezTo>
                    <a:pt x="4249" y="9"/>
                    <a:pt x="4253" y="12"/>
                    <a:pt x="4255" y="17"/>
                  </a:cubicBezTo>
                  <a:close/>
                </a:path>
              </a:pathLst>
            </a:custGeom>
            <a:solidFill>
              <a:srgbClr val="518EE9">
                <a:alpha val="2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90" name="Google Shape;1590;p44"/>
          <p:cNvSpPr txBox="1">
            <a:spLocks noGrp="1"/>
          </p:cNvSpPr>
          <p:nvPr>
            <p:ph type="title"/>
          </p:nvPr>
        </p:nvSpPr>
        <p:spPr>
          <a:xfrm>
            <a:off x="763025" y="2007900"/>
            <a:ext cx="7668000" cy="84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Student Work Samples</a:t>
            </a:r>
            <a:endParaRPr/>
          </a:p>
        </p:txBody>
      </p:sp>
      <p:sp>
        <p:nvSpPr>
          <p:cNvPr id="1591" name="Google Shape;1591;p44"/>
          <p:cNvSpPr txBox="1">
            <a:spLocks noGrp="1"/>
          </p:cNvSpPr>
          <p:nvPr>
            <p:ph type="subTitle" idx="1"/>
          </p:nvPr>
        </p:nvSpPr>
        <p:spPr>
          <a:xfrm>
            <a:off x="763025" y="2760625"/>
            <a:ext cx="7668000" cy="37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Initial vs. Final Models</a:t>
            </a:r>
            <a:endParaRPr/>
          </a:p>
        </p:txBody>
      </p:sp>
      <p:grpSp>
        <p:nvGrpSpPr>
          <p:cNvPr id="1592" name="Google Shape;1592;p44"/>
          <p:cNvGrpSpPr/>
          <p:nvPr/>
        </p:nvGrpSpPr>
        <p:grpSpPr>
          <a:xfrm flipH="1">
            <a:off x="5063140" y="12"/>
            <a:ext cx="4079195" cy="1628568"/>
            <a:chOff x="427039" y="2728590"/>
            <a:chExt cx="1486533" cy="593480"/>
          </a:xfrm>
        </p:grpSpPr>
        <p:sp>
          <p:nvSpPr>
            <p:cNvPr id="1593" name="Google Shape;1593;p44"/>
            <p:cNvSpPr/>
            <p:nvPr/>
          </p:nvSpPr>
          <p:spPr>
            <a:xfrm>
              <a:off x="427039" y="2728590"/>
              <a:ext cx="1486533" cy="593480"/>
            </a:xfrm>
            <a:custGeom>
              <a:avLst/>
              <a:gdLst/>
              <a:ahLst/>
              <a:cxnLst/>
              <a:rect l="l" t="t" r="r" b="b"/>
              <a:pathLst>
                <a:path w="37782" h="15084" extrusionOk="0">
                  <a:moveTo>
                    <a:pt x="37751" y="0"/>
                  </a:moveTo>
                  <a:cubicBezTo>
                    <a:pt x="37782" y="1158"/>
                    <a:pt x="37191" y="2373"/>
                    <a:pt x="36436" y="3308"/>
                  </a:cubicBezTo>
                  <a:cubicBezTo>
                    <a:pt x="34588" y="5588"/>
                    <a:pt x="31816" y="6991"/>
                    <a:pt x="28948" y="7621"/>
                  </a:cubicBezTo>
                  <a:cubicBezTo>
                    <a:pt x="26080" y="8250"/>
                    <a:pt x="23103" y="8164"/>
                    <a:pt x="20181" y="7889"/>
                  </a:cubicBezTo>
                  <a:cubicBezTo>
                    <a:pt x="17565" y="7643"/>
                    <a:pt x="14924" y="7248"/>
                    <a:pt x="12327" y="7640"/>
                  </a:cubicBezTo>
                  <a:cubicBezTo>
                    <a:pt x="7468" y="8373"/>
                    <a:pt x="3657" y="11625"/>
                    <a:pt x="0" y="1508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518EE9">
                <a:alpha val="2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4" name="Google Shape;1594;p44"/>
            <p:cNvSpPr/>
            <p:nvPr/>
          </p:nvSpPr>
          <p:spPr>
            <a:xfrm>
              <a:off x="427039" y="2728590"/>
              <a:ext cx="1199668" cy="519865"/>
            </a:xfrm>
            <a:custGeom>
              <a:avLst/>
              <a:gdLst/>
              <a:ahLst/>
              <a:cxnLst/>
              <a:rect l="l" t="t" r="r" b="b"/>
              <a:pathLst>
                <a:path w="30491" h="13213" extrusionOk="0">
                  <a:moveTo>
                    <a:pt x="18675" y="0"/>
                  </a:moveTo>
                  <a:cubicBezTo>
                    <a:pt x="18451" y="367"/>
                    <a:pt x="18136" y="678"/>
                    <a:pt x="17783" y="928"/>
                  </a:cubicBezTo>
                  <a:cubicBezTo>
                    <a:pt x="15172" y="2774"/>
                    <a:pt x="12014" y="1441"/>
                    <a:pt x="9131" y="1759"/>
                  </a:cubicBezTo>
                  <a:cubicBezTo>
                    <a:pt x="8543" y="1823"/>
                    <a:pt x="7964" y="2005"/>
                    <a:pt x="7487" y="2361"/>
                  </a:cubicBezTo>
                  <a:cubicBezTo>
                    <a:pt x="8318" y="1203"/>
                    <a:pt x="9613" y="657"/>
                    <a:pt x="10824" y="0"/>
                  </a:cubicBezTo>
                  <a:lnTo>
                    <a:pt x="0" y="0"/>
                  </a:lnTo>
                  <a:lnTo>
                    <a:pt x="0" y="13213"/>
                  </a:lnTo>
                  <a:cubicBezTo>
                    <a:pt x="3034" y="9326"/>
                    <a:pt x="6267" y="5658"/>
                    <a:pt x="10864" y="4223"/>
                  </a:cubicBezTo>
                  <a:cubicBezTo>
                    <a:pt x="13371" y="3440"/>
                    <a:pt x="16041" y="3430"/>
                    <a:pt x="18664" y="3274"/>
                  </a:cubicBezTo>
                  <a:cubicBezTo>
                    <a:pt x="21595" y="3104"/>
                    <a:pt x="24551" y="2733"/>
                    <a:pt x="27288" y="1676"/>
                  </a:cubicBezTo>
                  <a:cubicBezTo>
                    <a:pt x="28410" y="1244"/>
                    <a:pt x="29497" y="684"/>
                    <a:pt x="30491" y="0"/>
                  </a:cubicBezTo>
                  <a:lnTo>
                    <a:pt x="18675" y="0"/>
                  </a:lnTo>
                  <a:close/>
                </a:path>
              </a:pathLst>
            </a:custGeom>
            <a:solidFill>
              <a:srgbClr val="518EE9">
                <a:alpha val="2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95" name="Google Shape;1595;p44"/>
          <p:cNvGrpSpPr/>
          <p:nvPr/>
        </p:nvGrpSpPr>
        <p:grpSpPr>
          <a:xfrm flipH="1">
            <a:off x="6124235" y="432168"/>
            <a:ext cx="410285" cy="820543"/>
            <a:chOff x="3049925" y="2302950"/>
            <a:chExt cx="137675" cy="275350"/>
          </a:xfrm>
        </p:grpSpPr>
        <p:sp>
          <p:nvSpPr>
            <p:cNvPr id="1596" name="Google Shape;1596;p44"/>
            <p:cNvSpPr/>
            <p:nvPr/>
          </p:nvSpPr>
          <p:spPr>
            <a:xfrm>
              <a:off x="3130100" y="2363125"/>
              <a:ext cx="57500" cy="57525"/>
            </a:xfrm>
            <a:custGeom>
              <a:avLst/>
              <a:gdLst/>
              <a:ahLst/>
              <a:cxnLst/>
              <a:rect l="l" t="t" r="r" b="b"/>
              <a:pathLst>
                <a:path w="2300" h="2301" extrusionOk="0">
                  <a:moveTo>
                    <a:pt x="1151" y="1"/>
                  </a:moveTo>
                  <a:cubicBezTo>
                    <a:pt x="515" y="1"/>
                    <a:pt x="0" y="516"/>
                    <a:pt x="0" y="1151"/>
                  </a:cubicBezTo>
                  <a:cubicBezTo>
                    <a:pt x="0" y="1785"/>
                    <a:pt x="515" y="2300"/>
                    <a:pt x="1151" y="2300"/>
                  </a:cubicBezTo>
                  <a:cubicBezTo>
                    <a:pt x="1786" y="2300"/>
                    <a:pt x="2300" y="1785"/>
                    <a:pt x="2300" y="1151"/>
                  </a:cubicBezTo>
                  <a:cubicBezTo>
                    <a:pt x="2300" y="516"/>
                    <a:pt x="1786" y="1"/>
                    <a:pt x="11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7" name="Google Shape;1597;p44"/>
            <p:cNvSpPr/>
            <p:nvPr/>
          </p:nvSpPr>
          <p:spPr>
            <a:xfrm>
              <a:off x="3049925" y="2363125"/>
              <a:ext cx="26050" cy="26025"/>
            </a:xfrm>
            <a:custGeom>
              <a:avLst/>
              <a:gdLst/>
              <a:ahLst/>
              <a:cxnLst/>
              <a:rect l="l" t="t" r="r" b="b"/>
              <a:pathLst>
                <a:path w="1042" h="1041" extrusionOk="0">
                  <a:moveTo>
                    <a:pt x="520" y="1"/>
                  </a:moveTo>
                  <a:cubicBezTo>
                    <a:pt x="233" y="1"/>
                    <a:pt x="0" y="234"/>
                    <a:pt x="0" y="521"/>
                  </a:cubicBezTo>
                  <a:cubicBezTo>
                    <a:pt x="0" y="808"/>
                    <a:pt x="233" y="1041"/>
                    <a:pt x="520" y="1041"/>
                  </a:cubicBezTo>
                  <a:cubicBezTo>
                    <a:pt x="807" y="1041"/>
                    <a:pt x="1042" y="808"/>
                    <a:pt x="1042" y="521"/>
                  </a:cubicBezTo>
                  <a:cubicBezTo>
                    <a:pt x="1042" y="234"/>
                    <a:pt x="807" y="1"/>
                    <a:pt x="5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8" name="Google Shape;1598;p44"/>
            <p:cNvSpPr/>
            <p:nvPr/>
          </p:nvSpPr>
          <p:spPr>
            <a:xfrm>
              <a:off x="3090000" y="2474175"/>
              <a:ext cx="26025" cy="26050"/>
            </a:xfrm>
            <a:custGeom>
              <a:avLst/>
              <a:gdLst/>
              <a:ahLst/>
              <a:cxnLst/>
              <a:rect l="l" t="t" r="r" b="b"/>
              <a:pathLst>
                <a:path w="1041" h="1042" extrusionOk="0">
                  <a:moveTo>
                    <a:pt x="521" y="1"/>
                  </a:moveTo>
                  <a:cubicBezTo>
                    <a:pt x="234" y="1"/>
                    <a:pt x="1" y="233"/>
                    <a:pt x="1" y="522"/>
                  </a:cubicBezTo>
                  <a:cubicBezTo>
                    <a:pt x="1" y="809"/>
                    <a:pt x="234" y="1042"/>
                    <a:pt x="521" y="1042"/>
                  </a:cubicBezTo>
                  <a:cubicBezTo>
                    <a:pt x="808" y="1042"/>
                    <a:pt x="1041" y="809"/>
                    <a:pt x="1041" y="522"/>
                  </a:cubicBezTo>
                  <a:cubicBezTo>
                    <a:pt x="1041" y="233"/>
                    <a:pt x="808" y="1"/>
                    <a:pt x="5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9" name="Google Shape;1599;p44"/>
            <p:cNvSpPr/>
            <p:nvPr/>
          </p:nvSpPr>
          <p:spPr>
            <a:xfrm>
              <a:off x="3093175" y="2565275"/>
              <a:ext cx="13025" cy="13025"/>
            </a:xfrm>
            <a:custGeom>
              <a:avLst/>
              <a:gdLst/>
              <a:ahLst/>
              <a:cxnLst/>
              <a:rect l="l" t="t" r="r" b="b"/>
              <a:pathLst>
                <a:path w="521" h="521" extrusionOk="0">
                  <a:moveTo>
                    <a:pt x="260" y="1"/>
                  </a:moveTo>
                  <a:cubicBezTo>
                    <a:pt x="116" y="1"/>
                    <a:pt x="0" y="117"/>
                    <a:pt x="0" y="261"/>
                  </a:cubicBezTo>
                  <a:cubicBezTo>
                    <a:pt x="0" y="405"/>
                    <a:pt x="116" y="521"/>
                    <a:pt x="260" y="521"/>
                  </a:cubicBezTo>
                  <a:cubicBezTo>
                    <a:pt x="404" y="521"/>
                    <a:pt x="520" y="405"/>
                    <a:pt x="520" y="261"/>
                  </a:cubicBezTo>
                  <a:cubicBezTo>
                    <a:pt x="520" y="117"/>
                    <a:pt x="404" y="1"/>
                    <a:pt x="26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0" name="Google Shape;1600;p44"/>
            <p:cNvSpPr/>
            <p:nvPr/>
          </p:nvSpPr>
          <p:spPr>
            <a:xfrm>
              <a:off x="3130100" y="2467675"/>
              <a:ext cx="13025" cy="13025"/>
            </a:xfrm>
            <a:custGeom>
              <a:avLst/>
              <a:gdLst/>
              <a:ahLst/>
              <a:cxnLst/>
              <a:rect l="l" t="t" r="r" b="b"/>
              <a:pathLst>
                <a:path w="521" h="521" extrusionOk="0">
                  <a:moveTo>
                    <a:pt x="260" y="1"/>
                  </a:moveTo>
                  <a:cubicBezTo>
                    <a:pt x="117" y="1"/>
                    <a:pt x="0" y="117"/>
                    <a:pt x="0" y="261"/>
                  </a:cubicBezTo>
                  <a:cubicBezTo>
                    <a:pt x="0" y="404"/>
                    <a:pt x="117" y="521"/>
                    <a:pt x="260" y="521"/>
                  </a:cubicBezTo>
                  <a:cubicBezTo>
                    <a:pt x="404" y="521"/>
                    <a:pt x="520" y="404"/>
                    <a:pt x="520" y="261"/>
                  </a:cubicBezTo>
                  <a:cubicBezTo>
                    <a:pt x="520" y="117"/>
                    <a:pt x="404" y="1"/>
                    <a:pt x="26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1" name="Google Shape;1601;p44"/>
            <p:cNvSpPr/>
            <p:nvPr/>
          </p:nvSpPr>
          <p:spPr>
            <a:xfrm>
              <a:off x="3083500" y="2302950"/>
              <a:ext cx="13025" cy="13025"/>
            </a:xfrm>
            <a:custGeom>
              <a:avLst/>
              <a:gdLst/>
              <a:ahLst/>
              <a:cxnLst/>
              <a:rect l="l" t="t" r="r" b="b"/>
              <a:pathLst>
                <a:path w="521" h="521" extrusionOk="0">
                  <a:moveTo>
                    <a:pt x="261" y="1"/>
                  </a:moveTo>
                  <a:cubicBezTo>
                    <a:pt x="117" y="1"/>
                    <a:pt x="1" y="117"/>
                    <a:pt x="1" y="261"/>
                  </a:cubicBezTo>
                  <a:cubicBezTo>
                    <a:pt x="1" y="404"/>
                    <a:pt x="117" y="521"/>
                    <a:pt x="261" y="521"/>
                  </a:cubicBezTo>
                  <a:cubicBezTo>
                    <a:pt x="404" y="521"/>
                    <a:pt x="521" y="404"/>
                    <a:pt x="521" y="261"/>
                  </a:cubicBezTo>
                  <a:cubicBezTo>
                    <a:pt x="521" y="117"/>
                    <a:pt x="404" y="1"/>
                    <a:pt x="26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02" name="Google Shape;1602;p44"/>
          <p:cNvGrpSpPr/>
          <p:nvPr/>
        </p:nvGrpSpPr>
        <p:grpSpPr>
          <a:xfrm flipH="1">
            <a:off x="4504393" y="167786"/>
            <a:ext cx="1544864" cy="1238007"/>
            <a:chOff x="4423100" y="2378550"/>
            <a:chExt cx="540200" cy="432900"/>
          </a:xfrm>
        </p:grpSpPr>
        <p:sp>
          <p:nvSpPr>
            <p:cNvPr id="1603" name="Google Shape;1603;p44"/>
            <p:cNvSpPr/>
            <p:nvPr/>
          </p:nvSpPr>
          <p:spPr>
            <a:xfrm>
              <a:off x="4537050" y="2582000"/>
              <a:ext cx="206275" cy="123200"/>
            </a:xfrm>
            <a:custGeom>
              <a:avLst/>
              <a:gdLst/>
              <a:ahLst/>
              <a:cxnLst/>
              <a:rect l="l" t="t" r="r" b="b"/>
              <a:pathLst>
                <a:path w="8251" h="4928" extrusionOk="0">
                  <a:moveTo>
                    <a:pt x="13" y="4691"/>
                  </a:moveTo>
                  <a:cubicBezTo>
                    <a:pt x="68" y="4744"/>
                    <a:pt x="334" y="4751"/>
                    <a:pt x="398" y="4757"/>
                  </a:cubicBezTo>
                  <a:cubicBezTo>
                    <a:pt x="844" y="4800"/>
                    <a:pt x="1294" y="4791"/>
                    <a:pt x="1742" y="4801"/>
                  </a:cubicBezTo>
                  <a:cubicBezTo>
                    <a:pt x="2180" y="4812"/>
                    <a:pt x="2610" y="4871"/>
                    <a:pt x="3045" y="4928"/>
                  </a:cubicBezTo>
                  <a:cubicBezTo>
                    <a:pt x="2902" y="4851"/>
                    <a:pt x="2624" y="4663"/>
                    <a:pt x="2624" y="4663"/>
                  </a:cubicBezTo>
                  <a:cubicBezTo>
                    <a:pt x="2646" y="4630"/>
                    <a:pt x="2841" y="4611"/>
                    <a:pt x="2887" y="4599"/>
                  </a:cubicBezTo>
                  <a:cubicBezTo>
                    <a:pt x="2986" y="4573"/>
                    <a:pt x="3085" y="4547"/>
                    <a:pt x="3184" y="4519"/>
                  </a:cubicBezTo>
                  <a:cubicBezTo>
                    <a:pt x="3380" y="4462"/>
                    <a:pt x="3576" y="4398"/>
                    <a:pt x="3766" y="4325"/>
                  </a:cubicBezTo>
                  <a:cubicBezTo>
                    <a:pt x="4143" y="4178"/>
                    <a:pt x="4504" y="3995"/>
                    <a:pt x="4829" y="3754"/>
                  </a:cubicBezTo>
                  <a:cubicBezTo>
                    <a:pt x="5332" y="3380"/>
                    <a:pt x="5642" y="2779"/>
                    <a:pt x="6177" y="2459"/>
                  </a:cubicBezTo>
                  <a:cubicBezTo>
                    <a:pt x="6426" y="2309"/>
                    <a:pt x="6725" y="2269"/>
                    <a:pt x="6991" y="2156"/>
                  </a:cubicBezTo>
                  <a:cubicBezTo>
                    <a:pt x="7541" y="1924"/>
                    <a:pt x="7910" y="1410"/>
                    <a:pt x="8250" y="921"/>
                  </a:cubicBezTo>
                  <a:cubicBezTo>
                    <a:pt x="7733" y="1116"/>
                    <a:pt x="7216" y="1313"/>
                    <a:pt x="6699" y="1510"/>
                  </a:cubicBezTo>
                  <a:cubicBezTo>
                    <a:pt x="6826" y="1254"/>
                    <a:pt x="6897" y="970"/>
                    <a:pt x="6909" y="684"/>
                  </a:cubicBezTo>
                  <a:cubicBezTo>
                    <a:pt x="6915" y="539"/>
                    <a:pt x="6852" y="117"/>
                    <a:pt x="6971" y="1"/>
                  </a:cubicBezTo>
                  <a:cubicBezTo>
                    <a:pt x="6725" y="248"/>
                    <a:pt x="6475" y="502"/>
                    <a:pt x="6312" y="812"/>
                  </a:cubicBezTo>
                  <a:cubicBezTo>
                    <a:pt x="6216" y="994"/>
                    <a:pt x="6154" y="1192"/>
                    <a:pt x="6089" y="1387"/>
                  </a:cubicBezTo>
                  <a:cubicBezTo>
                    <a:pt x="5957" y="1789"/>
                    <a:pt x="5774" y="2168"/>
                    <a:pt x="5392" y="2385"/>
                  </a:cubicBezTo>
                  <a:cubicBezTo>
                    <a:pt x="4821" y="2711"/>
                    <a:pt x="4103" y="2681"/>
                    <a:pt x="3464" y="2752"/>
                  </a:cubicBezTo>
                  <a:cubicBezTo>
                    <a:pt x="3568" y="2685"/>
                    <a:pt x="3931" y="2342"/>
                    <a:pt x="4012" y="2237"/>
                  </a:cubicBezTo>
                  <a:cubicBezTo>
                    <a:pt x="3442" y="2434"/>
                    <a:pt x="2871" y="2631"/>
                    <a:pt x="2316" y="2868"/>
                  </a:cubicBezTo>
                  <a:cubicBezTo>
                    <a:pt x="1845" y="3070"/>
                    <a:pt x="1419" y="3367"/>
                    <a:pt x="1025" y="3693"/>
                  </a:cubicBezTo>
                  <a:cubicBezTo>
                    <a:pt x="812" y="3870"/>
                    <a:pt x="603" y="4055"/>
                    <a:pt x="400" y="4244"/>
                  </a:cubicBezTo>
                  <a:cubicBezTo>
                    <a:pt x="288" y="4348"/>
                    <a:pt x="172" y="4453"/>
                    <a:pt x="74" y="4571"/>
                  </a:cubicBezTo>
                  <a:cubicBezTo>
                    <a:pt x="58" y="4591"/>
                    <a:pt x="1" y="4643"/>
                    <a:pt x="3" y="4673"/>
                  </a:cubicBezTo>
                  <a:cubicBezTo>
                    <a:pt x="3" y="4679"/>
                    <a:pt x="7" y="4685"/>
                    <a:pt x="13" y="4691"/>
                  </a:cubicBezTo>
                  <a:close/>
                </a:path>
              </a:pathLst>
            </a:custGeom>
            <a:solidFill>
              <a:srgbClr val="518EE9">
                <a:alpha val="2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4" name="Google Shape;1604;p44"/>
            <p:cNvSpPr/>
            <p:nvPr/>
          </p:nvSpPr>
          <p:spPr>
            <a:xfrm>
              <a:off x="4579075" y="2691625"/>
              <a:ext cx="187425" cy="91125"/>
            </a:xfrm>
            <a:custGeom>
              <a:avLst/>
              <a:gdLst/>
              <a:ahLst/>
              <a:cxnLst/>
              <a:rect l="l" t="t" r="r" b="b"/>
              <a:pathLst>
                <a:path w="7497" h="3645" extrusionOk="0">
                  <a:moveTo>
                    <a:pt x="6" y="3033"/>
                  </a:moveTo>
                  <a:cubicBezTo>
                    <a:pt x="46" y="3086"/>
                    <a:pt x="270" y="3127"/>
                    <a:pt x="325" y="3141"/>
                  </a:cubicBezTo>
                  <a:cubicBezTo>
                    <a:pt x="696" y="3238"/>
                    <a:pt x="1079" y="3292"/>
                    <a:pt x="1456" y="3361"/>
                  </a:cubicBezTo>
                  <a:cubicBezTo>
                    <a:pt x="1827" y="3429"/>
                    <a:pt x="2183" y="3537"/>
                    <a:pt x="2544" y="3645"/>
                  </a:cubicBezTo>
                  <a:cubicBezTo>
                    <a:pt x="2432" y="3560"/>
                    <a:pt x="2223" y="3362"/>
                    <a:pt x="2223" y="3362"/>
                  </a:cubicBezTo>
                  <a:cubicBezTo>
                    <a:pt x="2245" y="3339"/>
                    <a:pt x="2414" y="3349"/>
                    <a:pt x="2454" y="3345"/>
                  </a:cubicBezTo>
                  <a:cubicBezTo>
                    <a:pt x="2542" y="3336"/>
                    <a:pt x="2629" y="3328"/>
                    <a:pt x="2717" y="3316"/>
                  </a:cubicBezTo>
                  <a:cubicBezTo>
                    <a:pt x="2892" y="3295"/>
                    <a:pt x="3065" y="3267"/>
                    <a:pt x="3237" y="3230"/>
                  </a:cubicBezTo>
                  <a:cubicBezTo>
                    <a:pt x="3575" y="3158"/>
                    <a:pt x="3907" y="3053"/>
                    <a:pt x="4214" y="2892"/>
                  </a:cubicBezTo>
                  <a:cubicBezTo>
                    <a:pt x="4691" y="2642"/>
                    <a:pt x="5035" y="2176"/>
                    <a:pt x="5533" y="1975"/>
                  </a:cubicBezTo>
                  <a:cubicBezTo>
                    <a:pt x="5763" y="1882"/>
                    <a:pt x="6021" y="1889"/>
                    <a:pt x="6262" y="1829"/>
                  </a:cubicBezTo>
                  <a:cubicBezTo>
                    <a:pt x="6760" y="1707"/>
                    <a:pt x="7143" y="1322"/>
                    <a:pt x="7497" y="953"/>
                  </a:cubicBezTo>
                  <a:cubicBezTo>
                    <a:pt x="7032" y="1049"/>
                    <a:pt x="6567" y="1146"/>
                    <a:pt x="6102" y="1242"/>
                  </a:cubicBezTo>
                  <a:cubicBezTo>
                    <a:pt x="6245" y="1043"/>
                    <a:pt x="6343" y="811"/>
                    <a:pt x="6392" y="571"/>
                  </a:cubicBezTo>
                  <a:cubicBezTo>
                    <a:pt x="6418" y="450"/>
                    <a:pt x="6422" y="83"/>
                    <a:pt x="6537" y="0"/>
                  </a:cubicBezTo>
                  <a:cubicBezTo>
                    <a:pt x="6294" y="177"/>
                    <a:pt x="6049" y="358"/>
                    <a:pt x="5870" y="598"/>
                  </a:cubicBezTo>
                  <a:cubicBezTo>
                    <a:pt x="5763" y="740"/>
                    <a:pt x="5684" y="899"/>
                    <a:pt x="5602" y="1055"/>
                  </a:cubicBezTo>
                  <a:cubicBezTo>
                    <a:pt x="5436" y="1378"/>
                    <a:pt x="5231" y="1674"/>
                    <a:pt x="4877" y="1807"/>
                  </a:cubicBezTo>
                  <a:cubicBezTo>
                    <a:pt x="4349" y="2005"/>
                    <a:pt x="3745" y="1884"/>
                    <a:pt x="3194" y="1856"/>
                  </a:cubicBezTo>
                  <a:cubicBezTo>
                    <a:pt x="3290" y="1816"/>
                    <a:pt x="3644" y="1573"/>
                    <a:pt x="3727" y="1495"/>
                  </a:cubicBezTo>
                  <a:cubicBezTo>
                    <a:pt x="3217" y="1584"/>
                    <a:pt x="2707" y="1674"/>
                    <a:pt x="2204" y="1801"/>
                  </a:cubicBezTo>
                  <a:cubicBezTo>
                    <a:pt x="1777" y="1907"/>
                    <a:pt x="1377" y="2102"/>
                    <a:pt x="1000" y="2325"/>
                  </a:cubicBezTo>
                  <a:cubicBezTo>
                    <a:pt x="794" y="2446"/>
                    <a:pt x="593" y="2573"/>
                    <a:pt x="395" y="2707"/>
                  </a:cubicBezTo>
                  <a:cubicBezTo>
                    <a:pt x="286" y="2780"/>
                    <a:pt x="174" y="2853"/>
                    <a:pt x="75" y="2940"/>
                  </a:cubicBezTo>
                  <a:cubicBezTo>
                    <a:pt x="58" y="2954"/>
                    <a:pt x="3" y="2991"/>
                    <a:pt x="1" y="3015"/>
                  </a:cubicBezTo>
                  <a:cubicBezTo>
                    <a:pt x="0" y="3022"/>
                    <a:pt x="3" y="3027"/>
                    <a:pt x="6" y="3033"/>
                  </a:cubicBezTo>
                  <a:close/>
                </a:path>
              </a:pathLst>
            </a:custGeom>
            <a:solidFill>
              <a:srgbClr val="518EE9">
                <a:alpha val="2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5" name="Google Shape;1605;p44"/>
            <p:cNvSpPr/>
            <p:nvPr/>
          </p:nvSpPr>
          <p:spPr>
            <a:xfrm>
              <a:off x="4691850" y="2537450"/>
              <a:ext cx="179600" cy="154850"/>
            </a:xfrm>
            <a:custGeom>
              <a:avLst/>
              <a:gdLst/>
              <a:ahLst/>
              <a:cxnLst/>
              <a:rect l="l" t="t" r="r" b="b"/>
              <a:pathLst>
                <a:path w="7184" h="6194" extrusionOk="0">
                  <a:moveTo>
                    <a:pt x="21" y="6154"/>
                  </a:moveTo>
                  <a:cubicBezTo>
                    <a:pt x="87" y="6193"/>
                    <a:pt x="348" y="6139"/>
                    <a:pt x="411" y="6130"/>
                  </a:cubicBezTo>
                  <a:cubicBezTo>
                    <a:pt x="856" y="6071"/>
                    <a:pt x="1292" y="5959"/>
                    <a:pt x="1730" y="5868"/>
                  </a:cubicBezTo>
                  <a:cubicBezTo>
                    <a:pt x="2160" y="5778"/>
                    <a:pt x="2592" y="5736"/>
                    <a:pt x="3028" y="5694"/>
                  </a:cubicBezTo>
                  <a:cubicBezTo>
                    <a:pt x="2872" y="5652"/>
                    <a:pt x="2557" y="5531"/>
                    <a:pt x="2557" y="5531"/>
                  </a:cubicBezTo>
                  <a:cubicBezTo>
                    <a:pt x="2572" y="5495"/>
                    <a:pt x="2758" y="5432"/>
                    <a:pt x="2800" y="5409"/>
                  </a:cubicBezTo>
                  <a:cubicBezTo>
                    <a:pt x="2890" y="5362"/>
                    <a:pt x="2981" y="5314"/>
                    <a:pt x="3070" y="5263"/>
                  </a:cubicBezTo>
                  <a:cubicBezTo>
                    <a:pt x="3250" y="5163"/>
                    <a:pt x="3424" y="5057"/>
                    <a:pt x="3593" y="4941"/>
                  </a:cubicBezTo>
                  <a:cubicBezTo>
                    <a:pt x="3926" y="4714"/>
                    <a:pt x="4238" y="4453"/>
                    <a:pt x="4498" y="4144"/>
                  </a:cubicBezTo>
                  <a:cubicBezTo>
                    <a:pt x="4901" y="3665"/>
                    <a:pt x="5067" y="3010"/>
                    <a:pt x="5516" y="2575"/>
                  </a:cubicBezTo>
                  <a:cubicBezTo>
                    <a:pt x="5724" y="2373"/>
                    <a:pt x="6005" y="2265"/>
                    <a:pt x="6239" y="2095"/>
                  </a:cubicBezTo>
                  <a:cubicBezTo>
                    <a:pt x="6720" y="1744"/>
                    <a:pt x="6963" y="1158"/>
                    <a:pt x="7184" y="605"/>
                  </a:cubicBezTo>
                  <a:cubicBezTo>
                    <a:pt x="6724" y="913"/>
                    <a:pt x="6266" y="1223"/>
                    <a:pt x="5808" y="1532"/>
                  </a:cubicBezTo>
                  <a:cubicBezTo>
                    <a:pt x="5872" y="1254"/>
                    <a:pt x="5877" y="962"/>
                    <a:pt x="5824" y="680"/>
                  </a:cubicBezTo>
                  <a:cubicBezTo>
                    <a:pt x="5798" y="538"/>
                    <a:pt x="5639" y="141"/>
                    <a:pt x="5729" y="1"/>
                  </a:cubicBezTo>
                  <a:cubicBezTo>
                    <a:pt x="5545" y="299"/>
                    <a:pt x="5360" y="602"/>
                    <a:pt x="5272" y="940"/>
                  </a:cubicBezTo>
                  <a:cubicBezTo>
                    <a:pt x="5220" y="1140"/>
                    <a:pt x="5204" y="1347"/>
                    <a:pt x="5185" y="1551"/>
                  </a:cubicBezTo>
                  <a:cubicBezTo>
                    <a:pt x="5148" y="1973"/>
                    <a:pt x="5057" y="2383"/>
                    <a:pt x="4734" y="2682"/>
                  </a:cubicBezTo>
                  <a:cubicBezTo>
                    <a:pt x="4253" y="3130"/>
                    <a:pt x="3547" y="3265"/>
                    <a:pt x="2941" y="3478"/>
                  </a:cubicBezTo>
                  <a:cubicBezTo>
                    <a:pt x="3027" y="3391"/>
                    <a:pt x="3302" y="2974"/>
                    <a:pt x="3357" y="2852"/>
                  </a:cubicBezTo>
                  <a:cubicBezTo>
                    <a:pt x="2847" y="3174"/>
                    <a:pt x="2336" y="3496"/>
                    <a:pt x="1849" y="3854"/>
                  </a:cubicBezTo>
                  <a:cubicBezTo>
                    <a:pt x="1435" y="4159"/>
                    <a:pt x="1090" y="4544"/>
                    <a:pt x="780" y="4951"/>
                  </a:cubicBezTo>
                  <a:cubicBezTo>
                    <a:pt x="613" y="5172"/>
                    <a:pt x="452" y="5400"/>
                    <a:pt x="297" y="5630"/>
                  </a:cubicBezTo>
                  <a:cubicBezTo>
                    <a:pt x="212" y="5757"/>
                    <a:pt x="123" y="5886"/>
                    <a:pt x="54" y="6022"/>
                  </a:cubicBezTo>
                  <a:cubicBezTo>
                    <a:pt x="42" y="6046"/>
                    <a:pt x="0" y="6109"/>
                    <a:pt x="9" y="6138"/>
                  </a:cubicBezTo>
                  <a:cubicBezTo>
                    <a:pt x="10" y="6144"/>
                    <a:pt x="15" y="6149"/>
                    <a:pt x="23" y="6154"/>
                  </a:cubicBezTo>
                  <a:close/>
                </a:path>
              </a:pathLst>
            </a:custGeom>
            <a:solidFill>
              <a:srgbClr val="518EE9">
                <a:alpha val="2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6" name="Google Shape;1606;p44"/>
            <p:cNvSpPr/>
            <p:nvPr/>
          </p:nvSpPr>
          <p:spPr>
            <a:xfrm>
              <a:off x="4791000" y="2420875"/>
              <a:ext cx="86325" cy="102925"/>
            </a:xfrm>
            <a:custGeom>
              <a:avLst/>
              <a:gdLst/>
              <a:ahLst/>
              <a:cxnLst/>
              <a:rect l="l" t="t" r="r" b="b"/>
              <a:pathLst>
                <a:path w="3453" h="4117" extrusionOk="0">
                  <a:moveTo>
                    <a:pt x="18" y="4101"/>
                  </a:moveTo>
                  <a:cubicBezTo>
                    <a:pt x="59" y="4116"/>
                    <a:pt x="200" y="4057"/>
                    <a:pt x="236" y="4044"/>
                  </a:cubicBezTo>
                  <a:cubicBezTo>
                    <a:pt x="480" y="3963"/>
                    <a:pt x="714" y="3853"/>
                    <a:pt x="951" y="3752"/>
                  </a:cubicBezTo>
                  <a:cubicBezTo>
                    <a:pt x="1184" y="3654"/>
                    <a:pt x="1423" y="3584"/>
                    <a:pt x="1665" y="3512"/>
                  </a:cubicBezTo>
                  <a:cubicBezTo>
                    <a:pt x="1572" y="3505"/>
                    <a:pt x="1381" y="3471"/>
                    <a:pt x="1381" y="3471"/>
                  </a:cubicBezTo>
                  <a:cubicBezTo>
                    <a:pt x="1385" y="3449"/>
                    <a:pt x="1483" y="3393"/>
                    <a:pt x="1505" y="3376"/>
                  </a:cubicBezTo>
                  <a:cubicBezTo>
                    <a:pt x="1551" y="3339"/>
                    <a:pt x="1597" y="3302"/>
                    <a:pt x="1641" y="3264"/>
                  </a:cubicBezTo>
                  <a:cubicBezTo>
                    <a:pt x="1732" y="3188"/>
                    <a:pt x="1818" y="3108"/>
                    <a:pt x="1901" y="3024"/>
                  </a:cubicBezTo>
                  <a:cubicBezTo>
                    <a:pt x="2065" y="2859"/>
                    <a:pt x="2212" y="2677"/>
                    <a:pt x="2325" y="2474"/>
                  </a:cubicBezTo>
                  <a:cubicBezTo>
                    <a:pt x="2501" y="2160"/>
                    <a:pt x="2522" y="1772"/>
                    <a:pt x="2727" y="1476"/>
                  </a:cubicBezTo>
                  <a:cubicBezTo>
                    <a:pt x="2823" y="1340"/>
                    <a:pt x="2970" y="1248"/>
                    <a:pt x="3084" y="1127"/>
                  </a:cubicBezTo>
                  <a:cubicBezTo>
                    <a:pt x="3317" y="876"/>
                    <a:pt x="3390" y="518"/>
                    <a:pt x="3453" y="181"/>
                  </a:cubicBezTo>
                  <a:cubicBezTo>
                    <a:pt x="3227" y="406"/>
                    <a:pt x="3003" y="632"/>
                    <a:pt x="2778" y="856"/>
                  </a:cubicBezTo>
                  <a:cubicBezTo>
                    <a:pt x="2784" y="691"/>
                    <a:pt x="2754" y="527"/>
                    <a:pt x="2694" y="373"/>
                  </a:cubicBezTo>
                  <a:cubicBezTo>
                    <a:pt x="2663" y="296"/>
                    <a:pt x="2530" y="88"/>
                    <a:pt x="2565" y="0"/>
                  </a:cubicBezTo>
                  <a:cubicBezTo>
                    <a:pt x="2494" y="188"/>
                    <a:pt x="2423" y="380"/>
                    <a:pt x="2410" y="581"/>
                  </a:cubicBezTo>
                  <a:cubicBezTo>
                    <a:pt x="2403" y="699"/>
                    <a:pt x="2416" y="818"/>
                    <a:pt x="2429" y="935"/>
                  </a:cubicBezTo>
                  <a:cubicBezTo>
                    <a:pt x="2454" y="1178"/>
                    <a:pt x="2447" y="1419"/>
                    <a:pt x="2297" y="1624"/>
                  </a:cubicBezTo>
                  <a:cubicBezTo>
                    <a:pt x="2075" y="1928"/>
                    <a:pt x="1691" y="2083"/>
                    <a:pt x="1372" y="2270"/>
                  </a:cubicBezTo>
                  <a:cubicBezTo>
                    <a:pt x="1411" y="2211"/>
                    <a:pt x="1521" y="1946"/>
                    <a:pt x="1538" y="1871"/>
                  </a:cubicBezTo>
                  <a:cubicBezTo>
                    <a:pt x="1286" y="2109"/>
                    <a:pt x="1032" y="2347"/>
                    <a:pt x="797" y="2602"/>
                  </a:cubicBezTo>
                  <a:cubicBezTo>
                    <a:pt x="597" y="2819"/>
                    <a:pt x="444" y="3075"/>
                    <a:pt x="314" y="3339"/>
                  </a:cubicBezTo>
                  <a:cubicBezTo>
                    <a:pt x="243" y="3482"/>
                    <a:pt x="178" y="3628"/>
                    <a:pt x="116" y="3776"/>
                  </a:cubicBezTo>
                  <a:cubicBezTo>
                    <a:pt x="81" y="3856"/>
                    <a:pt x="45" y="3939"/>
                    <a:pt x="22" y="4023"/>
                  </a:cubicBezTo>
                  <a:cubicBezTo>
                    <a:pt x="17" y="4038"/>
                    <a:pt x="0" y="4079"/>
                    <a:pt x="8" y="4093"/>
                  </a:cubicBezTo>
                  <a:cubicBezTo>
                    <a:pt x="9" y="4096"/>
                    <a:pt x="13" y="4099"/>
                    <a:pt x="18" y="4101"/>
                  </a:cubicBezTo>
                  <a:close/>
                </a:path>
              </a:pathLst>
            </a:custGeom>
            <a:solidFill>
              <a:srgbClr val="518EE9">
                <a:alpha val="2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7" name="Google Shape;1607;p44"/>
            <p:cNvSpPr/>
            <p:nvPr/>
          </p:nvSpPr>
          <p:spPr>
            <a:xfrm>
              <a:off x="4903750" y="2378550"/>
              <a:ext cx="59550" cy="83725"/>
            </a:xfrm>
            <a:custGeom>
              <a:avLst/>
              <a:gdLst/>
              <a:ahLst/>
              <a:cxnLst/>
              <a:rect l="l" t="t" r="r" b="b"/>
              <a:pathLst>
                <a:path w="2382" h="3349" extrusionOk="0">
                  <a:moveTo>
                    <a:pt x="16" y="3340"/>
                  </a:moveTo>
                  <a:cubicBezTo>
                    <a:pt x="49" y="3349"/>
                    <a:pt x="154" y="3293"/>
                    <a:pt x="180" y="3282"/>
                  </a:cubicBezTo>
                  <a:cubicBezTo>
                    <a:pt x="362" y="3200"/>
                    <a:pt x="534" y="3099"/>
                    <a:pt x="710" y="3005"/>
                  </a:cubicBezTo>
                  <a:cubicBezTo>
                    <a:pt x="882" y="2913"/>
                    <a:pt x="1061" y="2841"/>
                    <a:pt x="1242" y="2769"/>
                  </a:cubicBezTo>
                  <a:cubicBezTo>
                    <a:pt x="1170" y="2771"/>
                    <a:pt x="1021" y="2758"/>
                    <a:pt x="1021" y="2758"/>
                  </a:cubicBezTo>
                  <a:cubicBezTo>
                    <a:pt x="1023" y="2741"/>
                    <a:pt x="1094" y="2690"/>
                    <a:pt x="1110" y="2676"/>
                  </a:cubicBezTo>
                  <a:cubicBezTo>
                    <a:pt x="1142" y="2644"/>
                    <a:pt x="1174" y="2612"/>
                    <a:pt x="1206" y="2580"/>
                  </a:cubicBezTo>
                  <a:cubicBezTo>
                    <a:pt x="1271" y="2514"/>
                    <a:pt x="1331" y="2447"/>
                    <a:pt x="1390" y="2377"/>
                  </a:cubicBezTo>
                  <a:cubicBezTo>
                    <a:pt x="1504" y="2238"/>
                    <a:pt x="1604" y="2088"/>
                    <a:pt x="1677" y="1924"/>
                  </a:cubicBezTo>
                  <a:cubicBezTo>
                    <a:pt x="1788" y="1668"/>
                    <a:pt x="1777" y="1368"/>
                    <a:pt x="1915" y="1126"/>
                  </a:cubicBezTo>
                  <a:cubicBezTo>
                    <a:pt x="1979" y="1015"/>
                    <a:pt x="2086" y="933"/>
                    <a:pt x="2164" y="831"/>
                  </a:cubicBezTo>
                  <a:cubicBezTo>
                    <a:pt x="2326" y="621"/>
                    <a:pt x="2357" y="341"/>
                    <a:pt x="2382" y="77"/>
                  </a:cubicBezTo>
                  <a:cubicBezTo>
                    <a:pt x="2224" y="267"/>
                    <a:pt x="2067" y="456"/>
                    <a:pt x="1910" y="644"/>
                  </a:cubicBezTo>
                  <a:cubicBezTo>
                    <a:pt x="1902" y="518"/>
                    <a:pt x="1868" y="393"/>
                    <a:pt x="1809" y="279"/>
                  </a:cubicBezTo>
                  <a:cubicBezTo>
                    <a:pt x="1781" y="222"/>
                    <a:pt x="1663" y="72"/>
                    <a:pt x="1684" y="0"/>
                  </a:cubicBezTo>
                  <a:cubicBezTo>
                    <a:pt x="1643" y="150"/>
                    <a:pt x="1601" y="304"/>
                    <a:pt x="1606" y="459"/>
                  </a:cubicBezTo>
                  <a:cubicBezTo>
                    <a:pt x="1609" y="550"/>
                    <a:pt x="1627" y="641"/>
                    <a:pt x="1646" y="731"/>
                  </a:cubicBezTo>
                  <a:cubicBezTo>
                    <a:pt x="1682" y="916"/>
                    <a:pt x="1694" y="1101"/>
                    <a:pt x="1594" y="1270"/>
                  </a:cubicBezTo>
                  <a:cubicBezTo>
                    <a:pt x="1444" y="1521"/>
                    <a:pt x="1159" y="1667"/>
                    <a:pt x="928" y="1833"/>
                  </a:cubicBezTo>
                  <a:cubicBezTo>
                    <a:pt x="954" y="1786"/>
                    <a:pt x="1019" y="1573"/>
                    <a:pt x="1027" y="1515"/>
                  </a:cubicBezTo>
                  <a:cubicBezTo>
                    <a:pt x="850" y="1716"/>
                    <a:pt x="671" y="1917"/>
                    <a:pt x="509" y="2130"/>
                  </a:cubicBezTo>
                  <a:cubicBezTo>
                    <a:pt x="371" y="2312"/>
                    <a:pt x="270" y="2520"/>
                    <a:pt x="190" y="2732"/>
                  </a:cubicBezTo>
                  <a:cubicBezTo>
                    <a:pt x="145" y="2847"/>
                    <a:pt x="106" y="2965"/>
                    <a:pt x="67" y="3083"/>
                  </a:cubicBezTo>
                  <a:cubicBezTo>
                    <a:pt x="47" y="3148"/>
                    <a:pt x="25" y="3214"/>
                    <a:pt x="13" y="3281"/>
                  </a:cubicBezTo>
                  <a:cubicBezTo>
                    <a:pt x="11" y="3292"/>
                    <a:pt x="0" y="3324"/>
                    <a:pt x="8" y="3335"/>
                  </a:cubicBezTo>
                  <a:cubicBezTo>
                    <a:pt x="9" y="3338"/>
                    <a:pt x="13" y="3339"/>
                    <a:pt x="15" y="3340"/>
                  </a:cubicBezTo>
                  <a:close/>
                </a:path>
              </a:pathLst>
            </a:custGeom>
            <a:solidFill>
              <a:srgbClr val="518EE9">
                <a:alpha val="2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8" name="Google Shape;1608;p44"/>
            <p:cNvSpPr/>
            <p:nvPr/>
          </p:nvSpPr>
          <p:spPr>
            <a:xfrm>
              <a:off x="4483875" y="2710600"/>
              <a:ext cx="120725" cy="46275"/>
            </a:xfrm>
            <a:custGeom>
              <a:avLst/>
              <a:gdLst/>
              <a:ahLst/>
              <a:cxnLst/>
              <a:rect l="l" t="t" r="r" b="b"/>
              <a:pathLst>
                <a:path w="4829" h="1851" extrusionOk="0">
                  <a:moveTo>
                    <a:pt x="3" y="1221"/>
                  </a:moveTo>
                  <a:cubicBezTo>
                    <a:pt x="22" y="1258"/>
                    <a:pt x="157" y="1305"/>
                    <a:pt x="187" y="1320"/>
                  </a:cubicBezTo>
                  <a:cubicBezTo>
                    <a:pt x="408" y="1417"/>
                    <a:pt x="638" y="1488"/>
                    <a:pt x="864" y="1568"/>
                  </a:cubicBezTo>
                  <a:cubicBezTo>
                    <a:pt x="1086" y="1647"/>
                    <a:pt x="1295" y="1749"/>
                    <a:pt x="1506" y="1850"/>
                  </a:cubicBezTo>
                  <a:cubicBezTo>
                    <a:pt x="1447" y="1788"/>
                    <a:pt x="1337" y="1645"/>
                    <a:pt x="1337" y="1645"/>
                  </a:cubicBezTo>
                  <a:cubicBezTo>
                    <a:pt x="1354" y="1632"/>
                    <a:pt x="1455" y="1655"/>
                    <a:pt x="1481" y="1657"/>
                  </a:cubicBezTo>
                  <a:cubicBezTo>
                    <a:pt x="1536" y="1661"/>
                    <a:pt x="1592" y="1663"/>
                    <a:pt x="1646" y="1666"/>
                  </a:cubicBezTo>
                  <a:cubicBezTo>
                    <a:pt x="1756" y="1670"/>
                    <a:pt x="1865" y="1670"/>
                    <a:pt x="1976" y="1665"/>
                  </a:cubicBezTo>
                  <a:cubicBezTo>
                    <a:pt x="2191" y="1653"/>
                    <a:pt x="2406" y="1621"/>
                    <a:pt x="2612" y="1552"/>
                  </a:cubicBezTo>
                  <a:cubicBezTo>
                    <a:pt x="2930" y="1445"/>
                    <a:pt x="3189" y="1193"/>
                    <a:pt x="3516" y="1119"/>
                  </a:cubicBezTo>
                  <a:cubicBezTo>
                    <a:pt x="3667" y="1084"/>
                    <a:pt x="3826" y="1114"/>
                    <a:pt x="3980" y="1101"/>
                  </a:cubicBezTo>
                  <a:cubicBezTo>
                    <a:pt x="4300" y="1075"/>
                    <a:pt x="4573" y="875"/>
                    <a:pt x="4829" y="683"/>
                  </a:cubicBezTo>
                  <a:lnTo>
                    <a:pt x="3939" y="724"/>
                  </a:lnTo>
                  <a:cubicBezTo>
                    <a:pt x="4047" y="613"/>
                    <a:pt x="4131" y="481"/>
                    <a:pt x="4186" y="337"/>
                  </a:cubicBezTo>
                  <a:cubicBezTo>
                    <a:pt x="4213" y="265"/>
                    <a:pt x="4252" y="40"/>
                    <a:pt x="4331" y="0"/>
                  </a:cubicBezTo>
                  <a:cubicBezTo>
                    <a:pt x="4165" y="85"/>
                    <a:pt x="3995" y="172"/>
                    <a:pt x="3860" y="302"/>
                  </a:cubicBezTo>
                  <a:cubicBezTo>
                    <a:pt x="3781" y="379"/>
                    <a:pt x="3715" y="470"/>
                    <a:pt x="3650" y="558"/>
                  </a:cubicBezTo>
                  <a:cubicBezTo>
                    <a:pt x="3515" y="741"/>
                    <a:pt x="3359" y="903"/>
                    <a:pt x="3128" y="949"/>
                  </a:cubicBezTo>
                  <a:cubicBezTo>
                    <a:pt x="2783" y="1019"/>
                    <a:pt x="2421" y="884"/>
                    <a:pt x="2086" y="813"/>
                  </a:cubicBezTo>
                  <a:cubicBezTo>
                    <a:pt x="2149" y="797"/>
                    <a:pt x="2392" y="683"/>
                    <a:pt x="2450" y="643"/>
                  </a:cubicBezTo>
                  <a:cubicBezTo>
                    <a:pt x="2127" y="648"/>
                    <a:pt x="1803" y="652"/>
                    <a:pt x="1480" y="680"/>
                  </a:cubicBezTo>
                  <a:cubicBezTo>
                    <a:pt x="1207" y="704"/>
                    <a:pt x="940" y="784"/>
                    <a:pt x="685" y="883"/>
                  </a:cubicBezTo>
                  <a:cubicBezTo>
                    <a:pt x="547" y="938"/>
                    <a:pt x="410" y="997"/>
                    <a:pt x="274" y="1059"/>
                  </a:cubicBezTo>
                  <a:cubicBezTo>
                    <a:pt x="200" y="1094"/>
                    <a:pt x="123" y="1127"/>
                    <a:pt x="54" y="1172"/>
                  </a:cubicBezTo>
                  <a:cubicBezTo>
                    <a:pt x="43" y="1178"/>
                    <a:pt x="4" y="1195"/>
                    <a:pt x="1" y="1210"/>
                  </a:cubicBezTo>
                  <a:cubicBezTo>
                    <a:pt x="1" y="1214"/>
                    <a:pt x="1" y="1218"/>
                    <a:pt x="3" y="1223"/>
                  </a:cubicBezTo>
                  <a:close/>
                </a:path>
              </a:pathLst>
            </a:custGeom>
            <a:solidFill>
              <a:srgbClr val="518EE9">
                <a:alpha val="2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9" name="Google Shape;1609;p44"/>
            <p:cNvSpPr/>
            <p:nvPr/>
          </p:nvSpPr>
          <p:spPr>
            <a:xfrm>
              <a:off x="4423100" y="2767775"/>
              <a:ext cx="134250" cy="43675"/>
            </a:xfrm>
            <a:custGeom>
              <a:avLst/>
              <a:gdLst/>
              <a:ahLst/>
              <a:cxnLst/>
              <a:rect l="l" t="t" r="r" b="b"/>
              <a:pathLst>
                <a:path w="5370" h="1747" extrusionOk="0">
                  <a:moveTo>
                    <a:pt x="3" y="899"/>
                  </a:moveTo>
                  <a:cubicBezTo>
                    <a:pt x="21" y="942"/>
                    <a:pt x="163" y="1007"/>
                    <a:pt x="196" y="1027"/>
                  </a:cubicBezTo>
                  <a:cubicBezTo>
                    <a:pt x="429" y="1156"/>
                    <a:pt x="674" y="1257"/>
                    <a:pt x="916" y="1369"/>
                  </a:cubicBezTo>
                  <a:cubicBezTo>
                    <a:pt x="1151" y="1479"/>
                    <a:pt x="1372" y="1613"/>
                    <a:pt x="1593" y="1746"/>
                  </a:cubicBezTo>
                  <a:cubicBezTo>
                    <a:pt x="1534" y="1671"/>
                    <a:pt x="1427" y="1502"/>
                    <a:pt x="1427" y="1502"/>
                  </a:cubicBezTo>
                  <a:cubicBezTo>
                    <a:pt x="1447" y="1490"/>
                    <a:pt x="1557" y="1526"/>
                    <a:pt x="1586" y="1531"/>
                  </a:cubicBezTo>
                  <a:cubicBezTo>
                    <a:pt x="1645" y="1541"/>
                    <a:pt x="1706" y="1550"/>
                    <a:pt x="1767" y="1557"/>
                  </a:cubicBezTo>
                  <a:cubicBezTo>
                    <a:pt x="1887" y="1573"/>
                    <a:pt x="2007" y="1584"/>
                    <a:pt x="2128" y="1589"/>
                  </a:cubicBezTo>
                  <a:cubicBezTo>
                    <a:pt x="2367" y="1599"/>
                    <a:pt x="2607" y="1585"/>
                    <a:pt x="2840" y="1531"/>
                  </a:cubicBezTo>
                  <a:cubicBezTo>
                    <a:pt x="3202" y="1447"/>
                    <a:pt x="3513" y="1195"/>
                    <a:pt x="3880" y="1147"/>
                  </a:cubicBezTo>
                  <a:cubicBezTo>
                    <a:pt x="4050" y="1125"/>
                    <a:pt x="4222" y="1174"/>
                    <a:pt x="4393" y="1176"/>
                  </a:cubicBezTo>
                  <a:cubicBezTo>
                    <a:pt x="4747" y="1179"/>
                    <a:pt x="5069" y="989"/>
                    <a:pt x="5370" y="803"/>
                  </a:cubicBezTo>
                  <a:cubicBezTo>
                    <a:pt x="5043" y="787"/>
                    <a:pt x="4715" y="772"/>
                    <a:pt x="4388" y="756"/>
                  </a:cubicBezTo>
                  <a:cubicBezTo>
                    <a:pt x="4517" y="647"/>
                    <a:pt x="4623" y="509"/>
                    <a:pt x="4698" y="357"/>
                  </a:cubicBezTo>
                  <a:cubicBezTo>
                    <a:pt x="4735" y="280"/>
                    <a:pt x="4802" y="35"/>
                    <a:pt x="4893" y="0"/>
                  </a:cubicBezTo>
                  <a:cubicBezTo>
                    <a:pt x="4700" y="77"/>
                    <a:pt x="4504" y="155"/>
                    <a:pt x="4343" y="285"/>
                  </a:cubicBezTo>
                  <a:cubicBezTo>
                    <a:pt x="4248" y="361"/>
                    <a:pt x="4166" y="454"/>
                    <a:pt x="4086" y="544"/>
                  </a:cubicBezTo>
                  <a:cubicBezTo>
                    <a:pt x="3919" y="731"/>
                    <a:pt x="3729" y="893"/>
                    <a:pt x="3470" y="922"/>
                  </a:cubicBezTo>
                  <a:cubicBezTo>
                    <a:pt x="3083" y="963"/>
                    <a:pt x="2700" y="777"/>
                    <a:pt x="2337" y="664"/>
                  </a:cubicBezTo>
                  <a:cubicBezTo>
                    <a:pt x="2409" y="653"/>
                    <a:pt x="2687" y="551"/>
                    <a:pt x="2756" y="514"/>
                  </a:cubicBezTo>
                  <a:cubicBezTo>
                    <a:pt x="2399" y="486"/>
                    <a:pt x="2043" y="457"/>
                    <a:pt x="1685" y="455"/>
                  </a:cubicBezTo>
                  <a:cubicBezTo>
                    <a:pt x="1381" y="454"/>
                    <a:pt x="1081" y="513"/>
                    <a:pt x="790" y="597"/>
                  </a:cubicBezTo>
                  <a:cubicBezTo>
                    <a:pt x="631" y="643"/>
                    <a:pt x="474" y="694"/>
                    <a:pt x="319" y="748"/>
                  </a:cubicBezTo>
                  <a:cubicBezTo>
                    <a:pt x="234" y="778"/>
                    <a:pt x="146" y="808"/>
                    <a:pt x="64" y="849"/>
                  </a:cubicBezTo>
                  <a:cubicBezTo>
                    <a:pt x="50" y="855"/>
                    <a:pt x="7" y="871"/>
                    <a:pt x="2" y="887"/>
                  </a:cubicBezTo>
                  <a:cubicBezTo>
                    <a:pt x="1" y="891"/>
                    <a:pt x="1" y="894"/>
                    <a:pt x="3" y="899"/>
                  </a:cubicBezTo>
                  <a:close/>
                </a:path>
              </a:pathLst>
            </a:custGeom>
            <a:solidFill>
              <a:srgbClr val="518EE9">
                <a:alpha val="2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14" name="Google Shape;1614;p45"/>
          <p:cNvGrpSpPr/>
          <p:nvPr/>
        </p:nvGrpSpPr>
        <p:grpSpPr>
          <a:xfrm rot="-3385135" flipH="1">
            <a:off x="7810821" y="3890203"/>
            <a:ext cx="1023918" cy="820537"/>
            <a:chOff x="4423100" y="2378550"/>
            <a:chExt cx="540200" cy="432900"/>
          </a:xfrm>
        </p:grpSpPr>
        <p:sp>
          <p:nvSpPr>
            <p:cNvPr id="1615" name="Google Shape;1615;p45"/>
            <p:cNvSpPr/>
            <p:nvPr/>
          </p:nvSpPr>
          <p:spPr>
            <a:xfrm>
              <a:off x="4537050" y="2582000"/>
              <a:ext cx="206275" cy="123200"/>
            </a:xfrm>
            <a:custGeom>
              <a:avLst/>
              <a:gdLst/>
              <a:ahLst/>
              <a:cxnLst/>
              <a:rect l="l" t="t" r="r" b="b"/>
              <a:pathLst>
                <a:path w="8251" h="4928" extrusionOk="0">
                  <a:moveTo>
                    <a:pt x="13" y="4691"/>
                  </a:moveTo>
                  <a:cubicBezTo>
                    <a:pt x="68" y="4744"/>
                    <a:pt x="334" y="4751"/>
                    <a:pt x="398" y="4757"/>
                  </a:cubicBezTo>
                  <a:cubicBezTo>
                    <a:pt x="844" y="4800"/>
                    <a:pt x="1294" y="4791"/>
                    <a:pt x="1742" y="4801"/>
                  </a:cubicBezTo>
                  <a:cubicBezTo>
                    <a:pt x="2180" y="4812"/>
                    <a:pt x="2610" y="4871"/>
                    <a:pt x="3045" y="4928"/>
                  </a:cubicBezTo>
                  <a:cubicBezTo>
                    <a:pt x="2902" y="4851"/>
                    <a:pt x="2624" y="4663"/>
                    <a:pt x="2624" y="4663"/>
                  </a:cubicBezTo>
                  <a:cubicBezTo>
                    <a:pt x="2646" y="4630"/>
                    <a:pt x="2841" y="4611"/>
                    <a:pt x="2887" y="4599"/>
                  </a:cubicBezTo>
                  <a:cubicBezTo>
                    <a:pt x="2986" y="4573"/>
                    <a:pt x="3085" y="4547"/>
                    <a:pt x="3184" y="4519"/>
                  </a:cubicBezTo>
                  <a:cubicBezTo>
                    <a:pt x="3380" y="4462"/>
                    <a:pt x="3576" y="4398"/>
                    <a:pt x="3766" y="4325"/>
                  </a:cubicBezTo>
                  <a:cubicBezTo>
                    <a:pt x="4143" y="4178"/>
                    <a:pt x="4504" y="3995"/>
                    <a:pt x="4829" y="3754"/>
                  </a:cubicBezTo>
                  <a:cubicBezTo>
                    <a:pt x="5332" y="3380"/>
                    <a:pt x="5642" y="2779"/>
                    <a:pt x="6177" y="2459"/>
                  </a:cubicBezTo>
                  <a:cubicBezTo>
                    <a:pt x="6426" y="2309"/>
                    <a:pt x="6725" y="2269"/>
                    <a:pt x="6991" y="2156"/>
                  </a:cubicBezTo>
                  <a:cubicBezTo>
                    <a:pt x="7541" y="1924"/>
                    <a:pt x="7910" y="1410"/>
                    <a:pt x="8250" y="921"/>
                  </a:cubicBezTo>
                  <a:cubicBezTo>
                    <a:pt x="7733" y="1116"/>
                    <a:pt x="7216" y="1313"/>
                    <a:pt x="6699" y="1510"/>
                  </a:cubicBezTo>
                  <a:cubicBezTo>
                    <a:pt x="6826" y="1254"/>
                    <a:pt x="6897" y="970"/>
                    <a:pt x="6909" y="684"/>
                  </a:cubicBezTo>
                  <a:cubicBezTo>
                    <a:pt x="6915" y="539"/>
                    <a:pt x="6852" y="117"/>
                    <a:pt x="6971" y="1"/>
                  </a:cubicBezTo>
                  <a:cubicBezTo>
                    <a:pt x="6725" y="248"/>
                    <a:pt x="6475" y="502"/>
                    <a:pt x="6312" y="812"/>
                  </a:cubicBezTo>
                  <a:cubicBezTo>
                    <a:pt x="6216" y="994"/>
                    <a:pt x="6154" y="1192"/>
                    <a:pt x="6089" y="1387"/>
                  </a:cubicBezTo>
                  <a:cubicBezTo>
                    <a:pt x="5957" y="1789"/>
                    <a:pt x="5774" y="2168"/>
                    <a:pt x="5392" y="2385"/>
                  </a:cubicBezTo>
                  <a:cubicBezTo>
                    <a:pt x="4821" y="2711"/>
                    <a:pt x="4103" y="2681"/>
                    <a:pt x="3464" y="2752"/>
                  </a:cubicBezTo>
                  <a:cubicBezTo>
                    <a:pt x="3568" y="2685"/>
                    <a:pt x="3931" y="2342"/>
                    <a:pt x="4012" y="2237"/>
                  </a:cubicBezTo>
                  <a:cubicBezTo>
                    <a:pt x="3442" y="2434"/>
                    <a:pt x="2871" y="2631"/>
                    <a:pt x="2316" y="2868"/>
                  </a:cubicBezTo>
                  <a:cubicBezTo>
                    <a:pt x="1845" y="3070"/>
                    <a:pt x="1419" y="3367"/>
                    <a:pt x="1025" y="3693"/>
                  </a:cubicBezTo>
                  <a:cubicBezTo>
                    <a:pt x="812" y="3870"/>
                    <a:pt x="603" y="4055"/>
                    <a:pt x="400" y="4244"/>
                  </a:cubicBezTo>
                  <a:cubicBezTo>
                    <a:pt x="288" y="4348"/>
                    <a:pt x="172" y="4453"/>
                    <a:pt x="74" y="4571"/>
                  </a:cubicBezTo>
                  <a:cubicBezTo>
                    <a:pt x="58" y="4591"/>
                    <a:pt x="1" y="4643"/>
                    <a:pt x="3" y="4673"/>
                  </a:cubicBezTo>
                  <a:cubicBezTo>
                    <a:pt x="3" y="4679"/>
                    <a:pt x="7" y="4685"/>
                    <a:pt x="13" y="4691"/>
                  </a:cubicBezTo>
                  <a:close/>
                </a:path>
              </a:pathLst>
            </a:custGeom>
            <a:solidFill>
              <a:srgbClr val="518EE9">
                <a:alpha val="2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6" name="Google Shape;1616;p45"/>
            <p:cNvSpPr/>
            <p:nvPr/>
          </p:nvSpPr>
          <p:spPr>
            <a:xfrm>
              <a:off x="4579075" y="2691625"/>
              <a:ext cx="187425" cy="91125"/>
            </a:xfrm>
            <a:custGeom>
              <a:avLst/>
              <a:gdLst/>
              <a:ahLst/>
              <a:cxnLst/>
              <a:rect l="l" t="t" r="r" b="b"/>
              <a:pathLst>
                <a:path w="7497" h="3645" extrusionOk="0">
                  <a:moveTo>
                    <a:pt x="6" y="3033"/>
                  </a:moveTo>
                  <a:cubicBezTo>
                    <a:pt x="46" y="3086"/>
                    <a:pt x="270" y="3127"/>
                    <a:pt x="325" y="3141"/>
                  </a:cubicBezTo>
                  <a:cubicBezTo>
                    <a:pt x="696" y="3238"/>
                    <a:pt x="1079" y="3292"/>
                    <a:pt x="1456" y="3361"/>
                  </a:cubicBezTo>
                  <a:cubicBezTo>
                    <a:pt x="1827" y="3429"/>
                    <a:pt x="2183" y="3537"/>
                    <a:pt x="2544" y="3645"/>
                  </a:cubicBezTo>
                  <a:cubicBezTo>
                    <a:pt x="2432" y="3560"/>
                    <a:pt x="2223" y="3362"/>
                    <a:pt x="2223" y="3362"/>
                  </a:cubicBezTo>
                  <a:cubicBezTo>
                    <a:pt x="2245" y="3339"/>
                    <a:pt x="2414" y="3349"/>
                    <a:pt x="2454" y="3345"/>
                  </a:cubicBezTo>
                  <a:cubicBezTo>
                    <a:pt x="2542" y="3336"/>
                    <a:pt x="2629" y="3328"/>
                    <a:pt x="2717" y="3316"/>
                  </a:cubicBezTo>
                  <a:cubicBezTo>
                    <a:pt x="2892" y="3295"/>
                    <a:pt x="3065" y="3267"/>
                    <a:pt x="3237" y="3230"/>
                  </a:cubicBezTo>
                  <a:cubicBezTo>
                    <a:pt x="3575" y="3158"/>
                    <a:pt x="3907" y="3053"/>
                    <a:pt x="4214" y="2892"/>
                  </a:cubicBezTo>
                  <a:cubicBezTo>
                    <a:pt x="4691" y="2642"/>
                    <a:pt x="5035" y="2176"/>
                    <a:pt x="5533" y="1975"/>
                  </a:cubicBezTo>
                  <a:cubicBezTo>
                    <a:pt x="5763" y="1882"/>
                    <a:pt x="6021" y="1889"/>
                    <a:pt x="6262" y="1829"/>
                  </a:cubicBezTo>
                  <a:cubicBezTo>
                    <a:pt x="6760" y="1707"/>
                    <a:pt x="7143" y="1322"/>
                    <a:pt x="7497" y="953"/>
                  </a:cubicBezTo>
                  <a:cubicBezTo>
                    <a:pt x="7032" y="1049"/>
                    <a:pt x="6567" y="1146"/>
                    <a:pt x="6102" y="1242"/>
                  </a:cubicBezTo>
                  <a:cubicBezTo>
                    <a:pt x="6245" y="1043"/>
                    <a:pt x="6343" y="811"/>
                    <a:pt x="6392" y="571"/>
                  </a:cubicBezTo>
                  <a:cubicBezTo>
                    <a:pt x="6418" y="450"/>
                    <a:pt x="6422" y="83"/>
                    <a:pt x="6537" y="0"/>
                  </a:cubicBezTo>
                  <a:cubicBezTo>
                    <a:pt x="6294" y="177"/>
                    <a:pt x="6049" y="358"/>
                    <a:pt x="5870" y="598"/>
                  </a:cubicBezTo>
                  <a:cubicBezTo>
                    <a:pt x="5763" y="740"/>
                    <a:pt x="5684" y="899"/>
                    <a:pt x="5602" y="1055"/>
                  </a:cubicBezTo>
                  <a:cubicBezTo>
                    <a:pt x="5436" y="1378"/>
                    <a:pt x="5231" y="1674"/>
                    <a:pt x="4877" y="1807"/>
                  </a:cubicBezTo>
                  <a:cubicBezTo>
                    <a:pt x="4349" y="2005"/>
                    <a:pt x="3745" y="1884"/>
                    <a:pt x="3194" y="1856"/>
                  </a:cubicBezTo>
                  <a:cubicBezTo>
                    <a:pt x="3290" y="1816"/>
                    <a:pt x="3644" y="1573"/>
                    <a:pt x="3727" y="1495"/>
                  </a:cubicBezTo>
                  <a:cubicBezTo>
                    <a:pt x="3217" y="1584"/>
                    <a:pt x="2707" y="1674"/>
                    <a:pt x="2204" y="1801"/>
                  </a:cubicBezTo>
                  <a:cubicBezTo>
                    <a:pt x="1777" y="1907"/>
                    <a:pt x="1377" y="2102"/>
                    <a:pt x="1000" y="2325"/>
                  </a:cubicBezTo>
                  <a:cubicBezTo>
                    <a:pt x="794" y="2446"/>
                    <a:pt x="593" y="2573"/>
                    <a:pt x="395" y="2707"/>
                  </a:cubicBezTo>
                  <a:cubicBezTo>
                    <a:pt x="286" y="2780"/>
                    <a:pt x="174" y="2853"/>
                    <a:pt x="75" y="2940"/>
                  </a:cubicBezTo>
                  <a:cubicBezTo>
                    <a:pt x="58" y="2954"/>
                    <a:pt x="3" y="2991"/>
                    <a:pt x="1" y="3015"/>
                  </a:cubicBezTo>
                  <a:cubicBezTo>
                    <a:pt x="0" y="3022"/>
                    <a:pt x="3" y="3027"/>
                    <a:pt x="6" y="3033"/>
                  </a:cubicBezTo>
                  <a:close/>
                </a:path>
              </a:pathLst>
            </a:custGeom>
            <a:solidFill>
              <a:srgbClr val="518EE9">
                <a:alpha val="2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7" name="Google Shape;1617;p45"/>
            <p:cNvSpPr/>
            <p:nvPr/>
          </p:nvSpPr>
          <p:spPr>
            <a:xfrm>
              <a:off x="4691850" y="2537450"/>
              <a:ext cx="179600" cy="154850"/>
            </a:xfrm>
            <a:custGeom>
              <a:avLst/>
              <a:gdLst/>
              <a:ahLst/>
              <a:cxnLst/>
              <a:rect l="l" t="t" r="r" b="b"/>
              <a:pathLst>
                <a:path w="7184" h="6194" extrusionOk="0">
                  <a:moveTo>
                    <a:pt x="21" y="6154"/>
                  </a:moveTo>
                  <a:cubicBezTo>
                    <a:pt x="87" y="6193"/>
                    <a:pt x="348" y="6139"/>
                    <a:pt x="411" y="6130"/>
                  </a:cubicBezTo>
                  <a:cubicBezTo>
                    <a:pt x="856" y="6071"/>
                    <a:pt x="1292" y="5959"/>
                    <a:pt x="1730" y="5868"/>
                  </a:cubicBezTo>
                  <a:cubicBezTo>
                    <a:pt x="2160" y="5778"/>
                    <a:pt x="2592" y="5736"/>
                    <a:pt x="3028" y="5694"/>
                  </a:cubicBezTo>
                  <a:cubicBezTo>
                    <a:pt x="2872" y="5652"/>
                    <a:pt x="2557" y="5531"/>
                    <a:pt x="2557" y="5531"/>
                  </a:cubicBezTo>
                  <a:cubicBezTo>
                    <a:pt x="2572" y="5495"/>
                    <a:pt x="2758" y="5432"/>
                    <a:pt x="2800" y="5409"/>
                  </a:cubicBezTo>
                  <a:cubicBezTo>
                    <a:pt x="2890" y="5362"/>
                    <a:pt x="2981" y="5314"/>
                    <a:pt x="3070" y="5263"/>
                  </a:cubicBezTo>
                  <a:cubicBezTo>
                    <a:pt x="3250" y="5163"/>
                    <a:pt x="3424" y="5057"/>
                    <a:pt x="3593" y="4941"/>
                  </a:cubicBezTo>
                  <a:cubicBezTo>
                    <a:pt x="3926" y="4714"/>
                    <a:pt x="4238" y="4453"/>
                    <a:pt x="4498" y="4144"/>
                  </a:cubicBezTo>
                  <a:cubicBezTo>
                    <a:pt x="4901" y="3665"/>
                    <a:pt x="5067" y="3010"/>
                    <a:pt x="5516" y="2575"/>
                  </a:cubicBezTo>
                  <a:cubicBezTo>
                    <a:pt x="5724" y="2373"/>
                    <a:pt x="6005" y="2265"/>
                    <a:pt x="6239" y="2095"/>
                  </a:cubicBezTo>
                  <a:cubicBezTo>
                    <a:pt x="6720" y="1744"/>
                    <a:pt x="6963" y="1158"/>
                    <a:pt x="7184" y="605"/>
                  </a:cubicBezTo>
                  <a:cubicBezTo>
                    <a:pt x="6724" y="913"/>
                    <a:pt x="6266" y="1223"/>
                    <a:pt x="5808" y="1532"/>
                  </a:cubicBezTo>
                  <a:cubicBezTo>
                    <a:pt x="5872" y="1254"/>
                    <a:pt x="5877" y="962"/>
                    <a:pt x="5824" y="680"/>
                  </a:cubicBezTo>
                  <a:cubicBezTo>
                    <a:pt x="5798" y="538"/>
                    <a:pt x="5639" y="141"/>
                    <a:pt x="5729" y="1"/>
                  </a:cubicBezTo>
                  <a:cubicBezTo>
                    <a:pt x="5545" y="299"/>
                    <a:pt x="5360" y="602"/>
                    <a:pt x="5272" y="940"/>
                  </a:cubicBezTo>
                  <a:cubicBezTo>
                    <a:pt x="5220" y="1140"/>
                    <a:pt x="5204" y="1347"/>
                    <a:pt x="5185" y="1551"/>
                  </a:cubicBezTo>
                  <a:cubicBezTo>
                    <a:pt x="5148" y="1973"/>
                    <a:pt x="5057" y="2383"/>
                    <a:pt x="4734" y="2682"/>
                  </a:cubicBezTo>
                  <a:cubicBezTo>
                    <a:pt x="4253" y="3130"/>
                    <a:pt x="3547" y="3265"/>
                    <a:pt x="2941" y="3478"/>
                  </a:cubicBezTo>
                  <a:cubicBezTo>
                    <a:pt x="3027" y="3391"/>
                    <a:pt x="3302" y="2974"/>
                    <a:pt x="3357" y="2852"/>
                  </a:cubicBezTo>
                  <a:cubicBezTo>
                    <a:pt x="2847" y="3174"/>
                    <a:pt x="2336" y="3496"/>
                    <a:pt x="1849" y="3854"/>
                  </a:cubicBezTo>
                  <a:cubicBezTo>
                    <a:pt x="1435" y="4159"/>
                    <a:pt x="1090" y="4544"/>
                    <a:pt x="780" y="4951"/>
                  </a:cubicBezTo>
                  <a:cubicBezTo>
                    <a:pt x="613" y="5172"/>
                    <a:pt x="452" y="5400"/>
                    <a:pt x="297" y="5630"/>
                  </a:cubicBezTo>
                  <a:cubicBezTo>
                    <a:pt x="212" y="5757"/>
                    <a:pt x="123" y="5886"/>
                    <a:pt x="54" y="6022"/>
                  </a:cubicBezTo>
                  <a:cubicBezTo>
                    <a:pt x="42" y="6046"/>
                    <a:pt x="0" y="6109"/>
                    <a:pt x="9" y="6138"/>
                  </a:cubicBezTo>
                  <a:cubicBezTo>
                    <a:pt x="10" y="6144"/>
                    <a:pt x="15" y="6149"/>
                    <a:pt x="23" y="6154"/>
                  </a:cubicBezTo>
                  <a:close/>
                </a:path>
              </a:pathLst>
            </a:custGeom>
            <a:solidFill>
              <a:srgbClr val="518EE9">
                <a:alpha val="2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8" name="Google Shape;1618;p45"/>
            <p:cNvSpPr/>
            <p:nvPr/>
          </p:nvSpPr>
          <p:spPr>
            <a:xfrm>
              <a:off x="4791000" y="2420875"/>
              <a:ext cx="86325" cy="102925"/>
            </a:xfrm>
            <a:custGeom>
              <a:avLst/>
              <a:gdLst/>
              <a:ahLst/>
              <a:cxnLst/>
              <a:rect l="l" t="t" r="r" b="b"/>
              <a:pathLst>
                <a:path w="3453" h="4117" extrusionOk="0">
                  <a:moveTo>
                    <a:pt x="18" y="4101"/>
                  </a:moveTo>
                  <a:cubicBezTo>
                    <a:pt x="59" y="4116"/>
                    <a:pt x="200" y="4057"/>
                    <a:pt x="236" y="4044"/>
                  </a:cubicBezTo>
                  <a:cubicBezTo>
                    <a:pt x="480" y="3963"/>
                    <a:pt x="714" y="3853"/>
                    <a:pt x="951" y="3752"/>
                  </a:cubicBezTo>
                  <a:cubicBezTo>
                    <a:pt x="1184" y="3654"/>
                    <a:pt x="1423" y="3584"/>
                    <a:pt x="1665" y="3512"/>
                  </a:cubicBezTo>
                  <a:cubicBezTo>
                    <a:pt x="1572" y="3505"/>
                    <a:pt x="1381" y="3471"/>
                    <a:pt x="1381" y="3471"/>
                  </a:cubicBezTo>
                  <a:cubicBezTo>
                    <a:pt x="1385" y="3449"/>
                    <a:pt x="1483" y="3393"/>
                    <a:pt x="1505" y="3376"/>
                  </a:cubicBezTo>
                  <a:cubicBezTo>
                    <a:pt x="1551" y="3339"/>
                    <a:pt x="1597" y="3302"/>
                    <a:pt x="1641" y="3264"/>
                  </a:cubicBezTo>
                  <a:cubicBezTo>
                    <a:pt x="1732" y="3188"/>
                    <a:pt x="1818" y="3108"/>
                    <a:pt x="1901" y="3024"/>
                  </a:cubicBezTo>
                  <a:cubicBezTo>
                    <a:pt x="2065" y="2859"/>
                    <a:pt x="2212" y="2677"/>
                    <a:pt x="2325" y="2474"/>
                  </a:cubicBezTo>
                  <a:cubicBezTo>
                    <a:pt x="2501" y="2160"/>
                    <a:pt x="2522" y="1772"/>
                    <a:pt x="2727" y="1476"/>
                  </a:cubicBezTo>
                  <a:cubicBezTo>
                    <a:pt x="2823" y="1340"/>
                    <a:pt x="2970" y="1248"/>
                    <a:pt x="3084" y="1127"/>
                  </a:cubicBezTo>
                  <a:cubicBezTo>
                    <a:pt x="3317" y="876"/>
                    <a:pt x="3390" y="518"/>
                    <a:pt x="3453" y="181"/>
                  </a:cubicBezTo>
                  <a:cubicBezTo>
                    <a:pt x="3227" y="406"/>
                    <a:pt x="3003" y="632"/>
                    <a:pt x="2778" y="856"/>
                  </a:cubicBezTo>
                  <a:cubicBezTo>
                    <a:pt x="2784" y="691"/>
                    <a:pt x="2754" y="527"/>
                    <a:pt x="2694" y="373"/>
                  </a:cubicBezTo>
                  <a:cubicBezTo>
                    <a:pt x="2663" y="296"/>
                    <a:pt x="2530" y="88"/>
                    <a:pt x="2565" y="0"/>
                  </a:cubicBezTo>
                  <a:cubicBezTo>
                    <a:pt x="2494" y="188"/>
                    <a:pt x="2423" y="380"/>
                    <a:pt x="2410" y="581"/>
                  </a:cubicBezTo>
                  <a:cubicBezTo>
                    <a:pt x="2403" y="699"/>
                    <a:pt x="2416" y="818"/>
                    <a:pt x="2429" y="935"/>
                  </a:cubicBezTo>
                  <a:cubicBezTo>
                    <a:pt x="2454" y="1178"/>
                    <a:pt x="2447" y="1419"/>
                    <a:pt x="2297" y="1624"/>
                  </a:cubicBezTo>
                  <a:cubicBezTo>
                    <a:pt x="2075" y="1928"/>
                    <a:pt x="1691" y="2083"/>
                    <a:pt x="1372" y="2270"/>
                  </a:cubicBezTo>
                  <a:cubicBezTo>
                    <a:pt x="1411" y="2211"/>
                    <a:pt x="1521" y="1946"/>
                    <a:pt x="1538" y="1871"/>
                  </a:cubicBezTo>
                  <a:cubicBezTo>
                    <a:pt x="1286" y="2109"/>
                    <a:pt x="1032" y="2347"/>
                    <a:pt x="797" y="2602"/>
                  </a:cubicBezTo>
                  <a:cubicBezTo>
                    <a:pt x="597" y="2819"/>
                    <a:pt x="444" y="3075"/>
                    <a:pt x="314" y="3339"/>
                  </a:cubicBezTo>
                  <a:cubicBezTo>
                    <a:pt x="243" y="3482"/>
                    <a:pt x="178" y="3628"/>
                    <a:pt x="116" y="3776"/>
                  </a:cubicBezTo>
                  <a:cubicBezTo>
                    <a:pt x="81" y="3856"/>
                    <a:pt x="45" y="3939"/>
                    <a:pt x="22" y="4023"/>
                  </a:cubicBezTo>
                  <a:cubicBezTo>
                    <a:pt x="17" y="4038"/>
                    <a:pt x="0" y="4079"/>
                    <a:pt x="8" y="4093"/>
                  </a:cubicBezTo>
                  <a:cubicBezTo>
                    <a:pt x="9" y="4096"/>
                    <a:pt x="13" y="4099"/>
                    <a:pt x="18" y="4101"/>
                  </a:cubicBezTo>
                  <a:close/>
                </a:path>
              </a:pathLst>
            </a:custGeom>
            <a:solidFill>
              <a:srgbClr val="518EE9">
                <a:alpha val="2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9" name="Google Shape;1619;p45"/>
            <p:cNvSpPr/>
            <p:nvPr/>
          </p:nvSpPr>
          <p:spPr>
            <a:xfrm>
              <a:off x="4903750" y="2378550"/>
              <a:ext cx="59550" cy="83725"/>
            </a:xfrm>
            <a:custGeom>
              <a:avLst/>
              <a:gdLst/>
              <a:ahLst/>
              <a:cxnLst/>
              <a:rect l="l" t="t" r="r" b="b"/>
              <a:pathLst>
                <a:path w="2382" h="3349" extrusionOk="0">
                  <a:moveTo>
                    <a:pt x="16" y="3340"/>
                  </a:moveTo>
                  <a:cubicBezTo>
                    <a:pt x="49" y="3349"/>
                    <a:pt x="154" y="3293"/>
                    <a:pt x="180" y="3282"/>
                  </a:cubicBezTo>
                  <a:cubicBezTo>
                    <a:pt x="362" y="3200"/>
                    <a:pt x="534" y="3099"/>
                    <a:pt x="710" y="3005"/>
                  </a:cubicBezTo>
                  <a:cubicBezTo>
                    <a:pt x="882" y="2913"/>
                    <a:pt x="1061" y="2841"/>
                    <a:pt x="1242" y="2769"/>
                  </a:cubicBezTo>
                  <a:cubicBezTo>
                    <a:pt x="1170" y="2771"/>
                    <a:pt x="1021" y="2758"/>
                    <a:pt x="1021" y="2758"/>
                  </a:cubicBezTo>
                  <a:cubicBezTo>
                    <a:pt x="1023" y="2741"/>
                    <a:pt x="1094" y="2690"/>
                    <a:pt x="1110" y="2676"/>
                  </a:cubicBezTo>
                  <a:cubicBezTo>
                    <a:pt x="1142" y="2644"/>
                    <a:pt x="1174" y="2612"/>
                    <a:pt x="1206" y="2580"/>
                  </a:cubicBezTo>
                  <a:cubicBezTo>
                    <a:pt x="1271" y="2514"/>
                    <a:pt x="1331" y="2447"/>
                    <a:pt x="1390" y="2377"/>
                  </a:cubicBezTo>
                  <a:cubicBezTo>
                    <a:pt x="1504" y="2238"/>
                    <a:pt x="1604" y="2088"/>
                    <a:pt x="1677" y="1924"/>
                  </a:cubicBezTo>
                  <a:cubicBezTo>
                    <a:pt x="1788" y="1668"/>
                    <a:pt x="1777" y="1368"/>
                    <a:pt x="1915" y="1126"/>
                  </a:cubicBezTo>
                  <a:cubicBezTo>
                    <a:pt x="1979" y="1015"/>
                    <a:pt x="2086" y="933"/>
                    <a:pt x="2164" y="831"/>
                  </a:cubicBezTo>
                  <a:cubicBezTo>
                    <a:pt x="2326" y="621"/>
                    <a:pt x="2357" y="341"/>
                    <a:pt x="2382" y="77"/>
                  </a:cubicBezTo>
                  <a:cubicBezTo>
                    <a:pt x="2224" y="267"/>
                    <a:pt x="2067" y="456"/>
                    <a:pt x="1910" y="644"/>
                  </a:cubicBezTo>
                  <a:cubicBezTo>
                    <a:pt x="1902" y="518"/>
                    <a:pt x="1868" y="393"/>
                    <a:pt x="1809" y="279"/>
                  </a:cubicBezTo>
                  <a:cubicBezTo>
                    <a:pt x="1781" y="222"/>
                    <a:pt x="1663" y="72"/>
                    <a:pt x="1684" y="0"/>
                  </a:cubicBezTo>
                  <a:cubicBezTo>
                    <a:pt x="1643" y="150"/>
                    <a:pt x="1601" y="304"/>
                    <a:pt x="1606" y="459"/>
                  </a:cubicBezTo>
                  <a:cubicBezTo>
                    <a:pt x="1609" y="550"/>
                    <a:pt x="1627" y="641"/>
                    <a:pt x="1646" y="731"/>
                  </a:cubicBezTo>
                  <a:cubicBezTo>
                    <a:pt x="1682" y="916"/>
                    <a:pt x="1694" y="1101"/>
                    <a:pt x="1594" y="1270"/>
                  </a:cubicBezTo>
                  <a:cubicBezTo>
                    <a:pt x="1444" y="1521"/>
                    <a:pt x="1159" y="1667"/>
                    <a:pt x="928" y="1833"/>
                  </a:cubicBezTo>
                  <a:cubicBezTo>
                    <a:pt x="954" y="1786"/>
                    <a:pt x="1019" y="1573"/>
                    <a:pt x="1027" y="1515"/>
                  </a:cubicBezTo>
                  <a:cubicBezTo>
                    <a:pt x="850" y="1716"/>
                    <a:pt x="671" y="1917"/>
                    <a:pt x="509" y="2130"/>
                  </a:cubicBezTo>
                  <a:cubicBezTo>
                    <a:pt x="371" y="2312"/>
                    <a:pt x="270" y="2520"/>
                    <a:pt x="190" y="2732"/>
                  </a:cubicBezTo>
                  <a:cubicBezTo>
                    <a:pt x="145" y="2847"/>
                    <a:pt x="106" y="2965"/>
                    <a:pt x="67" y="3083"/>
                  </a:cubicBezTo>
                  <a:cubicBezTo>
                    <a:pt x="47" y="3148"/>
                    <a:pt x="25" y="3214"/>
                    <a:pt x="13" y="3281"/>
                  </a:cubicBezTo>
                  <a:cubicBezTo>
                    <a:pt x="11" y="3292"/>
                    <a:pt x="0" y="3324"/>
                    <a:pt x="8" y="3335"/>
                  </a:cubicBezTo>
                  <a:cubicBezTo>
                    <a:pt x="9" y="3338"/>
                    <a:pt x="13" y="3339"/>
                    <a:pt x="15" y="3340"/>
                  </a:cubicBezTo>
                  <a:close/>
                </a:path>
              </a:pathLst>
            </a:custGeom>
            <a:solidFill>
              <a:srgbClr val="518EE9">
                <a:alpha val="2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0" name="Google Shape;1620;p45"/>
            <p:cNvSpPr/>
            <p:nvPr/>
          </p:nvSpPr>
          <p:spPr>
            <a:xfrm>
              <a:off x="4483875" y="2710600"/>
              <a:ext cx="120725" cy="46275"/>
            </a:xfrm>
            <a:custGeom>
              <a:avLst/>
              <a:gdLst/>
              <a:ahLst/>
              <a:cxnLst/>
              <a:rect l="l" t="t" r="r" b="b"/>
              <a:pathLst>
                <a:path w="4829" h="1851" extrusionOk="0">
                  <a:moveTo>
                    <a:pt x="3" y="1221"/>
                  </a:moveTo>
                  <a:cubicBezTo>
                    <a:pt x="22" y="1258"/>
                    <a:pt x="157" y="1305"/>
                    <a:pt x="187" y="1320"/>
                  </a:cubicBezTo>
                  <a:cubicBezTo>
                    <a:pt x="408" y="1417"/>
                    <a:pt x="638" y="1488"/>
                    <a:pt x="864" y="1568"/>
                  </a:cubicBezTo>
                  <a:cubicBezTo>
                    <a:pt x="1086" y="1647"/>
                    <a:pt x="1295" y="1749"/>
                    <a:pt x="1506" y="1850"/>
                  </a:cubicBezTo>
                  <a:cubicBezTo>
                    <a:pt x="1447" y="1788"/>
                    <a:pt x="1337" y="1645"/>
                    <a:pt x="1337" y="1645"/>
                  </a:cubicBezTo>
                  <a:cubicBezTo>
                    <a:pt x="1354" y="1632"/>
                    <a:pt x="1455" y="1655"/>
                    <a:pt x="1481" y="1657"/>
                  </a:cubicBezTo>
                  <a:cubicBezTo>
                    <a:pt x="1536" y="1661"/>
                    <a:pt x="1592" y="1663"/>
                    <a:pt x="1646" y="1666"/>
                  </a:cubicBezTo>
                  <a:cubicBezTo>
                    <a:pt x="1756" y="1670"/>
                    <a:pt x="1865" y="1670"/>
                    <a:pt x="1976" y="1665"/>
                  </a:cubicBezTo>
                  <a:cubicBezTo>
                    <a:pt x="2191" y="1653"/>
                    <a:pt x="2406" y="1621"/>
                    <a:pt x="2612" y="1552"/>
                  </a:cubicBezTo>
                  <a:cubicBezTo>
                    <a:pt x="2930" y="1445"/>
                    <a:pt x="3189" y="1193"/>
                    <a:pt x="3516" y="1119"/>
                  </a:cubicBezTo>
                  <a:cubicBezTo>
                    <a:pt x="3667" y="1084"/>
                    <a:pt x="3826" y="1114"/>
                    <a:pt x="3980" y="1101"/>
                  </a:cubicBezTo>
                  <a:cubicBezTo>
                    <a:pt x="4300" y="1075"/>
                    <a:pt x="4573" y="875"/>
                    <a:pt x="4829" y="683"/>
                  </a:cubicBezTo>
                  <a:lnTo>
                    <a:pt x="3939" y="724"/>
                  </a:lnTo>
                  <a:cubicBezTo>
                    <a:pt x="4047" y="613"/>
                    <a:pt x="4131" y="481"/>
                    <a:pt x="4186" y="337"/>
                  </a:cubicBezTo>
                  <a:cubicBezTo>
                    <a:pt x="4213" y="265"/>
                    <a:pt x="4252" y="40"/>
                    <a:pt x="4331" y="0"/>
                  </a:cubicBezTo>
                  <a:cubicBezTo>
                    <a:pt x="4165" y="85"/>
                    <a:pt x="3995" y="172"/>
                    <a:pt x="3860" y="302"/>
                  </a:cubicBezTo>
                  <a:cubicBezTo>
                    <a:pt x="3781" y="379"/>
                    <a:pt x="3715" y="470"/>
                    <a:pt x="3650" y="558"/>
                  </a:cubicBezTo>
                  <a:cubicBezTo>
                    <a:pt x="3515" y="741"/>
                    <a:pt x="3359" y="903"/>
                    <a:pt x="3128" y="949"/>
                  </a:cubicBezTo>
                  <a:cubicBezTo>
                    <a:pt x="2783" y="1019"/>
                    <a:pt x="2421" y="884"/>
                    <a:pt x="2086" y="813"/>
                  </a:cubicBezTo>
                  <a:cubicBezTo>
                    <a:pt x="2149" y="797"/>
                    <a:pt x="2392" y="683"/>
                    <a:pt x="2450" y="643"/>
                  </a:cubicBezTo>
                  <a:cubicBezTo>
                    <a:pt x="2127" y="648"/>
                    <a:pt x="1803" y="652"/>
                    <a:pt x="1480" y="680"/>
                  </a:cubicBezTo>
                  <a:cubicBezTo>
                    <a:pt x="1207" y="704"/>
                    <a:pt x="940" y="784"/>
                    <a:pt x="685" y="883"/>
                  </a:cubicBezTo>
                  <a:cubicBezTo>
                    <a:pt x="547" y="938"/>
                    <a:pt x="410" y="997"/>
                    <a:pt x="274" y="1059"/>
                  </a:cubicBezTo>
                  <a:cubicBezTo>
                    <a:pt x="200" y="1094"/>
                    <a:pt x="123" y="1127"/>
                    <a:pt x="54" y="1172"/>
                  </a:cubicBezTo>
                  <a:cubicBezTo>
                    <a:pt x="43" y="1178"/>
                    <a:pt x="4" y="1195"/>
                    <a:pt x="1" y="1210"/>
                  </a:cubicBezTo>
                  <a:cubicBezTo>
                    <a:pt x="1" y="1214"/>
                    <a:pt x="1" y="1218"/>
                    <a:pt x="3" y="1223"/>
                  </a:cubicBezTo>
                  <a:close/>
                </a:path>
              </a:pathLst>
            </a:custGeom>
            <a:solidFill>
              <a:srgbClr val="518EE9">
                <a:alpha val="2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1" name="Google Shape;1621;p45"/>
            <p:cNvSpPr/>
            <p:nvPr/>
          </p:nvSpPr>
          <p:spPr>
            <a:xfrm>
              <a:off x="4423100" y="2767775"/>
              <a:ext cx="134250" cy="43675"/>
            </a:xfrm>
            <a:custGeom>
              <a:avLst/>
              <a:gdLst/>
              <a:ahLst/>
              <a:cxnLst/>
              <a:rect l="l" t="t" r="r" b="b"/>
              <a:pathLst>
                <a:path w="5370" h="1747" extrusionOk="0">
                  <a:moveTo>
                    <a:pt x="3" y="899"/>
                  </a:moveTo>
                  <a:cubicBezTo>
                    <a:pt x="21" y="942"/>
                    <a:pt x="163" y="1007"/>
                    <a:pt x="196" y="1027"/>
                  </a:cubicBezTo>
                  <a:cubicBezTo>
                    <a:pt x="429" y="1156"/>
                    <a:pt x="674" y="1257"/>
                    <a:pt x="916" y="1369"/>
                  </a:cubicBezTo>
                  <a:cubicBezTo>
                    <a:pt x="1151" y="1479"/>
                    <a:pt x="1372" y="1613"/>
                    <a:pt x="1593" y="1746"/>
                  </a:cubicBezTo>
                  <a:cubicBezTo>
                    <a:pt x="1534" y="1671"/>
                    <a:pt x="1427" y="1502"/>
                    <a:pt x="1427" y="1502"/>
                  </a:cubicBezTo>
                  <a:cubicBezTo>
                    <a:pt x="1447" y="1490"/>
                    <a:pt x="1557" y="1526"/>
                    <a:pt x="1586" y="1531"/>
                  </a:cubicBezTo>
                  <a:cubicBezTo>
                    <a:pt x="1645" y="1541"/>
                    <a:pt x="1706" y="1550"/>
                    <a:pt x="1767" y="1557"/>
                  </a:cubicBezTo>
                  <a:cubicBezTo>
                    <a:pt x="1887" y="1573"/>
                    <a:pt x="2007" y="1584"/>
                    <a:pt x="2128" y="1589"/>
                  </a:cubicBezTo>
                  <a:cubicBezTo>
                    <a:pt x="2367" y="1599"/>
                    <a:pt x="2607" y="1585"/>
                    <a:pt x="2840" y="1531"/>
                  </a:cubicBezTo>
                  <a:cubicBezTo>
                    <a:pt x="3202" y="1447"/>
                    <a:pt x="3513" y="1195"/>
                    <a:pt x="3880" y="1147"/>
                  </a:cubicBezTo>
                  <a:cubicBezTo>
                    <a:pt x="4050" y="1125"/>
                    <a:pt x="4222" y="1174"/>
                    <a:pt x="4393" y="1176"/>
                  </a:cubicBezTo>
                  <a:cubicBezTo>
                    <a:pt x="4747" y="1179"/>
                    <a:pt x="5069" y="989"/>
                    <a:pt x="5370" y="803"/>
                  </a:cubicBezTo>
                  <a:cubicBezTo>
                    <a:pt x="5043" y="787"/>
                    <a:pt x="4715" y="772"/>
                    <a:pt x="4388" y="756"/>
                  </a:cubicBezTo>
                  <a:cubicBezTo>
                    <a:pt x="4517" y="647"/>
                    <a:pt x="4623" y="509"/>
                    <a:pt x="4698" y="357"/>
                  </a:cubicBezTo>
                  <a:cubicBezTo>
                    <a:pt x="4735" y="280"/>
                    <a:pt x="4802" y="35"/>
                    <a:pt x="4893" y="0"/>
                  </a:cubicBezTo>
                  <a:cubicBezTo>
                    <a:pt x="4700" y="77"/>
                    <a:pt x="4504" y="155"/>
                    <a:pt x="4343" y="285"/>
                  </a:cubicBezTo>
                  <a:cubicBezTo>
                    <a:pt x="4248" y="361"/>
                    <a:pt x="4166" y="454"/>
                    <a:pt x="4086" y="544"/>
                  </a:cubicBezTo>
                  <a:cubicBezTo>
                    <a:pt x="3919" y="731"/>
                    <a:pt x="3729" y="893"/>
                    <a:pt x="3470" y="922"/>
                  </a:cubicBezTo>
                  <a:cubicBezTo>
                    <a:pt x="3083" y="963"/>
                    <a:pt x="2700" y="777"/>
                    <a:pt x="2337" y="664"/>
                  </a:cubicBezTo>
                  <a:cubicBezTo>
                    <a:pt x="2409" y="653"/>
                    <a:pt x="2687" y="551"/>
                    <a:pt x="2756" y="514"/>
                  </a:cubicBezTo>
                  <a:cubicBezTo>
                    <a:pt x="2399" y="486"/>
                    <a:pt x="2043" y="457"/>
                    <a:pt x="1685" y="455"/>
                  </a:cubicBezTo>
                  <a:cubicBezTo>
                    <a:pt x="1381" y="454"/>
                    <a:pt x="1081" y="513"/>
                    <a:pt x="790" y="597"/>
                  </a:cubicBezTo>
                  <a:cubicBezTo>
                    <a:pt x="631" y="643"/>
                    <a:pt x="474" y="694"/>
                    <a:pt x="319" y="748"/>
                  </a:cubicBezTo>
                  <a:cubicBezTo>
                    <a:pt x="234" y="778"/>
                    <a:pt x="146" y="808"/>
                    <a:pt x="64" y="849"/>
                  </a:cubicBezTo>
                  <a:cubicBezTo>
                    <a:pt x="50" y="855"/>
                    <a:pt x="7" y="871"/>
                    <a:pt x="2" y="887"/>
                  </a:cubicBezTo>
                  <a:cubicBezTo>
                    <a:pt x="1" y="891"/>
                    <a:pt x="1" y="894"/>
                    <a:pt x="3" y="899"/>
                  </a:cubicBezTo>
                  <a:close/>
                </a:path>
              </a:pathLst>
            </a:custGeom>
            <a:solidFill>
              <a:srgbClr val="518EE9">
                <a:alpha val="2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622" name="Google Shape;1622;p45"/>
          <p:cNvPicPr preferRelativeResize="0"/>
          <p:nvPr/>
        </p:nvPicPr>
        <p:blipFill rotWithShape="1">
          <a:blip r:embed="rId3">
            <a:alphaModFix/>
          </a:blip>
          <a:srcRect l="2369" r="3219" b="7646"/>
          <a:stretch/>
        </p:blipFill>
        <p:spPr>
          <a:xfrm>
            <a:off x="390700" y="0"/>
            <a:ext cx="7817068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27" name="Google Shape;1627;p46"/>
          <p:cNvGrpSpPr/>
          <p:nvPr/>
        </p:nvGrpSpPr>
        <p:grpSpPr>
          <a:xfrm rot="-3385135" flipH="1">
            <a:off x="7810821" y="3890203"/>
            <a:ext cx="1023918" cy="820537"/>
            <a:chOff x="4423100" y="2378550"/>
            <a:chExt cx="540200" cy="432900"/>
          </a:xfrm>
        </p:grpSpPr>
        <p:sp>
          <p:nvSpPr>
            <p:cNvPr id="1628" name="Google Shape;1628;p46"/>
            <p:cNvSpPr/>
            <p:nvPr/>
          </p:nvSpPr>
          <p:spPr>
            <a:xfrm>
              <a:off x="4537050" y="2582000"/>
              <a:ext cx="206275" cy="123200"/>
            </a:xfrm>
            <a:custGeom>
              <a:avLst/>
              <a:gdLst/>
              <a:ahLst/>
              <a:cxnLst/>
              <a:rect l="l" t="t" r="r" b="b"/>
              <a:pathLst>
                <a:path w="8251" h="4928" extrusionOk="0">
                  <a:moveTo>
                    <a:pt x="13" y="4691"/>
                  </a:moveTo>
                  <a:cubicBezTo>
                    <a:pt x="68" y="4744"/>
                    <a:pt x="334" y="4751"/>
                    <a:pt x="398" y="4757"/>
                  </a:cubicBezTo>
                  <a:cubicBezTo>
                    <a:pt x="844" y="4800"/>
                    <a:pt x="1294" y="4791"/>
                    <a:pt x="1742" y="4801"/>
                  </a:cubicBezTo>
                  <a:cubicBezTo>
                    <a:pt x="2180" y="4812"/>
                    <a:pt x="2610" y="4871"/>
                    <a:pt x="3045" y="4928"/>
                  </a:cubicBezTo>
                  <a:cubicBezTo>
                    <a:pt x="2902" y="4851"/>
                    <a:pt x="2624" y="4663"/>
                    <a:pt x="2624" y="4663"/>
                  </a:cubicBezTo>
                  <a:cubicBezTo>
                    <a:pt x="2646" y="4630"/>
                    <a:pt x="2841" y="4611"/>
                    <a:pt x="2887" y="4599"/>
                  </a:cubicBezTo>
                  <a:cubicBezTo>
                    <a:pt x="2986" y="4573"/>
                    <a:pt x="3085" y="4547"/>
                    <a:pt x="3184" y="4519"/>
                  </a:cubicBezTo>
                  <a:cubicBezTo>
                    <a:pt x="3380" y="4462"/>
                    <a:pt x="3576" y="4398"/>
                    <a:pt x="3766" y="4325"/>
                  </a:cubicBezTo>
                  <a:cubicBezTo>
                    <a:pt x="4143" y="4178"/>
                    <a:pt x="4504" y="3995"/>
                    <a:pt x="4829" y="3754"/>
                  </a:cubicBezTo>
                  <a:cubicBezTo>
                    <a:pt x="5332" y="3380"/>
                    <a:pt x="5642" y="2779"/>
                    <a:pt x="6177" y="2459"/>
                  </a:cubicBezTo>
                  <a:cubicBezTo>
                    <a:pt x="6426" y="2309"/>
                    <a:pt x="6725" y="2269"/>
                    <a:pt x="6991" y="2156"/>
                  </a:cubicBezTo>
                  <a:cubicBezTo>
                    <a:pt x="7541" y="1924"/>
                    <a:pt x="7910" y="1410"/>
                    <a:pt x="8250" y="921"/>
                  </a:cubicBezTo>
                  <a:cubicBezTo>
                    <a:pt x="7733" y="1116"/>
                    <a:pt x="7216" y="1313"/>
                    <a:pt x="6699" y="1510"/>
                  </a:cubicBezTo>
                  <a:cubicBezTo>
                    <a:pt x="6826" y="1254"/>
                    <a:pt x="6897" y="970"/>
                    <a:pt x="6909" y="684"/>
                  </a:cubicBezTo>
                  <a:cubicBezTo>
                    <a:pt x="6915" y="539"/>
                    <a:pt x="6852" y="117"/>
                    <a:pt x="6971" y="1"/>
                  </a:cubicBezTo>
                  <a:cubicBezTo>
                    <a:pt x="6725" y="248"/>
                    <a:pt x="6475" y="502"/>
                    <a:pt x="6312" y="812"/>
                  </a:cubicBezTo>
                  <a:cubicBezTo>
                    <a:pt x="6216" y="994"/>
                    <a:pt x="6154" y="1192"/>
                    <a:pt x="6089" y="1387"/>
                  </a:cubicBezTo>
                  <a:cubicBezTo>
                    <a:pt x="5957" y="1789"/>
                    <a:pt x="5774" y="2168"/>
                    <a:pt x="5392" y="2385"/>
                  </a:cubicBezTo>
                  <a:cubicBezTo>
                    <a:pt x="4821" y="2711"/>
                    <a:pt x="4103" y="2681"/>
                    <a:pt x="3464" y="2752"/>
                  </a:cubicBezTo>
                  <a:cubicBezTo>
                    <a:pt x="3568" y="2685"/>
                    <a:pt x="3931" y="2342"/>
                    <a:pt x="4012" y="2237"/>
                  </a:cubicBezTo>
                  <a:cubicBezTo>
                    <a:pt x="3442" y="2434"/>
                    <a:pt x="2871" y="2631"/>
                    <a:pt x="2316" y="2868"/>
                  </a:cubicBezTo>
                  <a:cubicBezTo>
                    <a:pt x="1845" y="3070"/>
                    <a:pt x="1419" y="3367"/>
                    <a:pt x="1025" y="3693"/>
                  </a:cubicBezTo>
                  <a:cubicBezTo>
                    <a:pt x="812" y="3870"/>
                    <a:pt x="603" y="4055"/>
                    <a:pt x="400" y="4244"/>
                  </a:cubicBezTo>
                  <a:cubicBezTo>
                    <a:pt x="288" y="4348"/>
                    <a:pt x="172" y="4453"/>
                    <a:pt x="74" y="4571"/>
                  </a:cubicBezTo>
                  <a:cubicBezTo>
                    <a:pt x="58" y="4591"/>
                    <a:pt x="1" y="4643"/>
                    <a:pt x="3" y="4673"/>
                  </a:cubicBezTo>
                  <a:cubicBezTo>
                    <a:pt x="3" y="4679"/>
                    <a:pt x="7" y="4685"/>
                    <a:pt x="13" y="4691"/>
                  </a:cubicBezTo>
                  <a:close/>
                </a:path>
              </a:pathLst>
            </a:custGeom>
            <a:solidFill>
              <a:srgbClr val="518EE9">
                <a:alpha val="2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9" name="Google Shape;1629;p46"/>
            <p:cNvSpPr/>
            <p:nvPr/>
          </p:nvSpPr>
          <p:spPr>
            <a:xfrm>
              <a:off x="4579075" y="2691625"/>
              <a:ext cx="187425" cy="91125"/>
            </a:xfrm>
            <a:custGeom>
              <a:avLst/>
              <a:gdLst/>
              <a:ahLst/>
              <a:cxnLst/>
              <a:rect l="l" t="t" r="r" b="b"/>
              <a:pathLst>
                <a:path w="7497" h="3645" extrusionOk="0">
                  <a:moveTo>
                    <a:pt x="6" y="3033"/>
                  </a:moveTo>
                  <a:cubicBezTo>
                    <a:pt x="46" y="3086"/>
                    <a:pt x="270" y="3127"/>
                    <a:pt x="325" y="3141"/>
                  </a:cubicBezTo>
                  <a:cubicBezTo>
                    <a:pt x="696" y="3238"/>
                    <a:pt x="1079" y="3292"/>
                    <a:pt x="1456" y="3361"/>
                  </a:cubicBezTo>
                  <a:cubicBezTo>
                    <a:pt x="1827" y="3429"/>
                    <a:pt x="2183" y="3537"/>
                    <a:pt x="2544" y="3645"/>
                  </a:cubicBezTo>
                  <a:cubicBezTo>
                    <a:pt x="2432" y="3560"/>
                    <a:pt x="2223" y="3362"/>
                    <a:pt x="2223" y="3362"/>
                  </a:cubicBezTo>
                  <a:cubicBezTo>
                    <a:pt x="2245" y="3339"/>
                    <a:pt x="2414" y="3349"/>
                    <a:pt x="2454" y="3345"/>
                  </a:cubicBezTo>
                  <a:cubicBezTo>
                    <a:pt x="2542" y="3336"/>
                    <a:pt x="2629" y="3328"/>
                    <a:pt x="2717" y="3316"/>
                  </a:cubicBezTo>
                  <a:cubicBezTo>
                    <a:pt x="2892" y="3295"/>
                    <a:pt x="3065" y="3267"/>
                    <a:pt x="3237" y="3230"/>
                  </a:cubicBezTo>
                  <a:cubicBezTo>
                    <a:pt x="3575" y="3158"/>
                    <a:pt x="3907" y="3053"/>
                    <a:pt x="4214" y="2892"/>
                  </a:cubicBezTo>
                  <a:cubicBezTo>
                    <a:pt x="4691" y="2642"/>
                    <a:pt x="5035" y="2176"/>
                    <a:pt x="5533" y="1975"/>
                  </a:cubicBezTo>
                  <a:cubicBezTo>
                    <a:pt x="5763" y="1882"/>
                    <a:pt x="6021" y="1889"/>
                    <a:pt x="6262" y="1829"/>
                  </a:cubicBezTo>
                  <a:cubicBezTo>
                    <a:pt x="6760" y="1707"/>
                    <a:pt x="7143" y="1322"/>
                    <a:pt x="7497" y="953"/>
                  </a:cubicBezTo>
                  <a:cubicBezTo>
                    <a:pt x="7032" y="1049"/>
                    <a:pt x="6567" y="1146"/>
                    <a:pt x="6102" y="1242"/>
                  </a:cubicBezTo>
                  <a:cubicBezTo>
                    <a:pt x="6245" y="1043"/>
                    <a:pt x="6343" y="811"/>
                    <a:pt x="6392" y="571"/>
                  </a:cubicBezTo>
                  <a:cubicBezTo>
                    <a:pt x="6418" y="450"/>
                    <a:pt x="6422" y="83"/>
                    <a:pt x="6537" y="0"/>
                  </a:cubicBezTo>
                  <a:cubicBezTo>
                    <a:pt x="6294" y="177"/>
                    <a:pt x="6049" y="358"/>
                    <a:pt x="5870" y="598"/>
                  </a:cubicBezTo>
                  <a:cubicBezTo>
                    <a:pt x="5763" y="740"/>
                    <a:pt x="5684" y="899"/>
                    <a:pt x="5602" y="1055"/>
                  </a:cubicBezTo>
                  <a:cubicBezTo>
                    <a:pt x="5436" y="1378"/>
                    <a:pt x="5231" y="1674"/>
                    <a:pt x="4877" y="1807"/>
                  </a:cubicBezTo>
                  <a:cubicBezTo>
                    <a:pt x="4349" y="2005"/>
                    <a:pt x="3745" y="1884"/>
                    <a:pt x="3194" y="1856"/>
                  </a:cubicBezTo>
                  <a:cubicBezTo>
                    <a:pt x="3290" y="1816"/>
                    <a:pt x="3644" y="1573"/>
                    <a:pt x="3727" y="1495"/>
                  </a:cubicBezTo>
                  <a:cubicBezTo>
                    <a:pt x="3217" y="1584"/>
                    <a:pt x="2707" y="1674"/>
                    <a:pt x="2204" y="1801"/>
                  </a:cubicBezTo>
                  <a:cubicBezTo>
                    <a:pt x="1777" y="1907"/>
                    <a:pt x="1377" y="2102"/>
                    <a:pt x="1000" y="2325"/>
                  </a:cubicBezTo>
                  <a:cubicBezTo>
                    <a:pt x="794" y="2446"/>
                    <a:pt x="593" y="2573"/>
                    <a:pt x="395" y="2707"/>
                  </a:cubicBezTo>
                  <a:cubicBezTo>
                    <a:pt x="286" y="2780"/>
                    <a:pt x="174" y="2853"/>
                    <a:pt x="75" y="2940"/>
                  </a:cubicBezTo>
                  <a:cubicBezTo>
                    <a:pt x="58" y="2954"/>
                    <a:pt x="3" y="2991"/>
                    <a:pt x="1" y="3015"/>
                  </a:cubicBezTo>
                  <a:cubicBezTo>
                    <a:pt x="0" y="3022"/>
                    <a:pt x="3" y="3027"/>
                    <a:pt x="6" y="3033"/>
                  </a:cubicBezTo>
                  <a:close/>
                </a:path>
              </a:pathLst>
            </a:custGeom>
            <a:solidFill>
              <a:srgbClr val="518EE9">
                <a:alpha val="2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0" name="Google Shape;1630;p46"/>
            <p:cNvSpPr/>
            <p:nvPr/>
          </p:nvSpPr>
          <p:spPr>
            <a:xfrm>
              <a:off x="4691850" y="2537450"/>
              <a:ext cx="179600" cy="154850"/>
            </a:xfrm>
            <a:custGeom>
              <a:avLst/>
              <a:gdLst/>
              <a:ahLst/>
              <a:cxnLst/>
              <a:rect l="l" t="t" r="r" b="b"/>
              <a:pathLst>
                <a:path w="7184" h="6194" extrusionOk="0">
                  <a:moveTo>
                    <a:pt x="21" y="6154"/>
                  </a:moveTo>
                  <a:cubicBezTo>
                    <a:pt x="87" y="6193"/>
                    <a:pt x="348" y="6139"/>
                    <a:pt x="411" y="6130"/>
                  </a:cubicBezTo>
                  <a:cubicBezTo>
                    <a:pt x="856" y="6071"/>
                    <a:pt x="1292" y="5959"/>
                    <a:pt x="1730" y="5868"/>
                  </a:cubicBezTo>
                  <a:cubicBezTo>
                    <a:pt x="2160" y="5778"/>
                    <a:pt x="2592" y="5736"/>
                    <a:pt x="3028" y="5694"/>
                  </a:cubicBezTo>
                  <a:cubicBezTo>
                    <a:pt x="2872" y="5652"/>
                    <a:pt x="2557" y="5531"/>
                    <a:pt x="2557" y="5531"/>
                  </a:cubicBezTo>
                  <a:cubicBezTo>
                    <a:pt x="2572" y="5495"/>
                    <a:pt x="2758" y="5432"/>
                    <a:pt x="2800" y="5409"/>
                  </a:cubicBezTo>
                  <a:cubicBezTo>
                    <a:pt x="2890" y="5362"/>
                    <a:pt x="2981" y="5314"/>
                    <a:pt x="3070" y="5263"/>
                  </a:cubicBezTo>
                  <a:cubicBezTo>
                    <a:pt x="3250" y="5163"/>
                    <a:pt x="3424" y="5057"/>
                    <a:pt x="3593" y="4941"/>
                  </a:cubicBezTo>
                  <a:cubicBezTo>
                    <a:pt x="3926" y="4714"/>
                    <a:pt x="4238" y="4453"/>
                    <a:pt x="4498" y="4144"/>
                  </a:cubicBezTo>
                  <a:cubicBezTo>
                    <a:pt x="4901" y="3665"/>
                    <a:pt x="5067" y="3010"/>
                    <a:pt x="5516" y="2575"/>
                  </a:cubicBezTo>
                  <a:cubicBezTo>
                    <a:pt x="5724" y="2373"/>
                    <a:pt x="6005" y="2265"/>
                    <a:pt x="6239" y="2095"/>
                  </a:cubicBezTo>
                  <a:cubicBezTo>
                    <a:pt x="6720" y="1744"/>
                    <a:pt x="6963" y="1158"/>
                    <a:pt x="7184" y="605"/>
                  </a:cubicBezTo>
                  <a:cubicBezTo>
                    <a:pt x="6724" y="913"/>
                    <a:pt x="6266" y="1223"/>
                    <a:pt x="5808" y="1532"/>
                  </a:cubicBezTo>
                  <a:cubicBezTo>
                    <a:pt x="5872" y="1254"/>
                    <a:pt x="5877" y="962"/>
                    <a:pt x="5824" y="680"/>
                  </a:cubicBezTo>
                  <a:cubicBezTo>
                    <a:pt x="5798" y="538"/>
                    <a:pt x="5639" y="141"/>
                    <a:pt x="5729" y="1"/>
                  </a:cubicBezTo>
                  <a:cubicBezTo>
                    <a:pt x="5545" y="299"/>
                    <a:pt x="5360" y="602"/>
                    <a:pt x="5272" y="940"/>
                  </a:cubicBezTo>
                  <a:cubicBezTo>
                    <a:pt x="5220" y="1140"/>
                    <a:pt x="5204" y="1347"/>
                    <a:pt x="5185" y="1551"/>
                  </a:cubicBezTo>
                  <a:cubicBezTo>
                    <a:pt x="5148" y="1973"/>
                    <a:pt x="5057" y="2383"/>
                    <a:pt x="4734" y="2682"/>
                  </a:cubicBezTo>
                  <a:cubicBezTo>
                    <a:pt x="4253" y="3130"/>
                    <a:pt x="3547" y="3265"/>
                    <a:pt x="2941" y="3478"/>
                  </a:cubicBezTo>
                  <a:cubicBezTo>
                    <a:pt x="3027" y="3391"/>
                    <a:pt x="3302" y="2974"/>
                    <a:pt x="3357" y="2852"/>
                  </a:cubicBezTo>
                  <a:cubicBezTo>
                    <a:pt x="2847" y="3174"/>
                    <a:pt x="2336" y="3496"/>
                    <a:pt x="1849" y="3854"/>
                  </a:cubicBezTo>
                  <a:cubicBezTo>
                    <a:pt x="1435" y="4159"/>
                    <a:pt x="1090" y="4544"/>
                    <a:pt x="780" y="4951"/>
                  </a:cubicBezTo>
                  <a:cubicBezTo>
                    <a:pt x="613" y="5172"/>
                    <a:pt x="452" y="5400"/>
                    <a:pt x="297" y="5630"/>
                  </a:cubicBezTo>
                  <a:cubicBezTo>
                    <a:pt x="212" y="5757"/>
                    <a:pt x="123" y="5886"/>
                    <a:pt x="54" y="6022"/>
                  </a:cubicBezTo>
                  <a:cubicBezTo>
                    <a:pt x="42" y="6046"/>
                    <a:pt x="0" y="6109"/>
                    <a:pt x="9" y="6138"/>
                  </a:cubicBezTo>
                  <a:cubicBezTo>
                    <a:pt x="10" y="6144"/>
                    <a:pt x="15" y="6149"/>
                    <a:pt x="23" y="6154"/>
                  </a:cubicBezTo>
                  <a:close/>
                </a:path>
              </a:pathLst>
            </a:custGeom>
            <a:solidFill>
              <a:srgbClr val="518EE9">
                <a:alpha val="2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1" name="Google Shape;1631;p46"/>
            <p:cNvSpPr/>
            <p:nvPr/>
          </p:nvSpPr>
          <p:spPr>
            <a:xfrm>
              <a:off x="4791000" y="2420875"/>
              <a:ext cx="86325" cy="102925"/>
            </a:xfrm>
            <a:custGeom>
              <a:avLst/>
              <a:gdLst/>
              <a:ahLst/>
              <a:cxnLst/>
              <a:rect l="l" t="t" r="r" b="b"/>
              <a:pathLst>
                <a:path w="3453" h="4117" extrusionOk="0">
                  <a:moveTo>
                    <a:pt x="18" y="4101"/>
                  </a:moveTo>
                  <a:cubicBezTo>
                    <a:pt x="59" y="4116"/>
                    <a:pt x="200" y="4057"/>
                    <a:pt x="236" y="4044"/>
                  </a:cubicBezTo>
                  <a:cubicBezTo>
                    <a:pt x="480" y="3963"/>
                    <a:pt x="714" y="3853"/>
                    <a:pt x="951" y="3752"/>
                  </a:cubicBezTo>
                  <a:cubicBezTo>
                    <a:pt x="1184" y="3654"/>
                    <a:pt x="1423" y="3584"/>
                    <a:pt x="1665" y="3512"/>
                  </a:cubicBezTo>
                  <a:cubicBezTo>
                    <a:pt x="1572" y="3505"/>
                    <a:pt x="1381" y="3471"/>
                    <a:pt x="1381" y="3471"/>
                  </a:cubicBezTo>
                  <a:cubicBezTo>
                    <a:pt x="1385" y="3449"/>
                    <a:pt x="1483" y="3393"/>
                    <a:pt x="1505" y="3376"/>
                  </a:cubicBezTo>
                  <a:cubicBezTo>
                    <a:pt x="1551" y="3339"/>
                    <a:pt x="1597" y="3302"/>
                    <a:pt x="1641" y="3264"/>
                  </a:cubicBezTo>
                  <a:cubicBezTo>
                    <a:pt x="1732" y="3188"/>
                    <a:pt x="1818" y="3108"/>
                    <a:pt x="1901" y="3024"/>
                  </a:cubicBezTo>
                  <a:cubicBezTo>
                    <a:pt x="2065" y="2859"/>
                    <a:pt x="2212" y="2677"/>
                    <a:pt x="2325" y="2474"/>
                  </a:cubicBezTo>
                  <a:cubicBezTo>
                    <a:pt x="2501" y="2160"/>
                    <a:pt x="2522" y="1772"/>
                    <a:pt x="2727" y="1476"/>
                  </a:cubicBezTo>
                  <a:cubicBezTo>
                    <a:pt x="2823" y="1340"/>
                    <a:pt x="2970" y="1248"/>
                    <a:pt x="3084" y="1127"/>
                  </a:cubicBezTo>
                  <a:cubicBezTo>
                    <a:pt x="3317" y="876"/>
                    <a:pt x="3390" y="518"/>
                    <a:pt x="3453" y="181"/>
                  </a:cubicBezTo>
                  <a:cubicBezTo>
                    <a:pt x="3227" y="406"/>
                    <a:pt x="3003" y="632"/>
                    <a:pt x="2778" y="856"/>
                  </a:cubicBezTo>
                  <a:cubicBezTo>
                    <a:pt x="2784" y="691"/>
                    <a:pt x="2754" y="527"/>
                    <a:pt x="2694" y="373"/>
                  </a:cubicBezTo>
                  <a:cubicBezTo>
                    <a:pt x="2663" y="296"/>
                    <a:pt x="2530" y="88"/>
                    <a:pt x="2565" y="0"/>
                  </a:cubicBezTo>
                  <a:cubicBezTo>
                    <a:pt x="2494" y="188"/>
                    <a:pt x="2423" y="380"/>
                    <a:pt x="2410" y="581"/>
                  </a:cubicBezTo>
                  <a:cubicBezTo>
                    <a:pt x="2403" y="699"/>
                    <a:pt x="2416" y="818"/>
                    <a:pt x="2429" y="935"/>
                  </a:cubicBezTo>
                  <a:cubicBezTo>
                    <a:pt x="2454" y="1178"/>
                    <a:pt x="2447" y="1419"/>
                    <a:pt x="2297" y="1624"/>
                  </a:cubicBezTo>
                  <a:cubicBezTo>
                    <a:pt x="2075" y="1928"/>
                    <a:pt x="1691" y="2083"/>
                    <a:pt x="1372" y="2270"/>
                  </a:cubicBezTo>
                  <a:cubicBezTo>
                    <a:pt x="1411" y="2211"/>
                    <a:pt x="1521" y="1946"/>
                    <a:pt x="1538" y="1871"/>
                  </a:cubicBezTo>
                  <a:cubicBezTo>
                    <a:pt x="1286" y="2109"/>
                    <a:pt x="1032" y="2347"/>
                    <a:pt x="797" y="2602"/>
                  </a:cubicBezTo>
                  <a:cubicBezTo>
                    <a:pt x="597" y="2819"/>
                    <a:pt x="444" y="3075"/>
                    <a:pt x="314" y="3339"/>
                  </a:cubicBezTo>
                  <a:cubicBezTo>
                    <a:pt x="243" y="3482"/>
                    <a:pt x="178" y="3628"/>
                    <a:pt x="116" y="3776"/>
                  </a:cubicBezTo>
                  <a:cubicBezTo>
                    <a:pt x="81" y="3856"/>
                    <a:pt x="45" y="3939"/>
                    <a:pt x="22" y="4023"/>
                  </a:cubicBezTo>
                  <a:cubicBezTo>
                    <a:pt x="17" y="4038"/>
                    <a:pt x="0" y="4079"/>
                    <a:pt x="8" y="4093"/>
                  </a:cubicBezTo>
                  <a:cubicBezTo>
                    <a:pt x="9" y="4096"/>
                    <a:pt x="13" y="4099"/>
                    <a:pt x="18" y="4101"/>
                  </a:cubicBezTo>
                  <a:close/>
                </a:path>
              </a:pathLst>
            </a:custGeom>
            <a:solidFill>
              <a:srgbClr val="518EE9">
                <a:alpha val="2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2" name="Google Shape;1632;p46"/>
            <p:cNvSpPr/>
            <p:nvPr/>
          </p:nvSpPr>
          <p:spPr>
            <a:xfrm>
              <a:off x="4903750" y="2378550"/>
              <a:ext cx="59550" cy="83725"/>
            </a:xfrm>
            <a:custGeom>
              <a:avLst/>
              <a:gdLst/>
              <a:ahLst/>
              <a:cxnLst/>
              <a:rect l="l" t="t" r="r" b="b"/>
              <a:pathLst>
                <a:path w="2382" h="3349" extrusionOk="0">
                  <a:moveTo>
                    <a:pt x="16" y="3340"/>
                  </a:moveTo>
                  <a:cubicBezTo>
                    <a:pt x="49" y="3349"/>
                    <a:pt x="154" y="3293"/>
                    <a:pt x="180" y="3282"/>
                  </a:cubicBezTo>
                  <a:cubicBezTo>
                    <a:pt x="362" y="3200"/>
                    <a:pt x="534" y="3099"/>
                    <a:pt x="710" y="3005"/>
                  </a:cubicBezTo>
                  <a:cubicBezTo>
                    <a:pt x="882" y="2913"/>
                    <a:pt x="1061" y="2841"/>
                    <a:pt x="1242" y="2769"/>
                  </a:cubicBezTo>
                  <a:cubicBezTo>
                    <a:pt x="1170" y="2771"/>
                    <a:pt x="1021" y="2758"/>
                    <a:pt x="1021" y="2758"/>
                  </a:cubicBezTo>
                  <a:cubicBezTo>
                    <a:pt x="1023" y="2741"/>
                    <a:pt x="1094" y="2690"/>
                    <a:pt x="1110" y="2676"/>
                  </a:cubicBezTo>
                  <a:cubicBezTo>
                    <a:pt x="1142" y="2644"/>
                    <a:pt x="1174" y="2612"/>
                    <a:pt x="1206" y="2580"/>
                  </a:cubicBezTo>
                  <a:cubicBezTo>
                    <a:pt x="1271" y="2514"/>
                    <a:pt x="1331" y="2447"/>
                    <a:pt x="1390" y="2377"/>
                  </a:cubicBezTo>
                  <a:cubicBezTo>
                    <a:pt x="1504" y="2238"/>
                    <a:pt x="1604" y="2088"/>
                    <a:pt x="1677" y="1924"/>
                  </a:cubicBezTo>
                  <a:cubicBezTo>
                    <a:pt x="1788" y="1668"/>
                    <a:pt x="1777" y="1368"/>
                    <a:pt x="1915" y="1126"/>
                  </a:cubicBezTo>
                  <a:cubicBezTo>
                    <a:pt x="1979" y="1015"/>
                    <a:pt x="2086" y="933"/>
                    <a:pt x="2164" y="831"/>
                  </a:cubicBezTo>
                  <a:cubicBezTo>
                    <a:pt x="2326" y="621"/>
                    <a:pt x="2357" y="341"/>
                    <a:pt x="2382" y="77"/>
                  </a:cubicBezTo>
                  <a:cubicBezTo>
                    <a:pt x="2224" y="267"/>
                    <a:pt x="2067" y="456"/>
                    <a:pt x="1910" y="644"/>
                  </a:cubicBezTo>
                  <a:cubicBezTo>
                    <a:pt x="1902" y="518"/>
                    <a:pt x="1868" y="393"/>
                    <a:pt x="1809" y="279"/>
                  </a:cubicBezTo>
                  <a:cubicBezTo>
                    <a:pt x="1781" y="222"/>
                    <a:pt x="1663" y="72"/>
                    <a:pt x="1684" y="0"/>
                  </a:cubicBezTo>
                  <a:cubicBezTo>
                    <a:pt x="1643" y="150"/>
                    <a:pt x="1601" y="304"/>
                    <a:pt x="1606" y="459"/>
                  </a:cubicBezTo>
                  <a:cubicBezTo>
                    <a:pt x="1609" y="550"/>
                    <a:pt x="1627" y="641"/>
                    <a:pt x="1646" y="731"/>
                  </a:cubicBezTo>
                  <a:cubicBezTo>
                    <a:pt x="1682" y="916"/>
                    <a:pt x="1694" y="1101"/>
                    <a:pt x="1594" y="1270"/>
                  </a:cubicBezTo>
                  <a:cubicBezTo>
                    <a:pt x="1444" y="1521"/>
                    <a:pt x="1159" y="1667"/>
                    <a:pt x="928" y="1833"/>
                  </a:cubicBezTo>
                  <a:cubicBezTo>
                    <a:pt x="954" y="1786"/>
                    <a:pt x="1019" y="1573"/>
                    <a:pt x="1027" y="1515"/>
                  </a:cubicBezTo>
                  <a:cubicBezTo>
                    <a:pt x="850" y="1716"/>
                    <a:pt x="671" y="1917"/>
                    <a:pt x="509" y="2130"/>
                  </a:cubicBezTo>
                  <a:cubicBezTo>
                    <a:pt x="371" y="2312"/>
                    <a:pt x="270" y="2520"/>
                    <a:pt x="190" y="2732"/>
                  </a:cubicBezTo>
                  <a:cubicBezTo>
                    <a:pt x="145" y="2847"/>
                    <a:pt x="106" y="2965"/>
                    <a:pt x="67" y="3083"/>
                  </a:cubicBezTo>
                  <a:cubicBezTo>
                    <a:pt x="47" y="3148"/>
                    <a:pt x="25" y="3214"/>
                    <a:pt x="13" y="3281"/>
                  </a:cubicBezTo>
                  <a:cubicBezTo>
                    <a:pt x="11" y="3292"/>
                    <a:pt x="0" y="3324"/>
                    <a:pt x="8" y="3335"/>
                  </a:cubicBezTo>
                  <a:cubicBezTo>
                    <a:pt x="9" y="3338"/>
                    <a:pt x="13" y="3339"/>
                    <a:pt x="15" y="3340"/>
                  </a:cubicBezTo>
                  <a:close/>
                </a:path>
              </a:pathLst>
            </a:custGeom>
            <a:solidFill>
              <a:srgbClr val="518EE9">
                <a:alpha val="2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3" name="Google Shape;1633;p46"/>
            <p:cNvSpPr/>
            <p:nvPr/>
          </p:nvSpPr>
          <p:spPr>
            <a:xfrm>
              <a:off x="4483875" y="2710600"/>
              <a:ext cx="120725" cy="46275"/>
            </a:xfrm>
            <a:custGeom>
              <a:avLst/>
              <a:gdLst/>
              <a:ahLst/>
              <a:cxnLst/>
              <a:rect l="l" t="t" r="r" b="b"/>
              <a:pathLst>
                <a:path w="4829" h="1851" extrusionOk="0">
                  <a:moveTo>
                    <a:pt x="3" y="1221"/>
                  </a:moveTo>
                  <a:cubicBezTo>
                    <a:pt x="22" y="1258"/>
                    <a:pt x="157" y="1305"/>
                    <a:pt x="187" y="1320"/>
                  </a:cubicBezTo>
                  <a:cubicBezTo>
                    <a:pt x="408" y="1417"/>
                    <a:pt x="638" y="1488"/>
                    <a:pt x="864" y="1568"/>
                  </a:cubicBezTo>
                  <a:cubicBezTo>
                    <a:pt x="1086" y="1647"/>
                    <a:pt x="1295" y="1749"/>
                    <a:pt x="1506" y="1850"/>
                  </a:cubicBezTo>
                  <a:cubicBezTo>
                    <a:pt x="1447" y="1788"/>
                    <a:pt x="1337" y="1645"/>
                    <a:pt x="1337" y="1645"/>
                  </a:cubicBezTo>
                  <a:cubicBezTo>
                    <a:pt x="1354" y="1632"/>
                    <a:pt x="1455" y="1655"/>
                    <a:pt x="1481" y="1657"/>
                  </a:cubicBezTo>
                  <a:cubicBezTo>
                    <a:pt x="1536" y="1661"/>
                    <a:pt x="1592" y="1663"/>
                    <a:pt x="1646" y="1666"/>
                  </a:cubicBezTo>
                  <a:cubicBezTo>
                    <a:pt x="1756" y="1670"/>
                    <a:pt x="1865" y="1670"/>
                    <a:pt x="1976" y="1665"/>
                  </a:cubicBezTo>
                  <a:cubicBezTo>
                    <a:pt x="2191" y="1653"/>
                    <a:pt x="2406" y="1621"/>
                    <a:pt x="2612" y="1552"/>
                  </a:cubicBezTo>
                  <a:cubicBezTo>
                    <a:pt x="2930" y="1445"/>
                    <a:pt x="3189" y="1193"/>
                    <a:pt x="3516" y="1119"/>
                  </a:cubicBezTo>
                  <a:cubicBezTo>
                    <a:pt x="3667" y="1084"/>
                    <a:pt x="3826" y="1114"/>
                    <a:pt x="3980" y="1101"/>
                  </a:cubicBezTo>
                  <a:cubicBezTo>
                    <a:pt x="4300" y="1075"/>
                    <a:pt x="4573" y="875"/>
                    <a:pt x="4829" y="683"/>
                  </a:cubicBezTo>
                  <a:lnTo>
                    <a:pt x="3939" y="724"/>
                  </a:lnTo>
                  <a:cubicBezTo>
                    <a:pt x="4047" y="613"/>
                    <a:pt x="4131" y="481"/>
                    <a:pt x="4186" y="337"/>
                  </a:cubicBezTo>
                  <a:cubicBezTo>
                    <a:pt x="4213" y="265"/>
                    <a:pt x="4252" y="40"/>
                    <a:pt x="4331" y="0"/>
                  </a:cubicBezTo>
                  <a:cubicBezTo>
                    <a:pt x="4165" y="85"/>
                    <a:pt x="3995" y="172"/>
                    <a:pt x="3860" y="302"/>
                  </a:cubicBezTo>
                  <a:cubicBezTo>
                    <a:pt x="3781" y="379"/>
                    <a:pt x="3715" y="470"/>
                    <a:pt x="3650" y="558"/>
                  </a:cubicBezTo>
                  <a:cubicBezTo>
                    <a:pt x="3515" y="741"/>
                    <a:pt x="3359" y="903"/>
                    <a:pt x="3128" y="949"/>
                  </a:cubicBezTo>
                  <a:cubicBezTo>
                    <a:pt x="2783" y="1019"/>
                    <a:pt x="2421" y="884"/>
                    <a:pt x="2086" y="813"/>
                  </a:cubicBezTo>
                  <a:cubicBezTo>
                    <a:pt x="2149" y="797"/>
                    <a:pt x="2392" y="683"/>
                    <a:pt x="2450" y="643"/>
                  </a:cubicBezTo>
                  <a:cubicBezTo>
                    <a:pt x="2127" y="648"/>
                    <a:pt x="1803" y="652"/>
                    <a:pt x="1480" y="680"/>
                  </a:cubicBezTo>
                  <a:cubicBezTo>
                    <a:pt x="1207" y="704"/>
                    <a:pt x="940" y="784"/>
                    <a:pt x="685" y="883"/>
                  </a:cubicBezTo>
                  <a:cubicBezTo>
                    <a:pt x="547" y="938"/>
                    <a:pt x="410" y="997"/>
                    <a:pt x="274" y="1059"/>
                  </a:cubicBezTo>
                  <a:cubicBezTo>
                    <a:pt x="200" y="1094"/>
                    <a:pt x="123" y="1127"/>
                    <a:pt x="54" y="1172"/>
                  </a:cubicBezTo>
                  <a:cubicBezTo>
                    <a:pt x="43" y="1178"/>
                    <a:pt x="4" y="1195"/>
                    <a:pt x="1" y="1210"/>
                  </a:cubicBezTo>
                  <a:cubicBezTo>
                    <a:pt x="1" y="1214"/>
                    <a:pt x="1" y="1218"/>
                    <a:pt x="3" y="1223"/>
                  </a:cubicBezTo>
                  <a:close/>
                </a:path>
              </a:pathLst>
            </a:custGeom>
            <a:solidFill>
              <a:srgbClr val="518EE9">
                <a:alpha val="2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4" name="Google Shape;1634;p46"/>
            <p:cNvSpPr/>
            <p:nvPr/>
          </p:nvSpPr>
          <p:spPr>
            <a:xfrm>
              <a:off x="4423100" y="2767775"/>
              <a:ext cx="134250" cy="43675"/>
            </a:xfrm>
            <a:custGeom>
              <a:avLst/>
              <a:gdLst/>
              <a:ahLst/>
              <a:cxnLst/>
              <a:rect l="l" t="t" r="r" b="b"/>
              <a:pathLst>
                <a:path w="5370" h="1747" extrusionOk="0">
                  <a:moveTo>
                    <a:pt x="3" y="899"/>
                  </a:moveTo>
                  <a:cubicBezTo>
                    <a:pt x="21" y="942"/>
                    <a:pt x="163" y="1007"/>
                    <a:pt x="196" y="1027"/>
                  </a:cubicBezTo>
                  <a:cubicBezTo>
                    <a:pt x="429" y="1156"/>
                    <a:pt x="674" y="1257"/>
                    <a:pt x="916" y="1369"/>
                  </a:cubicBezTo>
                  <a:cubicBezTo>
                    <a:pt x="1151" y="1479"/>
                    <a:pt x="1372" y="1613"/>
                    <a:pt x="1593" y="1746"/>
                  </a:cubicBezTo>
                  <a:cubicBezTo>
                    <a:pt x="1534" y="1671"/>
                    <a:pt x="1427" y="1502"/>
                    <a:pt x="1427" y="1502"/>
                  </a:cubicBezTo>
                  <a:cubicBezTo>
                    <a:pt x="1447" y="1490"/>
                    <a:pt x="1557" y="1526"/>
                    <a:pt x="1586" y="1531"/>
                  </a:cubicBezTo>
                  <a:cubicBezTo>
                    <a:pt x="1645" y="1541"/>
                    <a:pt x="1706" y="1550"/>
                    <a:pt x="1767" y="1557"/>
                  </a:cubicBezTo>
                  <a:cubicBezTo>
                    <a:pt x="1887" y="1573"/>
                    <a:pt x="2007" y="1584"/>
                    <a:pt x="2128" y="1589"/>
                  </a:cubicBezTo>
                  <a:cubicBezTo>
                    <a:pt x="2367" y="1599"/>
                    <a:pt x="2607" y="1585"/>
                    <a:pt x="2840" y="1531"/>
                  </a:cubicBezTo>
                  <a:cubicBezTo>
                    <a:pt x="3202" y="1447"/>
                    <a:pt x="3513" y="1195"/>
                    <a:pt x="3880" y="1147"/>
                  </a:cubicBezTo>
                  <a:cubicBezTo>
                    <a:pt x="4050" y="1125"/>
                    <a:pt x="4222" y="1174"/>
                    <a:pt x="4393" y="1176"/>
                  </a:cubicBezTo>
                  <a:cubicBezTo>
                    <a:pt x="4747" y="1179"/>
                    <a:pt x="5069" y="989"/>
                    <a:pt x="5370" y="803"/>
                  </a:cubicBezTo>
                  <a:cubicBezTo>
                    <a:pt x="5043" y="787"/>
                    <a:pt x="4715" y="772"/>
                    <a:pt x="4388" y="756"/>
                  </a:cubicBezTo>
                  <a:cubicBezTo>
                    <a:pt x="4517" y="647"/>
                    <a:pt x="4623" y="509"/>
                    <a:pt x="4698" y="357"/>
                  </a:cubicBezTo>
                  <a:cubicBezTo>
                    <a:pt x="4735" y="280"/>
                    <a:pt x="4802" y="35"/>
                    <a:pt x="4893" y="0"/>
                  </a:cubicBezTo>
                  <a:cubicBezTo>
                    <a:pt x="4700" y="77"/>
                    <a:pt x="4504" y="155"/>
                    <a:pt x="4343" y="285"/>
                  </a:cubicBezTo>
                  <a:cubicBezTo>
                    <a:pt x="4248" y="361"/>
                    <a:pt x="4166" y="454"/>
                    <a:pt x="4086" y="544"/>
                  </a:cubicBezTo>
                  <a:cubicBezTo>
                    <a:pt x="3919" y="731"/>
                    <a:pt x="3729" y="893"/>
                    <a:pt x="3470" y="922"/>
                  </a:cubicBezTo>
                  <a:cubicBezTo>
                    <a:pt x="3083" y="963"/>
                    <a:pt x="2700" y="777"/>
                    <a:pt x="2337" y="664"/>
                  </a:cubicBezTo>
                  <a:cubicBezTo>
                    <a:pt x="2409" y="653"/>
                    <a:pt x="2687" y="551"/>
                    <a:pt x="2756" y="514"/>
                  </a:cubicBezTo>
                  <a:cubicBezTo>
                    <a:pt x="2399" y="486"/>
                    <a:pt x="2043" y="457"/>
                    <a:pt x="1685" y="455"/>
                  </a:cubicBezTo>
                  <a:cubicBezTo>
                    <a:pt x="1381" y="454"/>
                    <a:pt x="1081" y="513"/>
                    <a:pt x="790" y="597"/>
                  </a:cubicBezTo>
                  <a:cubicBezTo>
                    <a:pt x="631" y="643"/>
                    <a:pt x="474" y="694"/>
                    <a:pt x="319" y="748"/>
                  </a:cubicBezTo>
                  <a:cubicBezTo>
                    <a:pt x="234" y="778"/>
                    <a:pt x="146" y="808"/>
                    <a:pt x="64" y="849"/>
                  </a:cubicBezTo>
                  <a:cubicBezTo>
                    <a:pt x="50" y="855"/>
                    <a:pt x="7" y="871"/>
                    <a:pt x="2" y="887"/>
                  </a:cubicBezTo>
                  <a:cubicBezTo>
                    <a:pt x="1" y="891"/>
                    <a:pt x="1" y="894"/>
                    <a:pt x="3" y="899"/>
                  </a:cubicBezTo>
                  <a:close/>
                </a:path>
              </a:pathLst>
            </a:custGeom>
            <a:solidFill>
              <a:srgbClr val="518EE9">
                <a:alpha val="2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635" name="Google Shape;1635;p46"/>
          <p:cNvPicPr preferRelativeResize="0"/>
          <p:nvPr/>
        </p:nvPicPr>
        <p:blipFill rotWithShape="1">
          <a:blip r:embed="rId3">
            <a:alphaModFix/>
          </a:blip>
          <a:srcRect l="1332"/>
          <a:stretch/>
        </p:blipFill>
        <p:spPr>
          <a:xfrm>
            <a:off x="1011225" y="0"/>
            <a:ext cx="7435224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40" name="Google Shape;1640;p47"/>
          <p:cNvGrpSpPr/>
          <p:nvPr/>
        </p:nvGrpSpPr>
        <p:grpSpPr>
          <a:xfrm rot="-3385135" flipH="1">
            <a:off x="7810821" y="3890203"/>
            <a:ext cx="1023918" cy="820537"/>
            <a:chOff x="4423100" y="2378550"/>
            <a:chExt cx="540200" cy="432900"/>
          </a:xfrm>
        </p:grpSpPr>
        <p:sp>
          <p:nvSpPr>
            <p:cNvPr id="1641" name="Google Shape;1641;p47"/>
            <p:cNvSpPr/>
            <p:nvPr/>
          </p:nvSpPr>
          <p:spPr>
            <a:xfrm>
              <a:off x="4537050" y="2582000"/>
              <a:ext cx="206275" cy="123200"/>
            </a:xfrm>
            <a:custGeom>
              <a:avLst/>
              <a:gdLst/>
              <a:ahLst/>
              <a:cxnLst/>
              <a:rect l="l" t="t" r="r" b="b"/>
              <a:pathLst>
                <a:path w="8251" h="4928" extrusionOk="0">
                  <a:moveTo>
                    <a:pt x="13" y="4691"/>
                  </a:moveTo>
                  <a:cubicBezTo>
                    <a:pt x="68" y="4744"/>
                    <a:pt x="334" y="4751"/>
                    <a:pt x="398" y="4757"/>
                  </a:cubicBezTo>
                  <a:cubicBezTo>
                    <a:pt x="844" y="4800"/>
                    <a:pt x="1294" y="4791"/>
                    <a:pt x="1742" y="4801"/>
                  </a:cubicBezTo>
                  <a:cubicBezTo>
                    <a:pt x="2180" y="4812"/>
                    <a:pt x="2610" y="4871"/>
                    <a:pt x="3045" y="4928"/>
                  </a:cubicBezTo>
                  <a:cubicBezTo>
                    <a:pt x="2902" y="4851"/>
                    <a:pt x="2624" y="4663"/>
                    <a:pt x="2624" y="4663"/>
                  </a:cubicBezTo>
                  <a:cubicBezTo>
                    <a:pt x="2646" y="4630"/>
                    <a:pt x="2841" y="4611"/>
                    <a:pt x="2887" y="4599"/>
                  </a:cubicBezTo>
                  <a:cubicBezTo>
                    <a:pt x="2986" y="4573"/>
                    <a:pt x="3085" y="4547"/>
                    <a:pt x="3184" y="4519"/>
                  </a:cubicBezTo>
                  <a:cubicBezTo>
                    <a:pt x="3380" y="4462"/>
                    <a:pt x="3576" y="4398"/>
                    <a:pt x="3766" y="4325"/>
                  </a:cubicBezTo>
                  <a:cubicBezTo>
                    <a:pt x="4143" y="4178"/>
                    <a:pt x="4504" y="3995"/>
                    <a:pt x="4829" y="3754"/>
                  </a:cubicBezTo>
                  <a:cubicBezTo>
                    <a:pt x="5332" y="3380"/>
                    <a:pt x="5642" y="2779"/>
                    <a:pt x="6177" y="2459"/>
                  </a:cubicBezTo>
                  <a:cubicBezTo>
                    <a:pt x="6426" y="2309"/>
                    <a:pt x="6725" y="2269"/>
                    <a:pt x="6991" y="2156"/>
                  </a:cubicBezTo>
                  <a:cubicBezTo>
                    <a:pt x="7541" y="1924"/>
                    <a:pt x="7910" y="1410"/>
                    <a:pt x="8250" y="921"/>
                  </a:cubicBezTo>
                  <a:cubicBezTo>
                    <a:pt x="7733" y="1116"/>
                    <a:pt x="7216" y="1313"/>
                    <a:pt x="6699" y="1510"/>
                  </a:cubicBezTo>
                  <a:cubicBezTo>
                    <a:pt x="6826" y="1254"/>
                    <a:pt x="6897" y="970"/>
                    <a:pt x="6909" y="684"/>
                  </a:cubicBezTo>
                  <a:cubicBezTo>
                    <a:pt x="6915" y="539"/>
                    <a:pt x="6852" y="117"/>
                    <a:pt x="6971" y="1"/>
                  </a:cubicBezTo>
                  <a:cubicBezTo>
                    <a:pt x="6725" y="248"/>
                    <a:pt x="6475" y="502"/>
                    <a:pt x="6312" y="812"/>
                  </a:cubicBezTo>
                  <a:cubicBezTo>
                    <a:pt x="6216" y="994"/>
                    <a:pt x="6154" y="1192"/>
                    <a:pt x="6089" y="1387"/>
                  </a:cubicBezTo>
                  <a:cubicBezTo>
                    <a:pt x="5957" y="1789"/>
                    <a:pt x="5774" y="2168"/>
                    <a:pt x="5392" y="2385"/>
                  </a:cubicBezTo>
                  <a:cubicBezTo>
                    <a:pt x="4821" y="2711"/>
                    <a:pt x="4103" y="2681"/>
                    <a:pt x="3464" y="2752"/>
                  </a:cubicBezTo>
                  <a:cubicBezTo>
                    <a:pt x="3568" y="2685"/>
                    <a:pt x="3931" y="2342"/>
                    <a:pt x="4012" y="2237"/>
                  </a:cubicBezTo>
                  <a:cubicBezTo>
                    <a:pt x="3442" y="2434"/>
                    <a:pt x="2871" y="2631"/>
                    <a:pt x="2316" y="2868"/>
                  </a:cubicBezTo>
                  <a:cubicBezTo>
                    <a:pt x="1845" y="3070"/>
                    <a:pt x="1419" y="3367"/>
                    <a:pt x="1025" y="3693"/>
                  </a:cubicBezTo>
                  <a:cubicBezTo>
                    <a:pt x="812" y="3870"/>
                    <a:pt x="603" y="4055"/>
                    <a:pt x="400" y="4244"/>
                  </a:cubicBezTo>
                  <a:cubicBezTo>
                    <a:pt x="288" y="4348"/>
                    <a:pt x="172" y="4453"/>
                    <a:pt x="74" y="4571"/>
                  </a:cubicBezTo>
                  <a:cubicBezTo>
                    <a:pt x="58" y="4591"/>
                    <a:pt x="1" y="4643"/>
                    <a:pt x="3" y="4673"/>
                  </a:cubicBezTo>
                  <a:cubicBezTo>
                    <a:pt x="3" y="4679"/>
                    <a:pt x="7" y="4685"/>
                    <a:pt x="13" y="4691"/>
                  </a:cubicBezTo>
                  <a:close/>
                </a:path>
              </a:pathLst>
            </a:custGeom>
            <a:solidFill>
              <a:srgbClr val="518EE9">
                <a:alpha val="2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2" name="Google Shape;1642;p47"/>
            <p:cNvSpPr/>
            <p:nvPr/>
          </p:nvSpPr>
          <p:spPr>
            <a:xfrm>
              <a:off x="4579075" y="2691625"/>
              <a:ext cx="187425" cy="91125"/>
            </a:xfrm>
            <a:custGeom>
              <a:avLst/>
              <a:gdLst/>
              <a:ahLst/>
              <a:cxnLst/>
              <a:rect l="l" t="t" r="r" b="b"/>
              <a:pathLst>
                <a:path w="7497" h="3645" extrusionOk="0">
                  <a:moveTo>
                    <a:pt x="6" y="3033"/>
                  </a:moveTo>
                  <a:cubicBezTo>
                    <a:pt x="46" y="3086"/>
                    <a:pt x="270" y="3127"/>
                    <a:pt x="325" y="3141"/>
                  </a:cubicBezTo>
                  <a:cubicBezTo>
                    <a:pt x="696" y="3238"/>
                    <a:pt x="1079" y="3292"/>
                    <a:pt x="1456" y="3361"/>
                  </a:cubicBezTo>
                  <a:cubicBezTo>
                    <a:pt x="1827" y="3429"/>
                    <a:pt x="2183" y="3537"/>
                    <a:pt x="2544" y="3645"/>
                  </a:cubicBezTo>
                  <a:cubicBezTo>
                    <a:pt x="2432" y="3560"/>
                    <a:pt x="2223" y="3362"/>
                    <a:pt x="2223" y="3362"/>
                  </a:cubicBezTo>
                  <a:cubicBezTo>
                    <a:pt x="2245" y="3339"/>
                    <a:pt x="2414" y="3349"/>
                    <a:pt x="2454" y="3345"/>
                  </a:cubicBezTo>
                  <a:cubicBezTo>
                    <a:pt x="2542" y="3336"/>
                    <a:pt x="2629" y="3328"/>
                    <a:pt x="2717" y="3316"/>
                  </a:cubicBezTo>
                  <a:cubicBezTo>
                    <a:pt x="2892" y="3295"/>
                    <a:pt x="3065" y="3267"/>
                    <a:pt x="3237" y="3230"/>
                  </a:cubicBezTo>
                  <a:cubicBezTo>
                    <a:pt x="3575" y="3158"/>
                    <a:pt x="3907" y="3053"/>
                    <a:pt x="4214" y="2892"/>
                  </a:cubicBezTo>
                  <a:cubicBezTo>
                    <a:pt x="4691" y="2642"/>
                    <a:pt x="5035" y="2176"/>
                    <a:pt x="5533" y="1975"/>
                  </a:cubicBezTo>
                  <a:cubicBezTo>
                    <a:pt x="5763" y="1882"/>
                    <a:pt x="6021" y="1889"/>
                    <a:pt x="6262" y="1829"/>
                  </a:cubicBezTo>
                  <a:cubicBezTo>
                    <a:pt x="6760" y="1707"/>
                    <a:pt x="7143" y="1322"/>
                    <a:pt x="7497" y="953"/>
                  </a:cubicBezTo>
                  <a:cubicBezTo>
                    <a:pt x="7032" y="1049"/>
                    <a:pt x="6567" y="1146"/>
                    <a:pt x="6102" y="1242"/>
                  </a:cubicBezTo>
                  <a:cubicBezTo>
                    <a:pt x="6245" y="1043"/>
                    <a:pt x="6343" y="811"/>
                    <a:pt x="6392" y="571"/>
                  </a:cubicBezTo>
                  <a:cubicBezTo>
                    <a:pt x="6418" y="450"/>
                    <a:pt x="6422" y="83"/>
                    <a:pt x="6537" y="0"/>
                  </a:cubicBezTo>
                  <a:cubicBezTo>
                    <a:pt x="6294" y="177"/>
                    <a:pt x="6049" y="358"/>
                    <a:pt x="5870" y="598"/>
                  </a:cubicBezTo>
                  <a:cubicBezTo>
                    <a:pt x="5763" y="740"/>
                    <a:pt x="5684" y="899"/>
                    <a:pt x="5602" y="1055"/>
                  </a:cubicBezTo>
                  <a:cubicBezTo>
                    <a:pt x="5436" y="1378"/>
                    <a:pt x="5231" y="1674"/>
                    <a:pt x="4877" y="1807"/>
                  </a:cubicBezTo>
                  <a:cubicBezTo>
                    <a:pt x="4349" y="2005"/>
                    <a:pt x="3745" y="1884"/>
                    <a:pt x="3194" y="1856"/>
                  </a:cubicBezTo>
                  <a:cubicBezTo>
                    <a:pt x="3290" y="1816"/>
                    <a:pt x="3644" y="1573"/>
                    <a:pt x="3727" y="1495"/>
                  </a:cubicBezTo>
                  <a:cubicBezTo>
                    <a:pt x="3217" y="1584"/>
                    <a:pt x="2707" y="1674"/>
                    <a:pt x="2204" y="1801"/>
                  </a:cubicBezTo>
                  <a:cubicBezTo>
                    <a:pt x="1777" y="1907"/>
                    <a:pt x="1377" y="2102"/>
                    <a:pt x="1000" y="2325"/>
                  </a:cubicBezTo>
                  <a:cubicBezTo>
                    <a:pt x="794" y="2446"/>
                    <a:pt x="593" y="2573"/>
                    <a:pt x="395" y="2707"/>
                  </a:cubicBezTo>
                  <a:cubicBezTo>
                    <a:pt x="286" y="2780"/>
                    <a:pt x="174" y="2853"/>
                    <a:pt x="75" y="2940"/>
                  </a:cubicBezTo>
                  <a:cubicBezTo>
                    <a:pt x="58" y="2954"/>
                    <a:pt x="3" y="2991"/>
                    <a:pt x="1" y="3015"/>
                  </a:cubicBezTo>
                  <a:cubicBezTo>
                    <a:pt x="0" y="3022"/>
                    <a:pt x="3" y="3027"/>
                    <a:pt x="6" y="3033"/>
                  </a:cubicBezTo>
                  <a:close/>
                </a:path>
              </a:pathLst>
            </a:custGeom>
            <a:solidFill>
              <a:srgbClr val="518EE9">
                <a:alpha val="2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3" name="Google Shape;1643;p47"/>
            <p:cNvSpPr/>
            <p:nvPr/>
          </p:nvSpPr>
          <p:spPr>
            <a:xfrm>
              <a:off x="4691850" y="2537450"/>
              <a:ext cx="179600" cy="154850"/>
            </a:xfrm>
            <a:custGeom>
              <a:avLst/>
              <a:gdLst/>
              <a:ahLst/>
              <a:cxnLst/>
              <a:rect l="l" t="t" r="r" b="b"/>
              <a:pathLst>
                <a:path w="7184" h="6194" extrusionOk="0">
                  <a:moveTo>
                    <a:pt x="21" y="6154"/>
                  </a:moveTo>
                  <a:cubicBezTo>
                    <a:pt x="87" y="6193"/>
                    <a:pt x="348" y="6139"/>
                    <a:pt x="411" y="6130"/>
                  </a:cubicBezTo>
                  <a:cubicBezTo>
                    <a:pt x="856" y="6071"/>
                    <a:pt x="1292" y="5959"/>
                    <a:pt x="1730" y="5868"/>
                  </a:cubicBezTo>
                  <a:cubicBezTo>
                    <a:pt x="2160" y="5778"/>
                    <a:pt x="2592" y="5736"/>
                    <a:pt x="3028" y="5694"/>
                  </a:cubicBezTo>
                  <a:cubicBezTo>
                    <a:pt x="2872" y="5652"/>
                    <a:pt x="2557" y="5531"/>
                    <a:pt x="2557" y="5531"/>
                  </a:cubicBezTo>
                  <a:cubicBezTo>
                    <a:pt x="2572" y="5495"/>
                    <a:pt x="2758" y="5432"/>
                    <a:pt x="2800" y="5409"/>
                  </a:cubicBezTo>
                  <a:cubicBezTo>
                    <a:pt x="2890" y="5362"/>
                    <a:pt x="2981" y="5314"/>
                    <a:pt x="3070" y="5263"/>
                  </a:cubicBezTo>
                  <a:cubicBezTo>
                    <a:pt x="3250" y="5163"/>
                    <a:pt x="3424" y="5057"/>
                    <a:pt x="3593" y="4941"/>
                  </a:cubicBezTo>
                  <a:cubicBezTo>
                    <a:pt x="3926" y="4714"/>
                    <a:pt x="4238" y="4453"/>
                    <a:pt x="4498" y="4144"/>
                  </a:cubicBezTo>
                  <a:cubicBezTo>
                    <a:pt x="4901" y="3665"/>
                    <a:pt x="5067" y="3010"/>
                    <a:pt x="5516" y="2575"/>
                  </a:cubicBezTo>
                  <a:cubicBezTo>
                    <a:pt x="5724" y="2373"/>
                    <a:pt x="6005" y="2265"/>
                    <a:pt x="6239" y="2095"/>
                  </a:cubicBezTo>
                  <a:cubicBezTo>
                    <a:pt x="6720" y="1744"/>
                    <a:pt x="6963" y="1158"/>
                    <a:pt x="7184" y="605"/>
                  </a:cubicBezTo>
                  <a:cubicBezTo>
                    <a:pt x="6724" y="913"/>
                    <a:pt x="6266" y="1223"/>
                    <a:pt x="5808" y="1532"/>
                  </a:cubicBezTo>
                  <a:cubicBezTo>
                    <a:pt x="5872" y="1254"/>
                    <a:pt x="5877" y="962"/>
                    <a:pt x="5824" y="680"/>
                  </a:cubicBezTo>
                  <a:cubicBezTo>
                    <a:pt x="5798" y="538"/>
                    <a:pt x="5639" y="141"/>
                    <a:pt x="5729" y="1"/>
                  </a:cubicBezTo>
                  <a:cubicBezTo>
                    <a:pt x="5545" y="299"/>
                    <a:pt x="5360" y="602"/>
                    <a:pt x="5272" y="940"/>
                  </a:cubicBezTo>
                  <a:cubicBezTo>
                    <a:pt x="5220" y="1140"/>
                    <a:pt x="5204" y="1347"/>
                    <a:pt x="5185" y="1551"/>
                  </a:cubicBezTo>
                  <a:cubicBezTo>
                    <a:pt x="5148" y="1973"/>
                    <a:pt x="5057" y="2383"/>
                    <a:pt x="4734" y="2682"/>
                  </a:cubicBezTo>
                  <a:cubicBezTo>
                    <a:pt x="4253" y="3130"/>
                    <a:pt x="3547" y="3265"/>
                    <a:pt x="2941" y="3478"/>
                  </a:cubicBezTo>
                  <a:cubicBezTo>
                    <a:pt x="3027" y="3391"/>
                    <a:pt x="3302" y="2974"/>
                    <a:pt x="3357" y="2852"/>
                  </a:cubicBezTo>
                  <a:cubicBezTo>
                    <a:pt x="2847" y="3174"/>
                    <a:pt x="2336" y="3496"/>
                    <a:pt x="1849" y="3854"/>
                  </a:cubicBezTo>
                  <a:cubicBezTo>
                    <a:pt x="1435" y="4159"/>
                    <a:pt x="1090" y="4544"/>
                    <a:pt x="780" y="4951"/>
                  </a:cubicBezTo>
                  <a:cubicBezTo>
                    <a:pt x="613" y="5172"/>
                    <a:pt x="452" y="5400"/>
                    <a:pt x="297" y="5630"/>
                  </a:cubicBezTo>
                  <a:cubicBezTo>
                    <a:pt x="212" y="5757"/>
                    <a:pt x="123" y="5886"/>
                    <a:pt x="54" y="6022"/>
                  </a:cubicBezTo>
                  <a:cubicBezTo>
                    <a:pt x="42" y="6046"/>
                    <a:pt x="0" y="6109"/>
                    <a:pt x="9" y="6138"/>
                  </a:cubicBezTo>
                  <a:cubicBezTo>
                    <a:pt x="10" y="6144"/>
                    <a:pt x="15" y="6149"/>
                    <a:pt x="23" y="6154"/>
                  </a:cubicBezTo>
                  <a:close/>
                </a:path>
              </a:pathLst>
            </a:custGeom>
            <a:solidFill>
              <a:srgbClr val="518EE9">
                <a:alpha val="2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4" name="Google Shape;1644;p47"/>
            <p:cNvSpPr/>
            <p:nvPr/>
          </p:nvSpPr>
          <p:spPr>
            <a:xfrm>
              <a:off x="4791000" y="2420875"/>
              <a:ext cx="86325" cy="102925"/>
            </a:xfrm>
            <a:custGeom>
              <a:avLst/>
              <a:gdLst/>
              <a:ahLst/>
              <a:cxnLst/>
              <a:rect l="l" t="t" r="r" b="b"/>
              <a:pathLst>
                <a:path w="3453" h="4117" extrusionOk="0">
                  <a:moveTo>
                    <a:pt x="18" y="4101"/>
                  </a:moveTo>
                  <a:cubicBezTo>
                    <a:pt x="59" y="4116"/>
                    <a:pt x="200" y="4057"/>
                    <a:pt x="236" y="4044"/>
                  </a:cubicBezTo>
                  <a:cubicBezTo>
                    <a:pt x="480" y="3963"/>
                    <a:pt x="714" y="3853"/>
                    <a:pt x="951" y="3752"/>
                  </a:cubicBezTo>
                  <a:cubicBezTo>
                    <a:pt x="1184" y="3654"/>
                    <a:pt x="1423" y="3584"/>
                    <a:pt x="1665" y="3512"/>
                  </a:cubicBezTo>
                  <a:cubicBezTo>
                    <a:pt x="1572" y="3505"/>
                    <a:pt x="1381" y="3471"/>
                    <a:pt x="1381" y="3471"/>
                  </a:cubicBezTo>
                  <a:cubicBezTo>
                    <a:pt x="1385" y="3449"/>
                    <a:pt x="1483" y="3393"/>
                    <a:pt x="1505" y="3376"/>
                  </a:cubicBezTo>
                  <a:cubicBezTo>
                    <a:pt x="1551" y="3339"/>
                    <a:pt x="1597" y="3302"/>
                    <a:pt x="1641" y="3264"/>
                  </a:cubicBezTo>
                  <a:cubicBezTo>
                    <a:pt x="1732" y="3188"/>
                    <a:pt x="1818" y="3108"/>
                    <a:pt x="1901" y="3024"/>
                  </a:cubicBezTo>
                  <a:cubicBezTo>
                    <a:pt x="2065" y="2859"/>
                    <a:pt x="2212" y="2677"/>
                    <a:pt x="2325" y="2474"/>
                  </a:cubicBezTo>
                  <a:cubicBezTo>
                    <a:pt x="2501" y="2160"/>
                    <a:pt x="2522" y="1772"/>
                    <a:pt x="2727" y="1476"/>
                  </a:cubicBezTo>
                  <a:cubicBezTo>
                    <a:pt x="2823" y="1340"/>
                    <a:pt x="2970" y="1248"/>
                    <a:pt x="3084" y="1127"/>
                  </a:cubicBezTo>
                  <a:cubicBezTo>
                    <a:pt x="3317" y="876"/>
                    <a:pt x="3390" y="518"/>
                    <a:pt x="3453" y="181"/>
                  </a:cubicBezTo>
                  <a:cubicBezTo>
                    <a:pt x="3227" y="406"/>
                    <a:pt x="3003" y="632"/>
                    <a:pt x="2778" y="856"/>
                  </a:cubicBezTo>
                  <a:cubicBezTo>
                    <a:pt x="2784" y="691"/>
                    <a:pt x="2754" y="527"/>
                    <a:pt x="2694" y="373"/>
                  </a:cubicBezTo>
                  <a:cubicBezTo>
                    <a:pt x="2663" y="296"/>
                    <a:pt x="2530" y="88"/>
                    <a:pt x="2565" y="0"/>
                  </a:cubicBezTo>
                  <a:cubicBezTo>
                    <a:pt x="2494" y="188"/>
                    <a:pt x="2423" y="380"/>
                    <a:pt x="2410" y="581"/>
                  </a:cubicBezTo>
                  <a:cubicBezTo>
                    <a:pt x="2403" y="699"/>
                    <a:pt x="2416" y="818"/>
                    <a:pt x="2429" y="935"/>
                  </a:cubicBezTo>
                  <a:cubicBezTo>
                    <a:pt x="2454" y="1178"/>
                    <a:pt x="2447" y="1419"/>
                    <a:pt x="2297" y="1624"/>
                  </a:cubicBezTo>
                  <a:cubicBezTo>
                    <a:pt x="2075" y="1928"/>
                    <a:pt x="1691" y="2083"/>
                    <a:pt x="1372" y="2270"/>
                  </a:cubicBezTo>
                  <a:cubicBezTo>
                    <a:pt x="1411" y="2211"/>
                    <a:pt x="1521" y="1946"/>
                    <a:pt x="1538" y="1871"/>
                  </a:cubicBezTo>
                  <a:cubicBezTo>
                    <a:pt x="1286" y="2109"/>
                    <a:pt x="1032" y="2347"/>
                    <a:pt x="797" y="2602"/>
                  </a:cubicBezTo>
                  <a:cubicBezTo>
                    <a:pt x="597" y="2819"/>
                    <a:pt x="444" y="3075"/>
                    <a:pt x="314" y="3339"/>
                  </a:cubicBezTo>
                  <a:cubicBezTo>
                    <a:pt x="243" y="3482"/>
                    <a:pt x="178" y="3628"/>
                    <a:pt x="116" y="3776"/>
                  </a:cubicBezTo>
                  <a:cubicBezTo>
                    <a:pt x="81" y="3856"/>
                    <a:pt x="45" y="3939"/>
                    <a:pt x="22" y="4023"/>
                  </a:cubicBezTo>
                  <a:cubicBezTo>
                    <a:pt x="17" y="4038"/>
                    <a:pt x="0" y="4079"/>
                    <a:pt x="8" y="4093"/>
                  </a:cubicBezTo>
                  <a:cubicBezTo>
                    <a:pt x="9" y="4096"/>
                    <a:pt x="13" y="4099"/>
                    <a:pt x="18" y="4101"/>
                  </a:cubicBezTo>
                  <a:close/>
                </a:path>
              </a:pathLst>
            </a:custGeom>
            <a:solidFill>
              <a:srgbClr val="518EE9">
                <a:alpha val="2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5" name="Google Shape;1645;p47"/>
            <p:cNvSpPr/>
            <p:nvPr/>
          </p:nvSpPr>
          <p:spPr>
            <a:xfrm>
              <a:off x="4903750" y="2378550"/>
              <a:ext cx="59550" cy="83725"/>
            </a:xfrm>
            <a:custGeom>
              <a:avLst/>
              <a:gdLst/>
              <a:ahLst/>
              <a:cxnLst/>
              <a:rect l="l" t="t" r="r" b="b"/>
              <a:pathLst>
                <a:path w="2382" h="3349" extrusionOk="0">
                  <a:moveTo>
                    <a:pt x="16" y="3340"/>
                  </a:moveTo>
                  <a:cubicBezTo>
                    <a:pt x="49" y="3349"/>
                    <a:pt x="154" y="3293"/>
                    <a:pt x="180" y="3282"/>
                  </a:cubicBezTo>
                  <a:cubicBezTo>
                    <a:pt x="362" y="3200"/>
                    <a:pt x="534" y="3099"/>
                    <a:pt x="710" y="3005"/>
                  </a:cubicBezTo>
                  <a:cubicBezTo>
                    <a:pt x="882" y="2913"/>
                    <a:pt x="1061" y="2841"/>
                    <a:pt x="1242" y="2769"/>
                  </a:cubicBezTo>
                  <a:cubicBezTo>
                    <a:pt x="1170" y="2771"/>
                    <a:pt x="1021" y="2758"/>
                    <a:pt x="1021" y="2758"/>
                  </a:cubicBezTo>
                  <a:cubicBezTo>
                    <a:pt x="1023" y="2741"/>
                    <a:pt x="1094" y="2690"/>
                    <a:pt x="1110" y="2676"/>
                  </a:cubicBezTo>
                  <a:cubicBezTo>
                    <a:pt x="1142" y="2644"/>
                    <a:pt x="1174" y="2612"/>
                    <a:pt x="1206" y="2580"/>
                  </a:cubicBezTo>
                  <a:cubicBezTo>
                    <a:pt x="1271" y="2514"/>
                    <a:pt x="1331" y="2447"/>
                    <a:pt x="1390" y="2377"/>
                  </a:cubicBezTo>
                  <a:cubicBezTo>
                    <a:pt x="1504" y="2238"/>
                    <a:pt x="1604" y="2088"/>
                    <a:pt x="1677" y="1924"/>
                  </a:cubicBezTo>
                  <a:cubicBezTo>
                    <a:pt x="1788" y="1668"/>
                    <a:pt x="1777" y="1368"/>
                    <a:pt x="1915" y="1126"/>
                  </a:cubicBezTo>
                  <a:cubicBezTo>
                    <a:pt x="1979" y="1015"/>
                    <a:pt x="2086" y="933"/>
                    <a:pt x="2164" y="831"/>
                  </a:cubicBezTo>
                  <a:cubicBezTo>
                    <a:pt x="2326" y="621"/>
                    <a:pt x="2357" y="341"/>
                    <a:pt x="2382" y="77"/>
                  </a:cubicBezTo>
                  <a:cubicBezTo>
                    <a:pt x="2224" y="267"/>
                    <a:pt x="2067" y="456"/>
                    <a:pt x="1910" y="644"/>
                  </a:cubicBezTo>
                  <a:cubicBezTo>
                    <a:pt x="1902" y="518"/>
                    <a:pt x="1868" y="393"/>
                    <a:pt x="1809" y="279"/>
                  </a:cubicBezTo>
                  <a:cubicBezTo>
                    <a:pt x="1781" y="222"/>
                    <a:pt x="1663" y="72"/>
                    <a:pt x="1684" y="0"/>
                  </a:cubicBezTo>
                  <a:cubicBezTo>
                    <a:pt x="1643" y="150"/>
                    <a:pt x="1601" y="304"/>
                    <a:pt x="1606" y="459"/>
                  </a:cubicBezTo>
                  <a:cubicBezTo>
                    <a:pt x="1609" y="550"/>
                    <a:pt x="1627" y="641"/>
                    <a:pt x="1646" y="731"/>
                  </a:cubicBezTo>
                  <a:cubicBezTo>
                    <a:pt x="1682" y="916"/>
                    <a:pt x="1694" y="1101"/>
                    <a:pt x="1594" y="1270"/>
                  </a:cubicBezTo>
                  <a:cubicBezTo>
                    <a:pt x="1444" y="1521"/>
                    <a:pt x="1159" y="1667"/>
                    <a:pt x="928" y="1833"/>
                  </a:cubicBezTo>
                  <a:cubicBezTo>
                    <a:pt x="954" y="1786"/>
                    <a:pt x="1019" y="1573"/>
                    <a:pt x="1027" y="1515"/>
                  </a:cubicBezTo>
                  <a:cubicBezTo>
                    <a:pt x="850" y="1716"/>
                    <a:pt x="671" y="1917"/>
                    <a:pt x="509" y="2130"/>
                  </a:cubicBezTo>
                  <a:cubicBezTo>
                    <a:pt x="371" y="2312"/>
                    <a:pt x="270" y="2520"/>
                    <a:pt x="190" y="2732"/>
                  </a:cubicBezTo>
                  <a:cubicBezTo>
                    <a:pt x="145" y="2847"/>
                    <a:pt x="106" y="2965"/>
                    <a:pt x="67" y="3083"/>
                  </a:cubicBezTo>
                  <a:cubicBezTo>
                    <a:pt x="47" y="3148"/>
                    <a:pt x="25" y="3214"/>
                    <a:pt x="13" y="3281"/>
                  </a:cubicBezTo>
                  <a:cubicBezTo>
                    <a:pt x="11" y="3292"/>
                    <a:pt x="0" y="3324"/>
                    <a:pt x="8" y="3335"/>
                  </a:cubicBezTo>
                  <a:cubicBezTo>
                    <a:pt x="9" y="3338"/>
                    <a:pt x="13" y="3339"/>
                    <a:pt x="15" y="3340"/>
                  </a:cubicBezTo>
                  <a:close/>
                </a:path>
              </a:pathLst>
            </a:custGeom>
            <a:solidFill>
              <a:srgbClr val="518EE9">
                <a:alpha val="2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6" name="Google Shape;1646;p47"/>
            <p:cNvSpPr/>
            <p:nvPr/>
          </p:nvSpPr>
          <p:spPr>
            <a:xfrm>
              <a:off x="4483875" y="2710600"/>
              <a:ext cx="120725" cy="46275"/>
            </a:xfrm>
            <a:custGeom>
              <a:avLst/>
              <a:gdLst/>
              <a:ahLst/>
              <a:cxnLst/>
              <a:rect l="l" t="t" r="r" b="b"/>
              <a:pathLst>
                <a:path w="4829" h="1851" extrusionOk="0">
                  <a:moveTo>
                    <a:pt x="3" y="1221"/>
                  </a:moveTo>
                  <a:cubicBezTo>
                    <a:pt x="22" y="1258"/>
                    <a:pt x="157" y="1305"/>
                    <a:pt x="187" y="1320"/>
                  </a:cubicBezTo>
                  <a:cubicBezTo>
                    <a:pt x="408" y="1417"/>
                    <a:pt x="638" y="1488"/>
                    <a:pt x="864" y="1568"/>
                  </a:cubicBezTo>
                  <a:cubicBezTo>
                    <a:pt x="1086" y="1647"/>
                    <a:pt x="1295" y="1749"/>
                    <a:pt x="1506" y="1850"/>
                  </a:cubicBezTo>
                  <a:cubicBezTo>
                    <a:pt x="1447" y="1788"/>
                    <a:pt x="1337" y="1645"/>
                    <a:pt x="1337" y="1645"/>
                  </a:cubicBezTo>
                  <a:cubicBezTo>
                    <a:pt x="1354" y="1632"/>
                    <a:pt x="1455" y="1655"/>
                    <a:pt x="1481" y="1657"/>
                  </a:cubicBezTo>
                  <a:cubicBezTo>
                    <a:pt x="1536" y="1661"/>
                    <a:pt x="1592" y="1663"/>
                    <a:pt x="1646" y="1666"/>
                  </a:cubicBezTo>
                  <a:cubicBezTo>
                    <a:pt x="1756" y="1670"/>
                    <a:pt x="1865" y="1670"/>
                    <a:pt x="1976" y="1665"/>
                  </a:cubicBezTo>
                  <a:cubicBezTo>
                    <a:pt x="2191" y="1653"/>
                    <a:pt x="2406" y="1621"/>
                    <a:pt x="2612" y="1552"/>
                  </a:cubicBezTo>
                  <a:cubicBezTo>
                    <a:pt x="2930" y="1445"/>
                    <a:pt x="3189" y="1193"/>
                    <a:pt x="3516" y="1119"/>
                  </a:cubicBezTo>
                  <a:cubicBezTo>
                    <a:pt x="3667" y="1084"/>
                    <a:pt x="3826" y="1114"/>
                    <a:pt x="3980" y="1101"/>
                  </a:cubicBezTo>
                  <a:cubicBezTo>
                    <a:pt x="4300" y="1075"/>
                    <a:pt x="4573" y="875"/>
                    <a:pt x="4829" y="683"/>
                  </a:cubicBezTo>
                  <a:lnTo>
                    <a:pt x="3939" y="724"/>
                  </a:lnTo>
                  <a:cubicBezTo>
                    <a:pt x="4047" y="613"/>
                    <a:pt x="4131" y="481"/>
                    <a:pt x="4186" y="337"/>
                  </a:cubicBezTo>
                  <a:cubicBezTo>
                    <a:pt x="4213" y="265"/>
                    <a:pt x="4252" y="40"/>
                    <a:pt x="4331" y="0"/>
                  </a:cubicBezTo>
                  <a:cubicBezTo>
                    <a:pt x="4165" y="85"/>
                    <a:pt x="3995" y="172"/>
                    <a:pt x="3860" y="302"/>
                  </a:cubicBezTo>
                  <a:cubicBezTo>
                    <a:pt x="3781" y="379"/>
                    <a:pt x="3715" y="470"/>
                    <a:pt x="3650" y="558"/>
                  </a:cubicBezTo>
                  <a:cubicBezTo>
                    <a:pt x="3515" y="741"/>
                    <a:pt x="3359" y="903"/>
                    <a:pt x="3128" y="949"/>
                  </a:cubicBezTo>
                  <a:cubicBezTo>
                    <a:pt x="2783" y="1019"/>
                    <a:pt x="2421" y="884"/>
                    <a:pt x="2086" y="813"/>
                  </a:cubicBezTo>
                  <a:cubicBezTo>
                    <a:pt x="2149" y="797"/>
                    <a:pt x="2392" y="683"/>
                    <a:pt x="2450" y="643"/>
                  </a:cubicBezTo>
                  <a:cubicBezTo>
                    <a:pt x="2127" y="648"/>
                    <a:pt x="1803" y="652"/>
                    <a:pt x="1480" y="680"/>
                  </a:cubicBezTo>
                  <a:cubicBezTo>
                    <a:pt x="1207" y="704"/>
                    <a:pt x="940" y="784"/>
                    <a:pt x="685" y="883"/>
                  </a:cubicBezTo>
                  <a:cubicBezTo>
                    <a:pt x="547" y="938"/>
                    <a:pt x="410" y="997"/>
                    <a:pt x="274" y="1059"/>
                  </a:cubicBezTo>
                  <a:cubicBezTo>
                    <a:pt x="200" y="1094"/>
                    <a:pt x="123" y="1127"/>
                    <a:pt x="54" y="1172"/>
                  </a:cubicBezTo>
                  <a:cubicBezTo>
                    <a:pt x="43" y="1178"/>
                    <a:pt x="4" y="1195"/>
                    <a:pt x="1" y="1210"/>
                  </a:cubicBezTo>
                  <a:cubicBezTo>
                    <a:pt x="1" y="1214"/>
                    <a:pt x="1" y="1218"/>
                    <a:pt x="3" y="1223"/>
                  </a:cubicBezTo>
                  <a:close/>
                </a:path>
              </a:pathLst>
            </a:custGeom>
            <a:solidFill>
              <a:srgbClr val="518EE9">
                <a:alpha val="2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7" name="Google Shape;1647;p47"/>
            <p:cNvSpPr/>
            <p:nvPr/>
          </p:nvSpPr>
          <p:spPr>
            <a:xfrm>
              <a:off x="4423100" y="2767775"/>
              <a:ext cx="134250" cy="43675"/>
            </a:xfrm>
            <a:custGeom>
              <a:avLst/>
              <a:gdLst/>
              <a:ahLst/>
              <a:cxnLst/>
              <a:rect l="l" t="t" r="r" b="b"/>
              <a:pathLst>
                <a:path w="5370" h="1747" extrusionOk="0">
                  <a:moveTo>
                    <a:pt x="3" y="899"/>
                  </a:moveTo>
                  <a:cubicBezTo>
                    <a:pt x="21" y="942"/>
                    <a:pt x="163" y="1007"/>
                    <a:pt x="196" y="1027"/>
                  </a:cubicBezTo>
                  <a:cubicBezTo>
                    <a:pt x="429" y="1156"/>
                    <a:pt x="674" y="1257"/>
                    <a:pt x="916" y="1369"/>
                  </a:cubicBezTo>
                  <a:cubicBezTo>
                    <a:pt x="1151" y="1479"/>
                    <a:pt x="1372" y="1613"/>
                    <a:pt x="1593" y="1746"/>
                  </a:cubicBezTo>
                  <a:cubicBezTo>
                    <a:pt x="1534" y="1671"/>
                    <a:pt x="1427" y="1502"/>
                    <a:pt x="1427" y="1502"/>
                  </a:cubicBezTo>
                  <a:cubicBezTo>
                    <a:pt x="1447" y="1490"/>
                    <a:pt x="1557" y="1526"/>
                    <a:pt x="1586" y="1531"/>
                  </a:cubicBezTo>
                  <a:cubicBezTo>
                    <a:pt x="1645" y="1541"/>
                    <a:pt x="1706" y="1550"/>
                    <a:pt x="1767" y="1557"/>
                  </a:cubicBezTo>
                  <a:cubicBezTo>
                    <a:pt x="1887" y="1573"/>
                    <a:pt x="2007" y="1584"/>
                    <a:pt x="2128" y="1589"/>
                  </a:cubicBezTo>
                  <a:cubicBezTo>
                    <a:pt x="2367" y="1599"/>
                    <a:pt x="2607" y="1585"/>
                    <a:pt x="2840" y="1531"/>
                  </a:cubicBezTo>
                  <a:cubicBezTo>
                    <a:pt x="3202" y="1447"/>
                    <a:pt x="3513" y="1195"/>
                    <a:pt x="3880" y="1147"/>
                  </a:cubicBezTo>
                  <a:cubicBezTo>
                    <a:pt x="4050" y="1125"/>
                    <a:pt x="4222" y="1174"/>
                    <a:pt x="4393" y="1176"/>
                  </a:cubicBezTo>
                  <a:cubicBezTo>
                    <a:pt x="4747" y="1179"/>
                    <a:pt x="5069" y="989"/>
                    <a:pt x="5370" y="803"/>
                  </a:cubicBezTo>
                  <a:cubicBezTo>
                    <a:pt x="5043" y="787"/>
                    <a:pt x="4715" y="772"/>
                    <a:pt x="4388" y="756"/>
                  </a:cubicBezTo>
                  <a:cubicBezTo>
                    <a:pt x="4517" y="647"/>
                    <a:pt x="4623" y="509"/>
                    <a:pt x="4698" y="357"/>
                  </a:cubicBezTo>
                  <a:cubicBezTo>
                    <a:pt x="4735" y="280"/>
                    <a:pt x="4802" y="35"/>
                    <a:pt x="4893" y="0"/>
                  </a:cubicBezTo>
                  <a:cubicBezTo>
                    <a:pt x="4700" y="77"/>
                    <a:pt x="4504" y="155"/>
                    <a:pt x="4343" y="285"/>
                  </a:cubicBezTo>
                  <a:cubicBezTo>
                    <a:pt x="4248" y="361"/>
                    <a:pt x="4166" y="454"/>
                    <a:pt x="4086" y="544"/>
                  </a:cubicBezTo>
                  <a:cubicBezTo>
                    <a:pt x="3919" y="731"/>
                    <a:pt x="3729" y="893"/>
                    <a:pt x="3470" y="922"/>
                  </a:cubicBezTo>
                  <a:cubicBezTo>
                    <a:pt x="3083" y="963"/>
                    <a:pt x="2700" y="777"/>
                    <a:pt x="2337" y="664"/>
                  </a:cubicBezTo>
                  <a:cubicBezTo>
                    <a:pt x="2409" y="653"/>
                    <a:pt x="2687" y="551"/>
                    <a:pt x="2756" y="514"/>
                  </a:cubicBezTo>
                  <a:cubicBezTo>
                    <a:pt x="2399" y="486"/>
                    <a:pt x="2043" y="457"/>
                    <a:pt x="1685" y="455"/>
                  </a:cubicBezTo>
                  <a:cubicBezTo>
                    <a:pt x="1381" y="454"/>
                    <a:pt x="1081" y="513"/>
                    <a:pt x="790" y="597"/>
                  </a:cubicBezTo>
                  <a:cubicBezTo>
                    <a:pt x="631" y="643"/>
                    <a:pt x="474" y="694"/>
                    <a:pt x="319" y="748"/>
                  </a:cubicBezTo>
                  <a:cubicBezTo>
                    <a:pt x="234" y="778"/>
                    <a:pt x="146" y="808"/>
                    <a:pt x="64" y="849"/>
                  </a:cubicBezTo>
                  <a:cubicBezTo>
                    <a:pt x="50" y="855"/>
                    <a:pt x="7" y="871"/>
                    <a:pt x="2" y="887"/>
                  </a:cubicBezTo>
                  <a:cubicBezTo>
                    <a:pt x="1" y="891"/>
                    <a:pt x="1" y="894"/>
                    <a:pt x="3" y="899"/>
                  </a:cubicBezTo>
                  <a:close/>
                </a:path>
              </a:pathLst>
            </a:custGeom>
            <a:solidFill>
              <a:srgbClr val="518EE9">
                <a:alpha val="2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648" name="Google Shape;1648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0900" y="0"/>
            <a:ext cx="8282204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43" name="Google Shape;1243;p30"/>
          <p:cNvGrpSpPr/>
          <p:nvPr/>
        </p:nvGrpSpPr>
        <p:grpSpPr>
          <a:xfrm>
            <a:off x="8" y="12"/>
            <a:ext cx="4079228" cy="1628582"/>
            <a:chOff x="8" y="12"/>
            <a:chExt cx="4079228" cy="1628582"/>
          </a:xfrm>
        </p:grpSpPr>
        <p:sp>
          <p:nvSpPr>
            <p:cNvPr id="1244" name="Google Shape;1244;p30"/>
            <p:cNvSpPr/>
            <p:nvPr/>
          </p:nvSpPr>
          <p:spPr>
            <a:xfrm>
              <a:off x="8" y="12"/>
              <a:ext cx="4079228" cy="1628582"/>
            </a:xfrm>
            <a:custGeom>
              <a:avLst/>
              <a:gdLst/>
              <a:ahLst/>
              <a:cxnLst/>
              <a:rect l="l" t="t" r="r" b="b"/>
              <a:pathLst>
                <a:path w="37782" h="15084" extrusionOk="0">
                  <a:moveTo>
                    <a:pt x="37751" y="0"/>
                  </a:moveTo>
                  <a:cubicBezTo>
                    <a:pt x="37782" y="1158"/>
                    <a:pt x="37191" y="2373"/>
                    <a:pt x="36436" y="3308"/>
                  </a:cubicBezTo>
                  <a:cubicBezTo>
                    <a:pt x="34588" y="5588"/>
                    <a:pt x="31816" y="6991"/>
                    <a:pt x="28948" y="7621"/>
                  </a:cubicBezTo>
                  <a:cubicBezTo>
                    <a:pt x="26080" y="8250"/>
                    <a:pt x="23103" y="8164"/>
                    <a:pt x="20181" y="7889"/>
                  </a:cubicBezTo>
                  <a:cubicBezTo>
                    <a:pt x="17565" y="7643"/>
                    <a:pt x="14924" y="7248"/>
                    <a:pt x="12327" y="7640"/>
                  </a:cubicBezTo>
                  <a:cubicBezTo>
                    <a:pt x="7468" y="8373"/>
                    <a:pt x="3657" y="11625"/>
                    <a:pt x="0" y="1508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518EE9">
                <a:alpha val="2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" name="Google Shape;1245;p30"/>
            <p:cNvSpPr/>
            <p:nvPr/>
          </p:nvSpPr>
          <p:spPr>
            <a:xfrm>
              <a:off x="8" y="12"/>
              <a:ext cx="3292037" cy="1426575"/>
            </a:xfrm>
            <a:custGeom>
              <a:avLst/>
              <a:gdLst/>
              <a:ahLst/>
              <a:cxnLst/>
              <a:rect l="l" t="t" r="r" b="b"/>
              <a:pathLst>
                <a:path w="30491" h="13213" extrusionOk="0">
                  <a:moveTo>
                    <a:pt x="18675" y="0"/>
                  </a:moveTo>
                  <a:cubicBezTo>
                    <a:pt x="18451" y="367"/>
                    <a:pt x="18136" y="678"/>
                    <a:pt x="17783" y="928"/>
                  </a:cubicBezTo>
                  <a:cubicBezTo>
                    <a:pt x="15172" y="2774"/>
                    <a:pt x="12014" y="1441"/>
                    <a:pt x="9131" y="1759"/>
                  </a:cubicBezTo>
                  <a:cubicBezTo>
                    <a:pt x="8543" y="1823"/>
                    <a:pt x="7964" y="2005"/>
                    <a:pt x="7487" y="2361"/>
                  </a:cubicBezTo>
                  <a:cubicBezTo>
                    <a:pt x="8318" y="1203"/>
                    <a:pt x="9613" y="657"/>
                    <a:pt x="10824" y="0"/>
                  </a:cubicBezTo>
                  <a:lnTo>
                    <a:pt x="0" y="0"/>
                  </a:lnTo>
                  <a:lnTo>
                    <a:pt x="0" y="13213"/>
                  </a:lnTo>
                  <a:cubicBezTo>
                    <a:pt x="3034" y="9326"/>
                    <a:pt x="6267" y="5658"/>
                    <a:pt x="10864" y="4223"/>
                  </a:cubicBezTo>
                  <a:cubicBezTo>
                    <a:pt x="13371" y="3440"/>
                    <a:pt x="16041" y="3430"/>
                    <a:pt x="18664" y="3274"/>
                  </a:cubicBezTo>
                  <a:cubicBezTo>
                    <a:pt x="21595" y="3104"/>
                    <a:pt x="24551" y="2733"/>
                    <a:pt x="27288" y="1676"/>
                  </a:cubicBezTo>
                  <a:cubicBezTo>
                    <a:pt x="28410" y="1244"/>
                    <a:pt x="29497" y="684"/>
                    <a:pt x="30491" y="0"/>
                  </a:cubicBezTo>
                  <a:lnTo>
                    <a:pt x="18675" y="0"/>
                  </a:lnTo>
                  <a:close/>
                </a:path>
              </a:pathLst>
            </a:custGeom>
            <a:solidFill>
              <a:srgbClr val="518EE9">
                <a:alpha val="2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46" name="Google Shape;1246;p30"/>
          <p:cNvGrpSpPr/>
          <p:nvPr/>
        </p:nvGrpSpPr>
        <p:grpSpPr>
          <a:xfrm>
            <a:off x="1144147" y="303018"/>
            <a:ext cx="410285" cy="820543"/>
            <a:chOff x="3049925" y="2302950"/>
            <a:chExt cx="137675" cy="275350"/>
          </a:xfrm>
        </p:grpSpPr>
        <p:sp>
          <p:nvSpPr>
            <p:cNvPr id="1247" name="Google Shape;1247;p30"/>
            <p:cNvSpPr/>
            <p:nvPr/>
          </p:nvSpPr>
          <p:spPr>
            <a:xfrm>
              <a:off x="3130100" y="2363125"/>
              <a:ext cx="57500" cy="57525"/>
            </a:xfrm>
            <a:custGeom>
              <a:avLst/>
              <a:gdLst/>
              <a:ahLst/>
              <a:cxnLst/>
              <a:rect l="l" t="t" r="r" b="b"/>
              <a:pathLst>
                <a:path w="2300" h="2301" extrusionOk="0">
                  <a:moveTo>
                    <a:pt x="1151" y="1"/>
                  </a:moveTo>
                  <a:cubicBezTo>
                    <a:pt x="515" y="1"/>
                    <a:pt x="0" y="516"/>
                    <a:pt x="0" y="1151"/>
                  </a:cubicBezTo>
                  <a:cubicBezTo>
                    <a:pt x="0" y="1785"/>
                    <a:pt x="515" y="2300"/>
                    <a:pt x="1151" y="2300"/>
                  </a:cubicBezTo>
                  <a:cubicBezTo>
                    <a:pt x="1786" y="2300"/>
                    <a:pt x="2300" y="1785"/>
                    <a:pt x="2300" y="1151"/>
                  </a:cubicBezTo>
                  <a:cubicBezTo>
                    <a:pt x="2300" y="516"/>
                    <a:pt x="1786" y="1"/>
                    <a:pt x="11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8" name="Google Shape;1248;p30"/>
            <p:cNvSpPr/>
            <p:nvPr/>
          </p:nvSpPr>
          <p:spPr>
            <a:xfrm>
              <a:off x="3049925" y="2363125"/>
              <a:ext cx="26050" cy="26025"/>
            </a:xfrm>
            <a:custGeom>
              <a:avLst/>
              <a:gdLst/>
              <a:ahLst/>
              <a:cxnLst/>
              <a:rect l="l" t="t" r="r" b="b"/>
              <a:pathLst>
                <a:path w="1042" h="1041" extrusionOk="0">
                  <a:moveTo>
                    <a:pt x="520" y="1"/>
                  </a:moveTo>
                  <a:cubicBezTo>
                    <a:pt x="233" y="1"/>
                    <a:pt x="0" y="234"/>
                    <a:pt x="0" y="521"/>
                  </a:cubicBezTo>
                  <a:cubicBezTo>
                    <a:pt x="0" y="808"/>
                    <a:pt x="233" y="1041"/>
                    <a:pt x="520" y="1041"/>
                  </a:cubicBezTo>
                  <a:cubicBezTo>
                    <a:pt x="807" y="1041"/>
                    <a:pt x="1042" y="808"/>
                    <a:pt x="1042" y="521"/>
                  </a:cubicBezTo>
                  <a:cubicBezTo>
                    <a:pt x="1042" y="234"/>
                    <a:pt x="807" y="1"/>
                    <a:pt x="5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9" name="Google Shape;1249;p30"/>
            <p:cNvSpPr/>
            <p:nvPr/>
          </p:nvSpPr>
          <p:spPr>
            <a:xfrm>
              <a:off x="3090000" y="2474175"/>
              <a:ext cx="26025" cy="26050"/>
            </a:xfrm>
            <a:custGeom>
              <a:avLst/>
              <a:gdLst/>
              <a:ahLst/>
              <a:cxnLst/>
              <a:rect l="l" t="t" r="r" b="b"/>
              <a:pathLst>
                <a:path w="1041" h="1042" extrusionOk="0">
                  <a:moveTo>
                    <a:pt x="521" y="1"/>
                  </a:moveTo>
                  <a:cubicBezTo>
                    <a:pt x="234" y="1"/>
                    <a:pt x="1" y="233"/>
                    <a:pt x="1" y="522"/>
                  </a:cubicBezTo>
                  <a:cubicBezTo>
                    <a:pt x="1" y="809"/>
                    <a:pt x="234" y="1042"/>
                    <a:pt x="521" y="1042"/>
                  </a:cubicBezTo>
                  <a:cubicBezTo>
                    <a:pt x="808" y="1042"/>
                    <a:pt x="1041" y="809"/>
                    <a:pt x="1041" y="522"/>
                  </a:cubicBezTo>
                  <a:cubicBezTo>
                    <a:pt x="1041" y="233"/>
                    <a:pt x="808" y="1"/>
                    <a:pt x="5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" name="Google Shape;1250;p30"/>
            <p:cNvSpPr/>
            <p:nvPr/>
          </p:nvSpPr>
          <p:spPr>
            <a:xfrm>
              <a:off x="3093175" y="2565275"/>
              <a:ext cx="13025" cy="13025"/>
            </a:xfrm>
            <a:custGeom>
              <a:avLst/>
              <a:gdLst/>
              <a:ahLst/>
              <a:cxnLst/>
              <a:rect l="l" t="t" r="r" b="b"/>
              <a:pathLst>
                <a:path w="521" h="521" extrusionOk="0">
                  <a:moveTo>
                    <a:pt x="260" y="1"/>
                  </a:moveTo>
                  <a:cubicBezTo>
                    <a:pt x="116" y="1"/>
                    <a:pt x="0" y="117"/>
                    <a:pt x="0" y="261"/>
                  </a:cubicBezTo>
                  <a:cubicBezTo>
                    <a:pt x="0" y="405"/>
                    <a:pt x="116" y="521"/>
                    <a:pt x="260" y="521"/>
                  </a:cubicBezTo>
                  <a:cubicBezTo>
                    <a:pt x="404" y="521"/>
                    <a:pt x="520" y="405"/>
                    <a:pt x="520" y="261"/>
                  </a:cubicBezTo>
                  <a:cubicBezTo>
                    <a:pt x="520" y="117"/>
                    <a:pt x="404" y="1"/>
                    <a:pt x="26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" name="Google Shape;1251;p30"/>
            <p:cNvSpPr/>
            <p:nvPr/>
          </p:nvSpPr>
          <p:spPr>
            <a:xfrm>
              <a:off x="3130100" y="2467675"/>
              <a:ext cx="13025" cy="13025"/>
            </a:xfrm>
            <a:custGeom>
              <a:avLst/>
              <a:gdLst/>
              <a:ahLst/>
              <a:cxnLst/>
              <a:rect l="l" t="t" r="r" b="b"/>
              <a:pathLst>
                <a:path w="521" h="521" extrusionOk="0">
                  <a:moveTo>
                    <a:pt x="260" y="1"/>
                  </a:moveTo>
                  <a:cubicBezTo>
                    <a:pt x="117" y="1"/>
                    <a:pt x="0" y="117"/>
                    <a:pt x="0" y="261"/>
                  </a:cubicBezTo>
                  <a:cubicBezTo>
                    <a:pt x="0" y="404"/>
                    <a:pt x="117" y="521"/>
                    <a:pt x="260" y="521"/>
                  </a:cubicBezTo>
                  <a:cubicBezTo>
                    <a:pt x="404" y="521"/>
                    <a:pt x="520" y="404"/>
                    <a:pt x="520" y="261"/>
                  </a:cubicBezTo>
                  <a:cubicBezTo>
                    <a:pt x="520" y="117"/>
                    <a:pt x="404" y="1"/>
                    <a:pt x="26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" name="Google Shape;1252;p30"/>
            <p:cNvSpPr/>
            <p:nvPr/>
          </p:nvSpPr>
          <p:spPr>
            <a:xfrm>
              <a:off x="3083500" y="2302950"/>
              <a:ext cx="13025" cy="13025"/>
            </a:xfrm>
            <a:custGeom>
              <a:avLst/>
              <a:gdLst/>
              <a:ahLst/>
              <a:cxnLst/>
              <a:rect l="l" t="t" r="r" b="b"/>
              <a:pathLst>
                <a:path w="521" h="521" extrusionOk="0">
                  <a:moveTo>
                    <a:pt x="261" y="1"/>
                  </a:moveTo>
                  <a:cubicBezTo>
                    <a:pt x="117" y="1"/>
                    <a:pt x="1" y="117"/>
                    <a:pt x="1" y="261"/>
                  </a:cubicBezTo>
                  <a:cubicBezTo>
                    <a:pt x="1" y="404"/>
                    <a:pt x="117" y="521"/>
                    <a:pt x="261" y="521"/>
                  </a:cubicBezTo>
                  <a:cubicBezTo>
                    <a:pt x="404" y="521"/>
                    <a:pt x="521" y="404"/>
                    <a:pt x="521" y="261"/>
                  </a:cubicBezTo>
                  <a:cubicBezTo>
                    <a:pt x="521" y="117"/>
                    <a:pt x="404" y="1"/>
                    <a:pt x="26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53" name="Google Shape;1253;p30"/>
          <p:cNvGrpSpPr/>
          <p:nvPr/>
        </p:nvGrpSpPr>
        <p:grpSpPr>
          <a:xfrm>
            <a:off x="8709028" y="3048260"/>
            <a:ext cx="283978" cy="747254"/>
            <a:chOff x="3969875" y="1708525"/>
            <a:chExt cx="85675" cy="225450"/>
          </a:xfrm>
        </p:grpSpPr>
        <p:sp>
          <p:nvSpPr>
            <p:cNvPr id="1254" name="Google Shape;1254;p30"/>
            <p:cNvSpPr/>
            <p:nvPr/>
          </p:nvSpPr>
          <p:spPr>
            <a:xfrm>
              <a:off x="3969875" y="1708525"/>
              <a:ext cx="48350" cy="48350"/>
            </a:xfrm>
            <a:custGeom>
              <a:avLst/>
              <a:gdLst/>
              <a:ahLst/>
              <a:cxnLst/>
              <a:rect l="l" t="t" r="r" b="b"/>
              <a:pathLst>
                <a:path w="1934" h="1934" extrusionOk="0">
                  <a:moveTo>
                    <a:pt x="966" y="0"/>
                  </a:moveTo>
                  <a:cubicBezTo>
                    <a:pt x="432" y="0"/>
                    <a:pt x="0" y="432"/>
                    <a:pt x="0" y="967"/>
                  </a:cubicBezTo>
                  <a:cubicBezTo>
                    <a:pt x="0" y="1501"/>
                    <a:pt x="432" y="1933"/>
                    <a:pt x="966" y="1933"/>
                  </a:cubicBezTo>
                  <a:cubicBezTo>
                    <a:pt x="1500" y="1933"/>
                    <a:pt x="1933" y="1501"/>
                    <a:pt x="1933" y="967"/>
                  </a:cubicBezTo>
                  <a:cubicBezTo>
                    <a:pt x="1933" y="432"/>
                    <a:pt x="1500" y="0"/>
                    <a:pt x="9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" name="Google Shape;1255;p30"/>
            <p:cNvSpPr/>
            <p:nvPr/>
          </p:nvSpPr>
          <p:spPr>
            <a:xfrm>
              <a:off x="4031375" y="1847950"/>
              <a:ext cx="24175" cy="24175"/>
            </a:xfrm>
            <a:custGeom>
              <a:avLst/>
              <a:gdLst/>
              <a:ahLst/>
              <a:cxnLst/>
              <a:rect l="l" t="t" r="r" b="b"/>
              <a:pathLst>
                <a:path w="967" h="967" extrusionOk="0">
                  <a:moveTo>
                    <a:pt x="483" y="0"/>
                  </a:moveTo>
                  <a:cubicBezTo>
                    <a:pt x="216" y="0"/>
                    <a:pt x="1" y="216"/>
                    <a:pt x="1" y="483"/>
                  </a:cubicBezTo>
                  <a:cubicBezTo>
                    <a:pt x="1" y="749"/>
                    <a:pt x="216" y="966"/>
                    <a:pt x="483" y="966"/>
                  </a:cubicBezTo>
                  <a:cubicBezTo>
                    <a:pt x="750" y="966"/>
                    <a:pt x="966" y="749"/>
                    <a:pt x="966" y="483"/>
                  </a:cubicBezTo>
                  <a:cubicBezTo>
                    <a:pt x="966" y="216"/>
                    <a:pt x="750" y="0"/>
                    <a:pt x="48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" name="Google Shape;1256;p30"/>
            <p:cNvSpPr/>
            <p:nvPr/>
          </p:nvSpPr>
          <p:spPr>
            <a:xfrm>
              <a:off x="4022425" y="1748075"/>
              <a:ext cx="8550" cy="8550"/>
            </a:xfrm>
            <a:custGeom>
              <a:avLst/>
              <a:gdLst/>
              <a:ahLst/>
              <a:cxnLst/>
              <a:rect l="l" t="t" r="r" b="b"/>
              <a:pathLst>
                <a:path w="342" h="342" extrusionOk="0">
                  <a:moveTo>
                    <a:pt x="172" y="1"/>
                  </a:moveTo>
                  <a:cubicBezTo>
                    <a:pt x="77" y="1"/>
                    <a:pt x="1" y="77"/>
                    <a:pt x="1" y="171"/>
                  </a:cubicBezTo>
                  <a:cubicBezTo>
                    <a:pt x="1" y="266"/>
                    <a:pt x="77" y="341"/>
                    <a:pt x="172" y="341"/>
                  </a:cubicBezTo>
                  <a:cubicBezTo>
                    <a:pt x="266" y="341"/>
                    <a:pt x="341" y="266"/>
                    <a:pt x="341" y="171"/>
                  </a:cubicBezTo>
                  <a:cubicBezTo>
                    <a:pt x="341" y="77"/>
                    <a:pt x="266" y="1"/>
                    <a:pt x="17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" name="Google Shape;1257;p30"/>
            <p:cNvSpPr/>
            <p:nvPr/>
          </p:nvSpPr>
          <p:spPr>
            <a:xfrm>
              <a:off x="4043450" y="1925425"/>
              <a:ext cx="8550" cy="8550"/>
            </a:xfrm>
            <a:custGeom>
              <a:avLst/>
              <a:gdLst/>
              <a:ahLst/>
              <a:cxnLst/>
              <a:rect l="l" t="t" r="r" b="b"/>
              <a:pathLst>
                <a:path w="342" h="342" extrusionOk="0">
                  <a:moveTo>
                    <a:pt x="170" y="1"/>
                  </a:moveTo>
                  <a:cubicBezTo>
                    <a:pt x="76" y="1"/>
                    <a:pt x="0" y="76"/>
                    <a:pt x="0" y="170"/>
                  </a:cubicBezTo>
                  <a:cubicBezTo>
                    <a:pt x="0" y="264"/>
                    <a:pt x="76" y="341"/>
                    <a:pt x="170" y="341"/>
                  </a:cubicBezTo>
                  <a:cubicBezTo>
                    <a:pt x="264" y="341"/>
                    <a:pt x="341" y="264"/>
                    <a:pt x="341" y="170"/>
                  </a:cubicBezTo>
                  <a:cubicBezTo>
                    <a:pt x="341" y="76"/>
                    <a:pt x="264" y="1"/>
                    <a:pt x="17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" name="Google Shape;1258;p30"/>
            <p:cNvSpPr/>
            <p:nvPr/>
          </p:nvSpPr>
          <p:spPr>
            <a:xfrm>
              <a:off x="4018200" y="1899375"/>
              <a:ext cx="17050" cy="17000"/>
            </a:xfrm>
            <a:custGeom>
              <a:avLst/>
              <a:gdLst/>
              <a:ahLst/>
              <a:cxnLst/>
              <a:rect l="l" t="t" r="r" b="b"/>
              <a:pathLst>
                <a:path w="682" h="680" extrusionOk="0">
                  <a:moveTo>
                    <a:pt x="341" y="0"/>
                  </a:moveTo>
                  <a:cubicBezTo>
                    <a:pt x="152" y="0"/>
                    <a:pt x="0" y="152"/>
                    <a:pt x="0" y="341"/>
                  </a:cubicBezTo>
                  <a:cubicBezTo>
                    <a:pt x="0" y="528"/>
                    <a:pt x="152" y="680"/>
                    <a:pt x="341" y="680"/>
                  </a:cubicBezTo>
                  <a:cubicBezTo>
                    <a:pt x="529" y="680"/>
                    <a:pt x="681" y="528"/>
                    <a:pt x="681" y="341"/>
                  </a:cubicBezTo>
                  <a:cubicBezTo>
                    <a:pt x="681" y="152"/>
                    <a:pt x="529" y="0"/>
                    <a:pt x="3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" name="Google Shape;1259;p30"/>
            <p:cNvSpPr/>
            <p:nvPr/>
          </p:nvSpPr>
          <p:spPr>
            <a:xfrm>
              <a:off x="3994000" y="1801550"/>
              <a:ext cx="17075" cy="17050"/>
            </a:xfrm>
            <a:custGeom>
              <a:avLst/>
              <a:gdLst/>
              <a:ahLst/>
              <a:cxnLst/>
              <a:rect l="l" t="t" r="r" b="b"/>
              <a:pathLst>
                <a:path w="683" h="682" extrusionOk="0">
                  <a:moveTo>
                    <a:pt x="341" y="0"/>
                  </a:moveTo>
                  <a:cubicBezTo>
                    <a:pt x="155" y="0"/>
                    <a:pt x="1" y="152"/>
                    <a:pt x="1" y="341"/>
                  </a:cubicBezTo>
                  <a:cubicBezTo>
                    <a:pt x="1" y="529"/>
                    <a:pt x="155" y="681"/>
                    <a:pt x="341" y="681"/>
                  </a:cubicBezTo>
                  <a:cubicBezTo>
                    <a:pt x="530" y="681"/>
                    <a:pt x="682" y="529"/>
                    <a:pt x="682" y="341"/>
                  </a:cubicBezTo>
                  <a:cubicBezTo>
                    <a:pt x="682" y="152"/>
                    <a:pt x="530" y="0"/>
                    <a:pt x="3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60" name="Google Shape;1260;p30"/>
          <p:cNvSpPr/>
          <p:nvPr/>
        </p:nvSpPr>
        <p:spPr>
          <a:xfrm>
            <a:off x="7906954" y="4797127"/>
            <a:ext cx="312134" cy="344524"/>
          </a:xfrm>
          <a:custGeom>
            <a:avLst/>
            <a:gdLst/>
            <a:ahLst/>
            <a:cxnLst/>
            <a:rect l="l" t="t" r="r" b="b"/>
            <a:pathLst>
              <a:path w="2891" h="3191" extrusionOk="0">
                <a:moveTo>
                  <a:pt x="543" y="3023"/>
                </a:moveTo>
                <a:cubicBezTo>
                  <a:pt x="181" y="2805"/>
                  <a:pt x="0" y="2463"/>
                  <a:pt x="24" y="2052"/>
                </a:cubicBezTo>
                <a:cubicBezTo>
                  <a:pt x="36" y="1840"/>
                  <a:pt x="96" y="1819"/>
                  <a:pt x="170" y="1625"/>
                </a:cubicBezTo>
                <a:cubicBezTo>
                  <a:pt x="257" y="1403"/>
                  <a:pt x="184" y="1180"/>
                  <a:pt x="190" y="961"/>
                </a:cubicBezTo>
                <a:cubicBezTo>
                  <a:pt x="190" y="986"/>
                  <a:pt x="263" y="1067"/>
                  <a:pt x="277" y="1094"/>
                </a:cubicBezTo>
                <a:cubicBezTo>
                  <a:pt x="305" y="1153"/>
                  <a:pt x="324" y="1215"/>
                  <a:pt x="339" y="1280"/>
                </a:cubicBezTo>
                <a:cubicBezTo>
                  <a:pt x="368" y="1408"/>
                  <a:pt x="371" y="1542"/>
                  <a:pt x="388" y="1673"/>
                </a:cubicBezTo>
                <a:cubicBezTo>
                  <a:pt x="402" y="1782"/>
                  <a:pt x="414" y="1927"/>
                  <a:pt x="485" y="2016"/>
                </a:cubicBezTo>
                <a:cubicBezTo>
                  <a:pt x="565" y="2120"/>
                  <a:pt x="705" y="2180"/>
                  <a:pt x="788" y="2289"/>
                </a:cubicBezTo>
                <a:cubicBezTo>
                  <a:pt x="843" y="2361"/>
                  <a:pt x="903" y="2426"/>
                  <a:pt x="966" y="2488"/>
                </a:cubicBezTo>
                <a:cubicBezTo>
                  <a:pt x="1031" y="2551"/>
                  <a:pt x="1059" y="2143"/>
                  <a:pt x="1058" y="2129"/>
                </a:cubicBezTo>
                <a:cubicBezTo>
                  <a:pt x="1049" y="1975"/>
                  <a:pt x="1013" y="1823"/>
                  <a:pt x="1018" y="1668"/>
                </a:cubicBezTo>
                <a:cubicBezTo>
                  <a:pt x="1027" y="1387"/>
                  <a:pt x="1147" y="1218"/>
                  <a:pt x="1238" y="953"/>
                </a:cubicBezTo>
                <a:cubicBezTo>
                  <a:pt x="1325" y="695"/>
                  <a:pt x="1566" y="268"/>
                  <a:pt x="1520" y="0"/>
                </a:cubicBezTo>
                <a:cubicBezTo>
                  <a:pt x="1592" y="426"/>
                  <a:pt x="1651" y="855"/>
                  <a:pt x="1704" y="1283"/>
                </a:cubicBezTo>
                <a:cubicBezTo>
                  <a:pt x="1741" y="1584"/>
                  <a:pt x="1942" y="2191"/>
                  <a:pt x="1824" y="2467"/>
                </a:cubicBezTo>
                <a:cubicBezTo>
                  <a:pt x="1957" y="2155"/>
                  <a:pt x="2561" y="2039"/>
                  <a:pt x="2797" y="1800"/>
                </a:cubicBezTo>
                <a:cubicBezTo>
                  <a:pt x="2891" y="2312"/>
                  <a:pt x="2279" y="2949"/>
                  <a:pt x="1837" y="3090"/>
                </a:cubicBezTo>
                <a:cubicBezTo>
                  <a:pt x="1542" y="3184"/>
                  <a:pt x="836" y="3190"/>
                  <a:pt x="566" y="3037"/>
                </a:cubicBezTo>
                <a:cubicBezTo>
                  <a:pt x="558" y="3032"/>
                  <a:pt x="550" y="3028"/>
                  <a:pt x="543" y="30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1" name="Google Shape;1261;p30"/>
          <p:cNvSpPr/>
          <p:nvPr/>
        </p:nvSpPr>
        <p:spPr>
          <a:xfrm>
            <a:off x="720004" y="4797127"/>
            <a:ext cx="312134" cy="344524"/>
          </a:xfrm>
          <a:custGeom>
            <a:avLst/>
            <a:gdLst/>
            <a:ahLst/>
            <a:cxnLst/>
            <a:rect l="l" t="t" r="r" b="b"/>
            <a:pathLst>
              <a:path w="2891" h="3191" extrusionOk="0">
                <a:moveTo>
                  <a:pt x="543" y="3023"/>
                </a:moveTo>
                <a:cubicBezTo>
                  <a:pt x="181" y="2805"/>
                  <a:pt x="0" y="2463"/>
                  <a:pt x="24" y="2052"/>
                </a:cubicBezTo>
                <a:cubicBezTo>
                  <a:pt x="36" y="1840"/>
                  <a:pt x="96" y="1819"/>
                  <a:pt x="170" y="1625"/>
                </a:cubicBezTo>
                <a:cubicBezTo>
                  <a:pt x="257" y="1403"/>
                  <a:pt x="184" y="1180"/>
                  <a:pt x="190" y="961"/>
                </a:cubicBezTo>
                <a:cubicBezTo>
                  <a:pt x="190" y="986"/>
                  <a:pt x="263" y="1067"/>
                  <a:pt x="277" y="1094"/>
                </a:cubicBezTo>
                <a:cubicBezTo>
                  <a:pt x="305" y="1153"/>
                  <a:pt x="324" y="1215"/>
                  <a:pt x="339" y="1280"/>
                </a:cubicBezTo>
                <a:cubicBezTo>
                  <a:pt x="368" y="1408"/>
                  <a:pt x="371" y="1542"/>
                  <a:pt x="388" y="1673"/>
                </a:cubicBezTo>
                <a:cubicBezTo>
                  <a:pt x="402" y="1782"/>
                  <a:pt x="414" y="1927"/>
                  <a:pt x="485" y="2016"/>
                </a:cubicBezTo>
                <a:cubicBezTo>
                  <a:pt x="565" y="2120"/>
                  <a:pt x="705" y="2180"/>
                  <a:pt x="788" y="2289"/>
                </a:cubicBezTo>
                <a:cubicBezTo>
                  <a:pt x="843" y="2361"/>
                  <a:pt x="903" y="2426"/>
                  <a:pt x="966" y="2488"/>
                </a:cubicBezTo>
                <a:cubicBezTo>
                  <a:pt x="1031" y="2551"/>
                  <a:pt x="1059" y="2143"/>
                  <a:pt x="1058" y="2129"/>
                </a:cubicBezTo>
                <a:cubicBezTo>
                  <a:pt x="1049" y="1975"/>
                  <a:pt x="1013" y="1823"/>
                  <a:pt x="1018" y="1668"/>
                </a:cubicBezTo>
                <a:cubicBezTo>
                  <a:pt x="1027" y="1387"/>
                  <a:pt x="1147" y="1218"/>
                  <a:pt x="1238" y="953"/>
                </a:cubicBezTo>
                <a:cubicBezTo>
                  <a:pt x="1325" y="695"/>
                  <a:pt x="1566" y="268"/>
                  <a:pt x="1520" y="0"/>
                </a:cubicBezTo>
                <a:cubicBezTo>
                  <a:pt x="1592" y="426"/>
                  <a:pt x="1651" y="855"/>
                  <a:pt x="1704" y="1283"/>
                </a:cubicBezTo>
                <a:cubicBezTo>
                  <a:pt x="1741" y="1584"/>
                  <a:pt x="1942" y="2191"/>
                  <a:pt x="1824" y="2467"/>
                </a:cubicBezTo>
                <a:cubicBezTo>
                  <a:pt x="1957" y="2155"/>
                  <a:pt x="2561" y="2039"/>
                  <a:pt x="2797" y="1800"/>
                </a:cubicBezTo>
                <a:cubicBezTo>
                  <a:pt x="2891" y="2312"/>
                  <a:pt x="2279" y="2949"/>
                  <a:pt x="1837" y="3090"/>
                </a:cubicBezTo>
                <a:cubicBezTo>
                  <a:pt x="1542" y="3184"/>
                  <a:pt x="836" y="3190"/>
                  <a:pt x="566" y="3037"/>
                </a:cubicBezTo>
                <a:cubicBezTo>
                  <a:pt x="558" y="3032"/>
                  <a:pt x="550" y="3028"/>
                  <a:pt x="543" y="30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62" name="Google Shape;1262;p30"/>
          <p:cNvGrpSpPr/>
          <p:nvPr/>
        </p:nvGrpSpPr>
        <p:grpSpPr>
          <a:xfrm rot="1266948">
            <a:off x="2278825" y="430075"/>
            <a:ext cx="1544860" cy="1038171"/>
            <a:chOff x="4879750" y="3982625"/>
            <a:chExt cx="470450" cy="316150"/>
          </a:xfrm>
        </p:grpSpPr>
        <p:sp>
          <p:nvSpPr>
            <p:cNvPr id="1263" name="Google Shape;1263;p30"/>
            <p:cNvSpPr/>
            <p:nvPr/>
          </p:nvSpPr>
          <p:spPr>
            <a:xfrm>
              <a:off x="5078775" y="4113325"/>
              <a:ext cx="158475" cy="88450"/>
            </a:xfrm>
            <a:custGeom>
              <a:avLst/>
              <a:gdLst/>
              <a:ahLst/>
              <a:cxnLst/>
              <a:rect l="l" t="t" r="r" b="b"/>
              <a:pathLst>
                <a:path w="6339" h="3538" extrusionOk="0">
                  <a:moveTo>
                    <a:pt x="6329" y="30"/>
                  </a:moveTo>
                  <a:cubicBezTo>
                    <a:pt x="6338" y="91"/>
                    <a:pt x="6215" y="264"/>
                    <a:pt x="6188" y="309"/>
                  </a:cubicBezTo>
                  <a:cubicBezTo>
                    <a:pt x="6005" y="615"/>
                    <a:pt x="5785" y="898"/>
                    <a:pt x="5579" y="1191"/>
                  </a:cubicBezTo>
                  <a:cubicBezTo>
                    <a:pt x="5377" y="1477"/>
                    <a:pt x="5211" y="1780"/>
                    <a:pt x="5040" y="2085"/>
                  </a:cubicBezTo>
                  <a:cubicBezTo>
                    <a:pt x="5060" y="1957"/>
                    <a:pt x="5071" y="1690"/>
                    <a:pt x="5071" y="1690"/>
                  </a:cubicBezTo>
                  <a:cubicBezTo>
                    <a:pt x="5040" y="1688"/>
                    <a:pt x="4935" y="1805"/>
                    <a:pt x="4905" y="1828"/>
                  </a:cubicBezTo>
                  <a:cubicBezTo>
                    <a:pt x="4842" y="1880"/>
                    <a:pt x="4778" y="1931"/>
                    <a:pt x="4712" y="1981"/>
                  </a:cubicBezTo>
                  <a:cubicBezTo>
                    <a:pt x="4582" y="2078"/>
                    <a:pt x="4448" y="2174"/>
                    <a:pt x="4311" y="2260"/>
                  </a:cubicBezTo>
                  <a:cubicBezTo>
                    <a:pt x="4039" y="2433"/>
                    <a:pt x="3750" y="2577"/>
                    <a:pt x="3440" y="2670"/>
                  </a:cubicBezTo>
                  <a:cubicBezTo>
                    <a:pt x="2962" y="2814"/>
                    <a:pt x="2431" y="2727"/>
                    <a:pt x="1971" y="2918"/>
                  </a:cubicBezTo>
                  <a:cubicBezTo>
                    <a:pt x="1756" y="3006"/>
                    <a:pt x="1589" y="3178"/>
                    <a:pt x="1390" y="3296"/>
                  </a:cubicBezTo>
                  <a:cubicBezTo>
                    <a:pt x="980" y="3537"/>
                    <a:pt x="476" y="3530"/>
                    <a:pt x="1" y="3515"/>
                  </a:cubicBezTo>
                  <a:cubicBezTo>
                    <a:pt x="372" y="3277"/>
                    <a:pt x="743" y="3039"/>
                    <a:pt x="1115" y="2802"/>
                  </a:cubicBezTo>
                  <a:cubicBezTo>
                    <a:pt x="891" y="2761"/>
                    <a:pt x="675" y="2671"/>
                    <a:pt x="486" y="2544"/>
                  </a:cubicBezTo>
                  <a:cubicBezTo>
                    <a:pt x="391" y="2478"/>
                    <a:pt x="150" y="2238"/>
                    <a:pt x="19" y="2258"/>
                  </a:cubicBezTo>
                  <a:cubicBezTo>
                    <a:pt x="295" y="2218"/>
                    <a:pt x="576" y="2179"/>
                    <a:pt x="851" y="2222"/>
                  </a:cubicBezTo>
                  <a:cubicBezTo>
                    <a:pt x="1013" y="2247"/>
                    <a:pt x="1171" y="2300"/>
                    <a:pt x="1327" y="2352"/>
                  </a:cubicBezTo>
                  <a:cubicBezTo>
                    <a:pt x="1646" y="2459"/>
                    <a:pt x="1976" y="2522"/>
                    <a:pt x="2296" y="2380"/>
                  </a:cubicBezTo>
                  <a:cubicBezTo>
                    <a:pt x="2777" y="2169"/>
                    <a:pt x="3099" y="1696"/>
                    <a:pt x="3447" y="1319"/>
                  </a:cubicBezTo>
                  <a:cubicBezTo>
                    <a:pt x="3356" y="1355"/>
                    <a:pt x="2964" y="1423"/>
                    <a:pt x="2857" y="1426"/>
                  </a:cubicBezTo>
                  <a:cubicBezTo>
                    <a:pt x="3255" y="1155"/>
                    <a:pt x="3652" y="882"/>
                    <a:pt x="4068" y="639"/>
                  </a:cubicBezTo>
                  <a:cubicBezTo>
                    <a:pt x="4421" y="434"/>
                    <a:pt x="4814" y="303"/>
                    <a:pt x="5210" y="205"/>
                  </a:cubicBezTo>
                  <a:cubicBezTo>
                    <a:pt x="5424" y="152"/>
                    <a:pt x="5642" y="106"/>
                    <a:pt x="5859" y="66"/>
                  </a:cubicBezTo>
                  <a:cubicBezTo>
                    <a:pt x="5979" y="44"/>
                    <a:pt x="6102" y="19"/>
                    <a:pt x="6224" y="13"/>
                  </a:cubicBezTo>
                  <a:cubicBezTo>
                    <a:pt x="6244" y="12"/>
                    <a:pt x="6305" y="1"/>
                    <a:pt x="6322" y="15"/>
                  </a:cubicBezTo>
                  <a:cubicBezTo>
                    <a:pt x="6326" y="19"/>
                    <a:pt x="6328" y="24"/>
                    <a:pt x="6329" y="30"/>
                  </a:cubicBezTo>
                  <a:close/>
                </a:path>
              </a:pathLst>
            </a:custGeom>
            <a:solidFill>
              <a:srgbClr val="518EE9">
                <a:alpha val="2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" name="Google Shape;1264;p30"/>
            <p:cNvSpPr/>
            <p:nvPr/>
          </p:nvSpPr>
          <p:spPr>
            <a:xfrm>
              <a:off x="5117850" y="4199075"/>
              <a:ext cx="124275" cy="99700"/>
            </a:xfrm>
            <a:custGeom>
              <a:avLst/>
              <a:gdLst/>
              <a:ahLst/>
              <a:cxnLst/>
              <a:rect l="l" t="t" r="r" b="b"/>
              <a:pathLst>
                <a:path w="4971" h="3988" extrusionOk="0">
                  <a:moveTo>
                    <a:pt x="4953" y="22"/>
                  </a:moveTo>
                  <a:cubicBezTo>
                    <a:pt x="4971" y="71"/>
                    <a:pt x="4895" y="237"/>
                    <a:pt x="4880" y="279"/>
                  </a:cubicBezTo>
                  <a:cubicBezTo>
                    <a:pt x="4775" y="568"/>
                    <a:pt x="4636" y="841"/>
                    <a:pt x="4510" y="1121"/>
                  </a:cubicBezTo>
                  <a:cubicBezTo>
                    <a:pt x="4387" y="1395"/>
                    <a:pt x="4296" y="1677"/>
                    <a:pt x="4203" y="1962"/>
                  </a:cubicBezTo>
                  <a:cubicBezTo>
                    <a:pt x="4198" y="1852"/>
                    <a:pt x="4163" y="1624"/>
                    <a:pt x="4163" y="1624"/>
                  </a:cubicBezTo>
                  <a:cubicBezTo>
                    <a:pt x="4137" y="1629"/>
                    <a:pt x="4068" y="1743"/>
                    <a:pt x="4047" y="1768"/>
                  </a:cubicBezTo>
                  <a:cubicBezTo>
                    <a:pt x="4001" y="1822"/>
                    <a:pt x="3955" y="1875"/>
                    <a:pt x="3909" y="1927"/>
                  </a:cubicBezTo>
                  <a:cubicBezTo>
                    <a:pt x="3815" y="2031"/>
                    <a:pt x="3719" y="2133"/>
                    <a:pt x="3616" y="2229"/>
                  </a:cubicBezTo>
                  <a:cubicBezTo>
                    <a:pt x="3415" y="2418"/>
                    <a:pt x="3195" y="2587"/>
                    <a:pt x="2950" y="2716"/>
                  </a:cubicBezTo>
                  <a:cubicBezTo>
                    <a:pt x="2571" y="2915"/>
                    <a:pt x="2109" y="2929"/>
                    <a:pt x="1751" y="3164"/>
                  </a:cubicBezTo>
                  <a:cubicBezTo>
                    <a:pt x="1586" y="3273"/>
                    <a:pt x="1474" y="3445"/>
                    <a:pt x="1324" y="3577"/>
                  </a:cubicBezTo>
                  <a:cubicBezTo>
                    <a:pt x="1018" y="3847"/>
                    <a:pt x="592" y="3923"/>
                    <a:pt x="190" y="3988"/>
                  </a:cubicBezTo>
                  <a:cubicBezTo>
                    <a:pt x="463" y="3727"/>
                    <a:pt x="738" y="3467"/>
                    <a:pt x="1012" y="3205"/>
                  </a:cubicBezTo>
                  <a:cubicBezTo>
                    <a:pt x="816" y="3208"/>
                    <a:pt x="621" y="3167"/>
                    <a:pt x="440" y="3091"/>
                  </a:cubicBezTo>
                  <a:cubicBezTo>
                    <a:pt x="349" y="3052"/>
                    <a:pt x="107" y="2888"/>
                    <a:pt x="0" y="2927"/>
                  </a:cubicBezTo>
                  <a:cubicBezTo>
                    <a:pt x="227" y="2847"/>
                    <a:pt x="457" y="2768"/>
                    <a:pt x="696" y="2759"/>
                  </a:cubicBezTo>
                  <a:cubicBezTo>
                    <a:pt x="836" y="2755"/>
                    <a:pt x="977" y="2774"/>
                    <a:pt x="1117" y="2793"/>
                  </a:cubicBezTo>
                  <a:cubicBezTo>
                    <a:pt x="1404" y="2830"/>
                    <a:pt x="1692" y="2829"/>
                    <a:pt x="1938" y="2658"/>
                  </a:cubicBezTo>
                  <a:cubicBezTo>
                    <a:pt x="2308" y="2402"/>
                    <a:pt x="2503" y="1951"/>
                    <a:pt x="2736" y="1577"/>
                  </a:cubicBezTo>
                  <a:cubicBezTo>
                    <a:pt x="2664" y="1621"/>
                    <a:pt x="2344" y="1744"/>
                    <a:pt x="2256" y="1763"/>
                  </a:cubicBezTo>
                  <a:cubicBezTo>
                    <a:pt x="2546" y="1469"/>
                    <a:pt x="2837" y="1176"/>
                    <a:pt x="3148" y="903"/>
                  </a:cubicBezTo>
                  <a:cubicBezTo>
                    <a:pt x="3412" y="672"/>
                    <a:pt x="3720" y="497"/>
                    <a:pt x="4038" y="351"/>
                  </a:cubicBezTo>
                  <a:cubicBezTo>
                    <a:pt x="4210" y="272"/>
                    <a:pt x="4386" y="197"/>
                    <a:pt x="4563" y="128"/>
                  </a:cubicBezTo>
                  <a:cubicBezTo>
                    <a:pt x="4661" y="90"/>
                    <a:pt x="4760" y="49"/>
                    <a:pt x="4862" y="24"/>
                  </a:cubicBezTo>
                  <a:cubicBezTo>
                    <a:pt x="4879" y="19"/>
                    <a:pt x="4927" y="1"/>
                    <a:pt x="4945" y="10"/>
                  </a:cubicBezTo>
                  <a:cubicBezTo>
                    <a:pt x="4948" y="12"/>
                    <a:pt x="4952" y="17"/>
                    <a:pt x="4953" y="22"/>
                  </a:cubicBezTo>
                  <a:close/>
                </a:path>
              </a:pathLst>
            </a:custGeom>
            <a:solidFill>
              <a:srgbClr val="518EE9">
                <a:alpha val="2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" name="Google Shape;1265;p30"/>
            <p:cNvSpPr/>
            <p:nvPr/>
          </p:nvSpPr>
          <p:spPr>
            <a:xfrm>
              <a:off x="4964350" y="4221425"/>
              <a:ext cx="173975" cy="57100"/>
            </a:xfrm>
            <a:custGeom>
              <a:avLst/>
              <a:gdLst/>
              <a:ahLst/>
              <a:cxnLst/>
              <a:rect l="l" t="t" r="r" b="b"/>
              <a:pathLst>
                <a:path w="6959" h="2284" extrusionOk="0">
                  <a:moveTo>
                    <a:pt x="6958" y="89"/>
                  </a:moveTo>
                  <a:cubicBezTo>
                    <a:pt x="6951" y="149"/>
                    <a:pt x="6793" y="290"/>
                    <a:pt x="6757" y="326"/>
                  </a:cubicBezTo>
                  <a:cubicBezTo>
                    <a:pt x="6508" y="584"/>
                    <a:pt x="6229" y="809"/>
                    <a:pt x="5963" y="1047"/>
                  </a:cubicBezTo>
                  <a:cubicBezTo>
                    <a:pt x="5701" y="1280"/>
                    <a:pt x="5469" y="1536"/>
                    <a:pt x="5235" y="1795"/>
                  </a:cubicBezTo>
                  <a:cubicBezTo>
                    <a:pt x="5282" y="1675"/>
                    <a:pt x="5354" y="1417"/>
                    <a:pt x="5354" y="1417"/>
                  </a:cubicBezTo>
                  <a:cubicBezTo>
                    <a:pt x="5324" y="1409"/>
                    <a:pt x="5195" y="1498"/>
                    <a:pt x="5161" y="1514"/>
                  </a:cubicBezTo>
                  <a:cubicBezTo>
                    <a:pt x="5088" y="1550"/>
                    <a:pt x="5013" y="1584"/>
                    <a:pt x="4939" y="1618"/>
                  </a:cubicBezTo>
                  <a:cubicBezTo>
                    <a:pt x="4791" y="1685"/>
                    <a:pt x="4638" y="1747"/>
                    <a:pt x="4485" y="1800"/>
                  </a:cubicBezTo>
                  <a:cubicBezTo>
                    <a:pt x="4180" y="1905"/>
                    <a:pt x="3866" y="1981"/>
                    <a:pt x="3544" y="2000"/>
                  </a:cubicBezTo>
                  <a:cubicBezTo>
                    <a:pt x="3045" y="2031"/>
                    <a:pt x="2547" y="1826"/>
                    <a:pt x="2055" y="1906"/>
                  </a:cubicBezTo>
                  <a:cubicBezTo>
                    <a:pt x="1827" y="1943"/>
                    <a:pt x="1625" y="2073"/>
                    <a:pt x="1404" y="2142"/>
                  </a:cubicBezTo>
                  <a:cubicBezTo>
                    <a:pt x="951" y="2284"/>
                    <a:pt x="460" y="2161"/>
                    <a:pt x="1" y="2039"/>
                  </a:cubicBezTo>
                  <a:cubicBezTo>
                    <a:pt x="417" y="1891"/>
                    <a:pt x="833" y="1745"/>
                    <a:pt x="1249" y="1598"/>
                  </a:cubicBezTo>
                  <a:cubicBezTo>
                    <a:pt x="1040" y="1508"/>
                    <a:pt x="850" y="1371"/>
                    <a:pt x="696" y="1204"/>
                  </a:cubicBezTo>
                  <a:cubicBezTo>
                    <a:pt x="618" y="1119"/>
                    <a:pt x="438" y="829"/>
                    <a:pt x="305" y="819"/>
                  </a:cubicBezTo>
                  <a:cubicBezTo>
                    <a:pt x="584" y="844"/>
                    <a:pt x="866" y="869"/>
                    <a:pt x="1125" y="974"/>
                  </a:cubicBezTo>
                  <a:cubicBezTo>
                    <a:pt x="1278" y="1035"/>
                    <a:pt x="1417" y="1122"/>
                    <a:pt x="1557" y="1209"/>
                  </a:cubicBezTo>
                  <a:cubicBezTo>
                    <a:pt x="1845" y="1385"/>
                    <a:pt x="2150" y="1521"/>
                    <a:pt x="2496" y="1457"/>
                  </a:cubicBezTo>
                  <a:cubicBezTo>
                    <a:pt x="3011" y="1360"/>
                    <a:pt x="3433" y="973"/>
                    <a:pt x="3858" y="687"/>
                  </a:cubicBezTo>
                  <a:cubicBezTo>
                    <a:pt x="3760" y="700"/>
                    <a:pt x="3363" y="678"/>
                    <a:pt x="3259" y="656"/>
                  </a:cubicBezTo>
                  <a:cubicBezTo>
                    <a:pt x="3708" y="481"/>
                    <a:pt x="4157" y="308"/>
                    <a:pt x="4617" y="165"/>
                  </a:cubicBezTo>
                  <a:cubicBezTo>
                    <a:pt x="5008" y="45"/>
                    <a:pt x="5420" y="7"/>
                    <a:pt x="5827" y="3"/>
                  </a:cubicBezTo>
                  <a:cubicBezTo>
                    <a:pt x="6049" y="1"/>
                    <a:pt x="6271" y="6"/>
                    <a:pt x="6492" y="15"/>
                  </a:cubicBezTo>
                  <a:cubicBezTo>
                    <a:pt x="6614" y="22"/>
                    <a:pt x="6738" y="25"/>
                    <a:pt x="6860" y="46"/>
                  </a:cubicBezTo>
                  <a:cubicBezTo>
                    <a:pt x="6879" y="50"/>
                    <a:pt x="6940" y="53"/>
                    <a:pt x="6954" y="71"/>
                  </a:cubicBezTo>
                  <a:cubicBezTo>
                    <a:pt x="6958" y="76"/>
                    <a:pt x="6959" y="81"/>
                    <a:pt x="6958" y="89"/>
                  </a:cubicBezTo>
                  <a:close/>
                </a:path>
              </a:pathLst>
            </a:custGeom>
            <a:solidFill>
              <a:srgbClr val="518EE9">
                <a:alpha val="2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" name="Google Shape;1266;p30"/>
            <p:cNvSpPr/>
            <p:nvPr/>
          </p:nvSpPr>
          <p:spPr>
            <a:xfrm>
              <a:off x="4952000" y="4192200"/>
              <a:ext cx="105800" cy="32800"/>
            </a:xfrm>
            <a:custGeom>
              <a:avLst/>
              <a:gdLst/>
              <a:ahLst/>
              <a:cxnLst/>
              <a:rect l="l" t="t" r="r" b="b"/>
              <a:pathLst>
                <a:path w="4232" h="1312" extrusionOk="0">
                  <a:moveTo>
                    <a:pt x="4232" y="72"/>
                  </a:moveTo>
                  <a:cubicBezTo>
                    <a:pt x="4227" y="108"/>
                    <a:pt x="4129" y="191"/>
                    <a:pt x="4107" y="214"/>
                  </a:cubicBezTo>
                  <a:cubicBezTo>
                    <a:pt x="3953" y="365"/>
                    <a:pt x="3781" y="497"/>
                    <a:pt x="3617" y="637"/>
                  </a:cubicBezTo>
                  <a:cubicBezTo>
                    <a:pt x="3456" y="773"/>
                    <a:pt x="3312" y="926"/>
                    <a:pt x="3166" y="1078"/>
                  </a:cubicBezTo>
                  <a:cubicBezTo>
                    <a:pt x="3197" y="1006"/>
                    <a:pt x="3244" y="851"/>
                    <a:pt x="3244" y="851"/>
                  </a:cubicBezTo>
                  <a:cubicBezTo>
                    <a:pt x="3226" y="846"/>
                    <a:pt x="3147" y="898"/>
                    <a:pt x="3126" y="907"/>
                  </a:cubicBezTo>
                  <a:cubicBezTo>
                    <a:pt x="3080" y="928"/>
                    <a:pt x="3036" y="948"/>
                    <a:pt x="2990" y="967"/>
                  </a:cubicBezTo>
                  <a:cubicBezTo>
                    <a:pt x="2900" y="1005"/>
                    <a:pt x="2807" y="1040"/>
                    <a:pt x="2713" y="1071"/>
                  </a:cubicBezTo>
                  <a:cubicBezTo>
                    <a:pt x="2528" y="1130"/>
                    <a:pt x="2336" y="1171"/>
                    <a:pt x="2142" y="1178"/>
                  </a:cubicBezTo>
                  <a:cubicBezTo>
                    <a:pt x="1840" y="1189"/>
                    <a:pt x="1542" y="1058"/>
                    <a:pt x="1244" y="1100"/>
                  </a:cubicBezTo>
                  <a:cubicBezTo>
                    <a:pt x="1105" y="1119"/>
                    <a:pt x="981" y="1194"/>
                    <a:pt x="848" y="1233"/>
                  </a:cubicBezTo>
                  <a:cubicBezTo>
                    <a:pt x="572" y="1312"/>
                    <a:pt x="277" y="1230"/>
                    <a:pt x="1" y="1150"/>
                  </a:cubicBezTo>
                  <a:cubicBezTo>
                    <a:pt x="255" y="1067"/>
                    <a:pt x="508" y="985"/>
                    <a:pt x="761" y="902"/>
                  </a:cubicBezTo>
                  <a:cubicBezTo>
                    <a:pt x="636" y="844"/>
                    <a:pt x="525" y="758"/>
                    <a:pt x="433" y="656"/>
                  </a:cubicBezTo>
                  <a:cubicBezTo>
                    <a:pt x="387" y="604"/>
                    <a:pt x="282" y="425"/>
                    <a:pt x="203" y="418"/>
                  </a:cubicBezTo>
                  <a:cubicBezTo>
                    <a:pt x="371" y="437"/>
                    <a:pt x="541" y="456"/>
                    <a:pt x="695" y="523"/>
                  </a:cubicBezTo>
                  <a:cubicBezTo>
                    <a:pt x="786" y="562"/>
                    <a:pt x="870" y="617"/>
                    <a:pt x="953" y="671"/>
                  </a:cubicBezTo>
                  <a:cubicBezTo>
                    <a:pt x="1124" y="782"/>
                    <a:pt x="1307" y="869"/>
                    <a:pt x="1516" y="834"/>
                  </a:cubicBezTo>
                  <a:cubicBezTo>
                    <a:pt x="1828" y="784"/>
                    <a:pt x="2090" y="555"/>
                    <a:pt x="2350" y="389"/>
                  </a:cubicBezTo>
                  <a:cubicBezTo>
                    <a:pt x="2292" y="396"/>
                    <a:pt x="2051" y="376"/>
                    <a:pt x="1989" y="362"/>
                  </a:cubicBezTo>
                  <a:cubicBezTo>
                    <a:pt x="2263" y="263"/>
                    <a:pt x="2537" y="164"/>
                    <a:pt x="2817" y="85"/>
                  </a:cubicBezTo>
                  <a:cubicBezTo>
                    <a:pt x="3054" y="18"/>
                    <a:pt x="3303" y="1"/>
                    <a:pt x="3550" y="4"/>
                  </a:cubicBezTo>
                  <a:cubicBezTo>
                    <a:pt x="3683" y="6"/>
                    <a:pt x="3817" y="13"/>
                    <a:pt x="3951" y="22"/>
                  </a:cubicBezTo>
                  <a:cubicBezTo>
                    <a:pt x="4025" y="27"/>
                    <a:pt x="4099" y="32"/>
                    <a:pt x="4173" y="45"/>
                  </a:cubicBezTo>
                  <a:cubicBezTo>
                    <a:pt x="4185" y="48"/>
                    <a:pt x="4222" y="51"/>
                    <a:pt x="4229" y="63"/>
                  </a:cubicBezTo>
                  <a:cubicBezTo>
                    <a:pt x="4231" y="65"/>
                    <a:pt x="4232" y="69"/>
                    <a:pt x="4232" y="72"/>
                  </a:cubicBezTo>
                  <a:close/>
                </a:path>
              </a:pathLst>
            </a:custGeom>
            <a:solidFill>
              <a:srgbClr val="518EE9">
                <a:alpha val="2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" name="Google Shape;1267;p30"/>
            <p:cNvSpPr/>
            <p:nvPr/>
          </p:nvSpPr>
          <p:spPr>
            <a:xfrm>
              <a:off x="4879750" y="4264175"/>
              <a:ext cx="79825" cy="19650"/>
            </a:xfrm>
            <a:custGeom>
              <a:avLst/>
              <a:gdLst/>
              <a:ahLst/>
              <a:cxnLst/>
              <a:rect l="l" t="t" r="r" b="b"/>
              <a:pathLst>
                <a:path w="3193" h="786" extrusionOk="0">
                  <a:moveTo>
                    <a:pt x="3193" y="155"/>
                  </a:moveTo>
                  <a:cubicBezTo>
                    <a:pt x="3185" y="181"/>
                    <a:pt x="3106" y="232"/>
                    <a:pt x="3088" y="246"/>
                  </a:cubicBezTo>
                  <a:cubicBezTo>
                    <a:pt x="2960" y="341"/>
                    <a:pt x="2823" y="422"/>
                    <a:pt x="2689" y="507"/>
                  </a:cubicBezTo>
                  <a:cubicBezTo>
                    <a:pt x="2558" y="591"/>
                    <a:pt x="2439" y="688"/>
                    <a:pt x="2317" y="786"/>
                  </a:cubicBezTo>
                  <a:cubicBezTo>
                    <a:pt x="2346" y="736"/>
                    <a:pt x="2397" y="627"/>
                    <a:pt x="2397" y="627"/>
                  </a:cubicBezTo>
                  <a:cubicBezTo>
                    <a:pt x="2383" y="622"/>
                    <a:pt x="2321" y="652"/>
                    <a:pt x="2305" y="657"/>
                  </a:cubicBezTo>
                  <a:cubicBezTo>
                    <a:pt x="2269" y="667"/>
                    <a:pt x="2234" y="678"/>
                    <a:pt x="2200" y="687"/>
                  </a:cubicBezTo>
                  <a:cubicBezTo>
                    <a:pt x="2129" y="706"/>
                    <a:pt x="2059" y="723"/>
                    <a:pt x="1987" y="735"/>
                  </a:cubicBezTo>
                  <a:cubicBezTo>
                    <a:pt x="1846" y="761"/>
                    <a:pt x="1703" y="772"/>
                    <a:pt x="1560" y="759"/>
                  </a:cubicBezTo>
                  <a:cubicBezTo>
                    <a:pt x="1339" y="737"/>
                    <a:pt x="1134" y="612"/>
                    <a:pt x="912" y="614"/>
                  </a:cubicBezTo>
                  <a:cubicBezTo>
                    <a:pt x="809" y="614"/>
                    <a:pt x="711" y="657"/>
                    <a:pt x="610" y="672"/>
                  </a:cubicBezTo>
                  <a:cubicBezTo>
                    <a:pt x="401" y="703"/>
                    <a:pt x="194" y="615"/>
                    <a:pt x="1" y="529"/>
                  </a:cubicBezTo>
                  <a:cubicBezTo>
                    <a:pt x="194" y="494"/>
                    <a:pt x="387" y="458"/>
                    <a:pt x="579" y="422"/>
                  </a:cubicBezTo>
                  <a:cubicBezTo>
                    <a:pt x="493" y="367"/>
                    <a:pt x="420" y="294"/>
                    <a:pt x="363" y="210"/>
                  </a:cubicBezTo>
                  <a:cubicBezTo>
                    <a:pt x="335" y="168"/>
                    <a:pt x="277" y="28"/>
                    <a:pt x="219" y="14"/>
                  </a:cubicBezTo>
                  <a:cubicBezTo>
                    <a:pt x="340" y="44"/>
                    <a:pt x="461" y="75"/>
                    <a:pt x="568" y="138"/>
                  </a:cubicBezTo>
                  <a:cubicBezTo>
                    <a:pt x="631" y="177"/>
                    <a:pt x="687" y="225"/>
                    <a:pt x="741" y="272"/>
                  </a:cubicBezTo>
                  <a:cubicBezTo>
                    <a:pt x="856" y="370"/>
                    <a:pt x="981" y="451"/>
                    <a:pt x="1136" y="446"/>
                  </a:cubicBezTo>
                  <a:cubicBezTo>
                    <a:pt x="1370" y="440"/>
                    <a:pt x="1582" y="299"/>
                    <a:pt x="1789" y="203"/>
                  </a:cubicBezTo>
                  <a:cubicBezTo>
                    <a:pt x="1745" y="201"/>
                    <a:pt x="1572" y="164"/>
                    <a:pt x="1529" y="147"/>
                  </a:cubicBezTo>
                  <a:cubicBezTo>
                    <a:pt x="1738" y="102"/>
                    <a:pt x="1947" y="56"/>
                    <a:pt x="2159" y="27"/>
                  </a:cubicBezTo>
                  <a:cubicBezTo>
                    <a:pt x="2338" y="1"/>
                    <a:pt x="2523" y="13"/>
                    <a:pt x="2701" y="39"/>
                  </a:cubicBezTo>
                  <a:cubicBezTo>
                    <a:pt x="2799" y="53"/>
                    <a:pt x="2897" y="71"/>
                    <a:pt x="2994" y="91"/>
                  </a:cubicBezTo>
                  <a:cubicBezTo>
                    <a:pt x="3047" y="102"/>
                    <a:pt x="3100" y="112"/>
                    <a:pt x="3152" y="129"/>
                  </a:cubicBezTo>
                  <a:cubicBezTo>
                    <a:pt x="3161" y="133"/>
                    <a:pt x="3188" y="138"/>
                    <a:pt x="3192" y="147"/>
                  </a:cubicBezTo>
                  <a:cubicBezTo>
                    <a:pt x="3193" y="149"/>
                    <a:pt x="3193" y="152"/>
                    <a:pt x="3193" y="155"/>
                  </a:cubicBezTo>
                  <a:close/>
                </a:path>
              </a:pathLst>
            </a:custGeom>
            <a:solidFill>
              <a:srgbClr val="518EE9">
                <a:alpha val="2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" name="Google Shape;1268;p30"/>
            <p:cNvSpPr/>
            <p:nvPr/>
          </p:nvSpPr>
          <p:spPr>
            <a:xfrm>
              <a:off x="5237000" y="4108625"/>
              <a:ext cx="64475" cy="78425"/>
            </a:xfrm>
            <a:custGeom>
              <a:avLst/>
              <a:gdLst/>
              <a:ahLst/>
              <a:cxnLst/>
              <a:rect l="l" t="t" r="r" b="b"/>
              <a:pathLst>
                <a:path w="2579" h="3137" extrusionOk="0">
                  <a:moveTo>
                    <a:pt x="2560" y="9"/>
                  </a:moveTo>
                  <a:cubicBezTo>
                    <a:pt x="2578" y="36"/>
                    <a:pt x="2557" y="149"/>
                    <a:pt x="2555" y="176"/>
                  </a:cubicBezTo>
                  <a:cubicBezTo>
                    <a:pt x="2535" y="367"/>
                    <a:pt x="2493" y="554"/>
                    <a:pt x="2458" y="742"/>
                  </a:cubicBezTo>
                  <a:cubicBezTo>
                    <a:pt x="2426" y="928"/>
                    <a:pt x="2414" y="1112"/>
                    <a:pt x="2400" y="1299"/>
                  </a:cubicBezTo>
                  <a:cubicBezTo>
                    <a:pt x="2380" y="1232"/>
                    <a:pt x="2325" y="1100"/>
                    <a:pt x="2325" y="1100"/>
                  </a:cubicBezTo>
                  <a:cubicBezTo>
                    <a:pt x="2310" y="1106"/>
                    <a:pt x="2285" y="1187"/>
                    <a:pt x="2276" y="1205"/>
                  </a:cubicBezTo>
                  <a:cubicBezTo>
                    <a:pt x="2257" y="1245"/>
                    <a:pt x="2237" y="1284"/>
                    <a:pt x="2217" y="1323"/>
                  </a:cubicBezTo>
                  <a:cubicBezTo>
                    <a:pt x="2176" y="1401"/>
                    <a:pt x="2133" y="1476"/>
                    <a:pt x="2086" y="1549"/>
                  </a:cubicBezTo>
                  <a:cubicBezTo>
                    <a:pt x="1993" y="1696"/>
                    <a:pt x="1885" y="1832"/>
                    <a:pt x="1756" y="1947"/>
                  </a:cubicBezTo>
                  <a:cubicBezTo>
                    <a:pt x="1556" y="2125"/>
                    <a:pt x="1278" y="2203"/>
                    <a:pt x="1097" y="2400"/>
                  </a:cubicBezTo>
                  <a:cubicBezTo>
                    <a:pt x="1015" y="2492"/>
                    <a:pt x="971" y="2613"/>
                    <a:pt x="902" y="2715"/>
                  </a:cubicBezTo>
                  <a:cubicBezTo>
                    <a:pt x="757" y="2925"/>
                    <a:pt x="511" y="3037"/>
                    <a:pt x="277" y="3137"/>
                  </a:cubicBezTo>
                  <a:cubicBezTo>
                    <a:pt x="403" y="2938"/>
                    <a:pt x="529" y="2737"/>
                    <a:pt x="657" y="2538"/>
                  </a:cubicBezTo>
                  <a:cubicBezTo>
                    <a:pt x="538" y="2568"/>
                    <a:pt x="413" y="2573"/>
                    <a:pt x="293" y="2555"/>
                  </a:cubicBezTo>
                  <a:cubicBezTo>
                    <a:pt x="231" y="2545"/>
                    <a:pt x="60" y="2483"/>
                    <a:pt x="0" y="2523"/>
                  </a:cubicBezTo>
                  <a:cubicBezTo>
                    <a:pt x="125" y="2440"/>
                    <a:pt x="253" y="2357"/>
                    <a:pt x="397" y="2316"/>
                  </a:cubicBezTo>
                  <a:cubicBezTo>
                    <a:pt x="481" y="2291"/>
                    <a:pt x="569" y="2282"/>
                    <a:pt x="657" y="2271"/>
                  </a:cubicBezTo>
                  <a:cubicBezTo>
                    <a:pt x="836" y="2250"/>
                    <a:pt x="1011" y="2207"/>
                    <a:pt x="1135" y="2065"/>
                  </a:cubicBezTo>
                  <a:cubicBezTo>
                    <a:pt x="1319" y="1854"/>
                    <a:pt x="1369" y="1551"/>
                    <a:pt x="1453" y="1289"/>
                  </a:cubicBezTo>
                  <a:cubicBezTo>
                    <a:pt x="1417" y="1326"/>
                    <a:pt x="1241" y="1449"/>
                    <a:pt x="1190" y="1474"/>
                  </a:cubicBezTo>
                  <a:cubicBezTo>
                    <a:pt x="1322" y="1252"/>
                    <a:pt x="1453" y="1029"/>
                    <a:pt x="1600" y="818"/>
                  </a:cubicBezTo>
                  <a:cubicBezTo>
                    <a:pt x="1725" y="638"/>
                    <a:pt x="1886" y="484"/>
                    <a:pt x="2056" y="348"/>
                  </a:cubicBezTo>
                  <a:cubicBezTo>
                    <a:pt x="2149" y="274"/>
                    <a:pt x="2243" y="202"/>
                    <a:pt x="2339" y="133"/>
                  </a:cubicBezTo>
                  <a:cubicBezTo>
                    <a:pt x="2393" y="96"/>
                    <a:pt x="2447" y="56"/>
                    <a:pt x="2505" y="24"/>
                  </a:cubicBezTo>
                  <a:cubicBezTo>
                    <a:pt x="2514" y="19"/>
                    <a:pt x="2541" y="0"/>
                    <a:pt x="2554" y="4"/>
                  </a:cubicBezTo>
                  <a:cubicBezTo>
                    <a:pt x="2556" y="4"/>
                    <a:pt x="2559" y="6"/>
                    <a:pt x="2560" y="9"/>
                  </a:cubicBezTo>
                  <a:close/>
                </a:path>
              </a:pathLst>
            </a:custGeom>
            <a:solidFill>
              <a:srgbClr val="518EE9">
                <a:alpha val="2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" name="Google Shape;1269;p30"/>
            <p:cNvSpPr/>
            <p:nvPr/>
          </p:nvSpPr>
          <p:spPr>
            <a:xfrm>
              <a:off x="5145400" y="4051975"/>
              <a:ext cx="82450" cy="62900"/>
            </a:xfrm>
            <a:custGeom>
              <a:avLst/>
              <a:gdLst/>
              <a:ahLst/>
              <a:cxnLst/>
              <a:rect l="l" t="t" r="r" b="b"/>
              <a:pathLst>
                <a:path w="3298" h="2516" extrusionOk="0">
                  <a:moveTo>
                    <a:pt x="3287" y="15"/>
                  </a:moveTo>
                  <a:cubicBezTo>
                    <a:pt x="3298" y="47"/>
                    <a:pt x="3246" y="155"/>
                    <a:pt x="3235" y="181"/>
                  </a:cubicBezTo>
                  <a:cubicBezTo>
                    <a:pt x="3160" y="368"/>
                    <a:pt x="3065" y="544"/>
                    <a:pt x="2977" y="725"/>
                  </a:cubicBezTo>
                  <a:cubicBezTo>
                    <a:pt x="2892" y="900"/>
                    <a:pt x="2827" y="1084"/>
                    <a:pt x="2762" y="1268"/>
                  </a:cubicBezTo>
                  <a:cubicBezTo>
                    <a:pt x="2760" y="1195"/>
                    <a:pt x="2742" y="1047"/>
                    <a:pt x="2742" y="1047"/>
                  </a:cubicBezTo>
                  <a:cubicBezTo>
                    <a:pt x="2725" y="1048"/>
                    <a:pt x="2677" y="1122"/>
                    <a:pt x="2663" y="1138"/>
                  </a:cubicBezTo>
                  <a:cubicBezTo>
                    <a:pt x="2633" y="1173"/>
                    <a:pt x="2602" y="1206"/>
                    <a:pt x="2570" y="1240"/>
                  </a:cubicBezTo>
                  <a:cubicBezTo>
                    <a:pt x="2507" y="1305"/>
                    <a:pt x="2442" y="1370"/>
                    <a:pt x="2373" y="1430"/>
                  </a:cubicBezTo>
                  <a:cubicBezTo>
                    <a:pt x="2239" y="1551"/>
                    <a:pt x="2092" y="1657"/>
                    <a:pt x="1930" y="1736"/>
                  </a:cubicBezTo>
                  <a:cubicBezTo>
                    <a:pt x="1678" y="1859"/>
                    <a:pt x="1376" y="1860"/>
                    <a:pt x="1138" y="2006"/>
                  </a:cubicBezTo>
                  <a:cubicBezTo>
                    <a:pt x="1028" y="2076"/>
                    <a:pt x="951" y="2186"/>
                    <a:pt x="852" y="2269"/>
                  </a:cubicBezTo>
                  <a:cubicBezTo>
                    <a:pt x="647" y="2438"/>
                    <a:pt x="368" y="2481"/>
                    <a:pt x="103" y="2515"/>
                  </a:cubicBezTo>
                  <a:cubicBezTo>
                    <a:pt x="288" y="2350"/>
                    <a:pt x="471" y="2185"/>
                    <a:pt x="655" y="2020"/>
                  </a:cubicBezTo>
                  <a:cubicBezTo>
                    <a:pt x="528" y="2017"/>
                    <a:pt x="400" y="1988"/>
                    <a:pt x="284" y="1934"/>
                  </a:cubicBezTo>
                  <a:cubicBezTo>
                    <a:pt x="226" y="1907"/>
                    <a:pt x="70" y="1796"/>
                    <a:pt x="0" y="1819"/>
                  </a:cubicBezTo>
                  <a:cubicBezTo>
                    <a:pt x="149" y="1772"/>
                    <a:pt x="301" y="1724"/>
                    <a:pt x="457" y="1723"/>
                  </a:cubicBezTo>
                  <a:cubicBezTo>
                    <a:pt x="549" y="1723"/>
                    <a:pt x="640" y="1738"/>
                    <a:pt x="731" y="1752"/>
                  </a:cubicBezTo>
                  <a:cubicBezTo>
                    <a:pt x="918" y="1782"/>
                    <a:pt x="1106" y="1787"/>
                    <a:pt x="1271" y="1679"/>
                  </a:cubicBezTo>
                  <a:cubicBezTo>
                    <a:pt x="1516" y="1520"/>
                    <a:pt x="1652" y="1229"/>
                    <a:pt x="1811" y="988"/>
                  </a:cubicBezTo>
                  <a:cubicBezTo>
                    <a:pt x="1764" y="1017"/>
                    <a:pt x="1552" y="1090"/>
                    <a:pt x="1494" y="1101"/>
                  </a:cubicBezTo>
                  <a:cubicBezTo>
                    <a:pt x="1689" y="914"/>
                    <a:pt x="1884" y="728"/>
                    <a:pt x="2092" y="556"/>
                  </a:cubicBezTo>
                  <a:cubicBezTo>
                    <a:pt x="2269" y="410"/>
                    <a:pt x="2473" y="302"/>
                    <a:pt x="2684" y="213"/>
                  </a:cubicBezTo>
                  <a:cubicBezTo>
                    <a:pt x="2798" y="164"/>
                    <a:pt x="2914" y="119"/>
                    <a:pt x="3030" y="77"/>
                  </a:cubicBezTo>
                  <a:cubicBezTo>
                    <a:pt x="3095" y="53"/>
                    <a:pt x="3160" y="29"/>
                    <a:pt x="3227" y="14"/>
                  </a:cubicBezTo>
                  <a:cubicBezTo>
                    <a:pt x="3238" y="11"/>
                    <a:pt x="3271" y="0"/>
                    <a:pt x="3282" y="6"/>
                  </a:cubicBezTo>
                  <a:cubicBezTo>
                    <a:pt x="3284" y="9"/>
                    <a:pt x="3287" y="11"/>
                    <a:pt x="3288" y="15"/>
                  </a:cubicBezTo>
                  <a:close/>
                </a:path>
              </a:pathLst>
            </a:custGeom>
            <a:solidFill>
              <a:srgbClr val="518EE9">
                <a:alpha val="2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" name="Google Shape;1270;p30"/>
            <p:cNvSpPr/>
            <p:nvPr/>
          </p:nvSpPr>
          <p:spPr>
            <a:xfrm>
              <a:off x="5243275" y="3982625"/>
              <a:ext cx="106925" cy="107650"/>
            </a:xfrm>
            <a:custGeom>
              <a:avLst/>
              <a:gdLst/>
              <a:ahLst/>
              <a:cxnLst/>
              <a:rect l="l" t="t" r="r" b="b"/>
              <a:pathLst>
                <a:path w="4277" h="4306" extrusionOk="0">
                  <a:moveTo>
                    <a:pt x="4255" y="17"/>
                  </a:moveTo>
                  <a:cubicBezTo>
                    <a:pt x="4277" y="61"/>
                    <a:pt x="4228" y="225"/>
                    <a:pt x="4218" y="265"/>
                  </a:cubicBezTo>
                  <a:cubicBezTo>
                    <a:pt x="4156" y="548"/>
                    <a:pt x="4061" y="820"/>
                    <a:pt x="3979" y="1096"/>
                  </a:cubicBezTo>
                  <a:cubicBezTo>
                    <a:pt x="3898" y="1368"/>
                    <a:pt x="3848" y="1641"/>
                    <a:pt x="3797" y="1919"/>
                  </a:cubicBezTo>
                  <a:cubicBezTo>
                    <a:pt x="3779" y="1816"/>
                    <a:pt x="3718" y="1609"/>
                    <a:pt x="3718" y="1609"/>
                  </a:cubicBezTo>
                  <a:cubicBezTo>
                    <a:pt x="3695" y="1615"/>
                    <a:pt x="3644" y="1732"/>
                    <a:pt x="3628" y="1758"/>
                  </a:cubicBezTo>
                  <a:cubicBezTo>
                    <a:pt x="3592" y="1813"/>
                    <a:pt x="3556" y="1868"/>
                    <a:pt x="3519" y="1922"/>
                  </a:cubicBezTo>
                  <a:cubicBezTo>
                    <a:pt x="3444" y="2031"/>
                    <a:pt x="3366" y="2138"/>
                    <a:pt x="3283" y="2241"/>
                  </a:cubicBezTo>
                  <a:cubicBezTo>
                    <a:pt x="3120" y="2441"/>
                    <a:pt x="2935" y="2627"/>
                    <a:pt x="2724" y="2777"/>
                  </a:cubicBezTo>
                  <a:cubicBezTo>
                    <a:pt x="2394" y="3010"/>
                    <a:pt x="1966" y="3080"/>
                    <a:pt x="1663" y="3344"/>
                  </a:cubicBezTo>
                  <a:cubicBezTo>
                    <a:pt x="1521" y="3466"/>
                    <a:pt x="1437" y="3641"/>
                    <a:pt x="1316" y="3781"/>
                  </a:cubicBezTo>
                  <a:cubicBezTo>
                    <a:pt x="1063" y="4071"/>
                    <a:pt x="676" y="4195"/>
                    <a:pt x="308" y="4306"/>
                  </a:cubicBezTo>
                  <a:cubicBezTo>
                    <a:pt x="532" y="4029"/>
                    <a:pt x="755" y="3751"/>
                    <a:pt x="978" y="3474"/>
                  </a:cubicBezTo>
                  <a:cubicBezTo>
                    <a:pt x="796" y="3500"/>
                    <a:pt x="609" y="3487"/>
                    <a:pt x="430" y="3438"/>
                  </a:cubicBezTo>
                  <a:cubicBezTo>
                    <a:pt x="341" y="3413"/>
                    <a:pt x="95" y="3291"/>
                    <a:pt x="1" y="3340"/>
                  </a:cubicBezTo>
                  <a:cubicBezTo>
                    <a:pt x="201" y="3239"/>
                    <a:pt x="406" y="3136"/>
                    <a:pt x="627" y="3099"/>
                  </a:cubicBezTo>
                  <a:cubicBezTo>
                    <a:pt x="759" y="3076"/>
                    <a:pt x="892" y="3076"/>
                    <a:pt x="1025" y="3076"/>
                  </a:cubicBezTo>
                  <a:cubicBezTo>
                    <a:pt x="1297" y="3075"/>
                    <a:pt x="1565" y="3039"/>
                    <a:pt x="1774" y="2849"/>
                  </a:cubicBezTo>
                  <a:cubicBezTo>
                    <a:pt x="2086" y="2564"/>
                    <a:pt x="2211" y="2119"/>
                    <a:pt x="2382" y="1743"/>
                  </a:cubicBezTo>
                  <a:cubicBezTo>
                    <a:pt x="2321" y="1792"/>
                    <a:pt x="2038" y="1946"/>
                    <a:pt x="1958" y="1974"/>
                  </a:cubicBezTo>
                  <a:cubicBezTo>
                    <a:pt x="2193" y="1665"/>
                    <a:pt x="2427" y="1355"/>
                    <a:pt x="2682" y="1063"/>
                  </a:cubicBezTo>
                  <a:cubicBezTo>
                    <a:pt x="2900" y="814"/>
                    <a:pt x="3166" y="613"/>
                    <a:pt x="3443" y="438"/>
                  </a:cubicBezTo>
                  <a:cubicBezTo>
                    <a:pt x="3594" y="342"/>
                    <a:pt x="3749" y="251"/>
                    <a:pt x="3905" y="164"/>
                  </a:cubicBezTo>
                  <a:cubicBezTo>
                    <a:pt x="3990" y="117"/>
                    <a:pt x="4078" y="67"/>
                    <a:pt x="4170" y="30"/>
                  </a:cubicBezTo>
                  <a:cubicBezTo>
                    <a:pt x="4185" y="24"/>
                    <a:pt x="4228" y="0"/>
                    <a:pt x="4246" y="7"/>
                  </a:cubicBezTo>
                  <a:cubicBezTo>
                    <a:pt x="4249" y="9"/>
                    <a:pt x="4253" y="12"/>
                    <a:pt x="4255" y="17"/>
                  </a:cubicBezTo>
                  <a:close/>
                </a:path>
              </a:pathLst>
            </a:custGeom>
            <a:solidFill>
              <a:srgbClr val="518EE9">
                <a:alpha val="2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71" name="Google Shape;1271;p30"/>
          <p:cNvSpPr txBox="1">
            <a:spLocks noGrp="1"/>
          </p:cNvSpPr>
          <p:nvPr>
            <p:ph type="title"/>
          </p:nvPr>
        </p:nvSpPr>
        <p:spPr>
          <a:xfrm>
            <a:off x="445475" y="1"/>
            <a:ext cx="3337500" cy="17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Open Sans"/>
                <a:ea typeface="Open Sans"/>
                <a:cs typeface="Open Sans"/>
                <a:sym typeface="Open Sans"/>
              </a:rPr>
              <a:t>KAP Bio Unit 11 </a:t>
            </a:r>
            <a:endParaRPr sz="2500" b="0" i="1"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272" name="Google Shape;1272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0647" y="1442775"/>
            <a:ext cx="8702701" cy="2873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53" name="Google Shape;1653;p48"/>
          <p:cNvGrpSpPr/>
          <p:nvPr/>
        </p:nvGrpSpPr>
        <p:grpSpPr>
          <a:xfrm rot="10800000">
            <a:off x="6806441" y="3884782"/>
            <a:ext cx="2321869" cy="1238918"/>
            <a:chOff x="0" y="12"/>
            <a:chExt cx="1772825" cy="945955"/>
          </a:xfrm>
        </p:grpSpPr>
        <p:sp>
          <p:nvSpPr>
            <p:cNvPr id="1654" name="Google Shape;1654;p48"/>
            <p:cNvSpPr/>
            <p:nvPr/>
          </p:nvSpPr>
          <p:spPr>
            <a:xfrm>
              <a:off x="0" y="12"/>
              <a:ext cx="1772825" cy="945955"/>
            </a:xfrm>
            <a:custGeom>
              <a:avLst/>
              <a:gdLst/>
              <a:ahLst/>
              <a:cxnLst/>
              <a:rect l="l" t="t" r="r" b="b"/>
              <a:pathLst>
                <a:path w="26618" h="14203" extrusionOk="0">
                  <a:moveTo>
                    <a:pt x="26618" y="1"/>
                  </a:moveTo>
                  <a:cubicBezTo>
                    <a:pt x="25545" y="1185"/>
                    <a:pt x="24243" y="2181"/>
                    <a:pt x="22847" y="2964"/>
                  </a:cubicBezTo>
                  <a:cubicBezTo>
                    <a:pt x="20286" y="4402"/>
                    <a:pt x="17414" y="5188"/>
                    <a:pt x="14537" y="5775"/>
                  </a:cubicBezTo>
                  <a:cubicBezTo>
                    <a:pt x="11964" y="6301"/>
                    <a:pt x="9321" y="6692"/>
                    <a:pt x="6951" y="7823"/>
                  </a:cubicBezTo>
                  <a:cubicBezTo>
                    <a:pt x="4024" y="9221"/>
                    <a:pt x="1855" y="11534"/>
                    <a:pt x="1" y="14203"/>
                  </a:cubicBezTo>
                  <a:lnTo>
                    <a:pt x="1" y="1"/>
                  </a:lnTo>
                  <a:lnTo>
                    <a:pt x="26618" y="1"/>
                  </a:lnTo>
                  <a:close/>
                </a:path>
              </a:pathLst>
            </a:custGeom>
            <a:solidFill>
              <a:srgbClr val="518EE9">
                <a:alpha val="2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5" name="Google Shape;1655;p48"/>
            <p:cNvSpPr/>
            <p:nvPr/>
          </p:nvSpPr>
          <p:spPr>
            <a:xfrm>
              <a:off x="0" y="12"/>
              <a:ext cx="1062443" cy="658965"/>
            </a:xfrm>
            <a:custGeom>
              <a:avLst/>
              <a:gdLst/>
              <a:ahLst/>
              <a:cxnLst/>
              <a:rect l="l" t="t" r="r" b="b"/>
              <a:pathLst>
                <a:path w="15952" h="9894" extrusionOk="0">
                  <a:moveTo>
                    <a:pt x="10061" y="0"/>
                  </a:moveTo>
                  <a:cubicBezTo>
                    <a:pt x="8081" y="2322"/>
                    <a:pt x="4779" y="2011"/>
                    <a:pt x="2181" y="3127"/>
                  </a:cubicBezTo>
                  <a:cubicBezTo>
                    <a:pt x="1638" y="3360"/>
                    <a:pt x="1136" y="3702"/>
                    <a:pt x="783" y="4182"/>
                  </a:cubicBezTo>
                  <a:cubicBezTo>
                    <a:pt x="1241" y="2826"/>
                    <a:pt x="2329" y="1926"/>
                    <a:pt x="3299" y="940"/>
                  </a:cubicBezTo>
                  <a:cubicBezTo>
                    <a:pt x="3594" y="642"/>
                    <a:pt x="3865" y="326"/>
                    <a:pt x="4125" y="0"/>
                  </a:cubicBezTo>
                  <a:lnTo>
                    <a:pt x="0" y="0"/>
                  </a:lnTo>
                  <a:lnTo>
                    <a:pt x="0" y="9893"/>
                  </a:lnTo>
                  <a:cubicBezTo>
                    <a:pt x="1195" y="7972"/>
                    <a:pt x="2651" y="6276"/>
                    <a:pt x="4556" y="4980"/>
                  </a:cubicBezTo>
                  <a:cubicBezTo>
                    <a:pt x="6726" y="3501"/>
                    <a:pt x="9277" y="2712"/>
                    <a:pt x="11742" y="1801"/>
                  </a:cubicBezTo>
                  <a:cubicBezTo>
                    <a:pt x="13170" y="1272"/>
                    <a:pt x="14592" y="691"/>
                    <a:pt x="15952" y="0"/>
                  </a:cubicBezTo>
                  <a:lnTo>
                    <a:pt x="10061" y="0"/>
                  </a:lnTo>
                  <a:close/>
                </a:path>
              </a:pathLst>
            </a:custGeom>
            <a:solidFill>
              <a:srgbClr val="518EE9">
                <a:alpha val="2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56" name="Google Shape;1656;p48"/>
          <p:cNvSpPr txBox="1">
            <a:spLocks noGrp="1"/>
          </p:cNvSpPr>
          <p:nvPr>
            <p:ph type="title"/>
          </p:nvPr>
        </p:nvSpPr>
        <p:spPr>
          <a:xfrm>
            <a:off x="170075" y="120825"/>
            <a:ext cx="8253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Thoughts and Takeaways from Teachers</a:t>
            </a:r>
            <a:endParaRPr/>
          </a:p>
        </p:txBody>
      </p:sp>
      <p:sp>
        <p:nvSpPr>
          <p:cNvPr id="1657" name="Google Shape;1657;p48"/>
          <p:cNvSpPr txBox="1">
            <a:spLocks noGrp="1"/>
          </p:cNvSpPr>
          <p:nvPr>
            <p:ph type="subTitle" idx="1"/>
          </p:nvPr>
        </p:nvSpPr>
        <p:spPr>
          <a:xfrm>
            <a:off x="680275" y="884725"/>
            <a:ext cx="7881600" cy="317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“After teaching biology for many years, I start thinking I know how to teach this topic and don’t really like to try new things. </a:t>
            </a:r>
            <a:endParaRPr sz="2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It’s a good thing I teach on a team that’s up for all the "new things". They encourage me to try new things and I know it’s ok for it </a:t>
            </a:r>
            <a:r>
              <a:rPr lang="en" sz="2400" i="1"/>
              <a:t>not </a:t>
            </a:r>
            <a:r>
              <a:rPr lang="en" sz="2400"/>
              <a:t>to work. However, </a:t>
            </a:r>
            <a:r>
              <a:rPr lang="en" sz="2400" b="1"/>
              <a:t>this worked</a:t>
            </a:r>
            <a:r>
              <a:rPr lang="en" sz="2400"/>
              <a:t>!” </a:t>
            </a:r>
            <a:endParaRPr sz="2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/>
              <a:t>- seasoned biology teacher</a:t>
            </a:r>
            <a:endParaRPr sz="2100"/>
          </a:p>
        </p:txBody>
      </p:sp>
      <p:sp>
        <p:nvSpPr>
          <p:cNvPr id="1658" name="Google Shape;1658;p48"/>
          <p:cNvSpPr/>
          <p:nvPr/>
        </p:nvSpPr>
        <p:spPr>
          <a:xfrm flipH="1">
            <a:off x="6283559" y="4377248"/>
            <a:ext cx="667127" cy="909038"/>
          </a:xfrm>
          <a:custGeom>
            <a:avLst/>
            <a:gdLst/>
            <a:ahLst/>
            <a:cxnLst/>
            <a:rect l="l" t="t" r="r" b="b"/>
            <a:pathLst>
              <a:path w="4895" h="7951" extrusionOk="0">
                <a:moveTo>
                  <a:pt x="1186" y="7393"/>
                </a:moveTo>
                <a:cubicBezTo>
                  <a:pt x="935" y="7300"/>
                  <a:pt x="701" y="7182"/>
                  <a:pt x="563" y="6979"/>
                </a:cubicBezTo>
                <a:cubicBezTo>
                  <a:pt x="1" y="6153"/>
                  <a:pt x="709" y="4929"/>
                  <a:pt x="301" y="4028"/>
                </a:cubicBezTo>
                <a:cubicBezTo>
                  <a:pt x="448" y="4353"/>
                  <a:pt x="772" y="4619"/>
                  <a:pt x="920" y="4957"/>
                </a:cubicBezTo>
                <a:cubicBezTo>
                  <a:pt x="1042" y="5240"/>
                  <a:pt x="1006" y="5612"/>
                  <a:pt x="1182" y="5870"/>
                </a:cubicBezTo>
                <a:cubicBezTo>
                  <a:pt x="1317" y="6067"/>
                  <a:pt x="1748" y="6317"/>
                  <a:pt x="1938" y="6109"/>
                </a:cubicBezTo>
                <a:cubicBezTo>
                  <a:pt x="2125" y="5904"/>
                  <a:pt x="1894" y="5449"/>
                  <a:pt x="1838" y="5236"/>
                </a:cubicBezTo>
                <a:cubicBezTo>
                  <a:pt x="1669" y="4584"/>
                  <a:pt x="2040" y="3927"/>
                  <a:pt x="1897" y="3246"/>
                </a:cubicBezTo>
                <a:cubicBezTo>
                  <a:pt x="1734" y="2473"/>
                  <a:pt x="1487" y="1741"/>
                  <a:pt x="1878" y="969"/>
                </a:cubicBezTo>
                <a:cubicBezTo>
                  <a:pt x="2050" y="627"/>
                  <a:pt x="2418" y="390"/>
                  <a:pt x="2490" y="0"/>
                </a:cubicBezTo>
                <a:cubicBezTo>
                  <a:pt x="2117" y="1164"/>
                  <a:pt x="2399" y="2077"/>
                  <a:pt x="2910" y="3164"/>
                </a:cubicBezTo>
                <a:cubicBezTo>
                  <a:pt x="3102" y="3574"/>
                  <a:pt x="3161" y="3656"/>
                  <a:pt x="3214" y="4119"/>
                </a:cubicBezTo>
                <a:cubicBezTo>
                  <a:pt x="3260" y="4514"/>
                  <a:pt x="3178" y="4903"/>
                  <a:pt x="3310" y="5253"/>
                </a:cubicBezTo>
                <a:cubicBezTo>
                  <a:pt x="3806" y="5043"/>
                  <a:pt x="3749" y="4473"/>
                  <a:pt x="3934" y="4019"/>
                </a:cubicBezTo>
                <a:cubicBezTo>
                  <a:pt x="4169" y="3443"/>
                  <a:pt x="4387" y="3121"/>
                  <a:pt x="4895" y="2780"/>
                </a:cubicBezTo>
                <a:cubicBezTo>
                  <a:pt x="4777" y="3338"/>
                  <a:pt x="4654" y="3782"/>
                  <a:pt x="4632" y="4328"/>
                </a:cubicBezTo>
                <a:cubicBezTo>
                  <a:pt x="4610" y="4872"/>
                  <a:pt x="4724" y="5252"/>
                  <a:pt x="4467" y="5796"/>
                </a:cubicBezTo>
                <a:cubicBezTo>
                  <a:pt x="4149" y="6468"/>
                  <a:pt x="3667" y="6753"/>
                  <a:pt x="3171" y="7248"/>
                </a:cubicBezTo>
                <a:cubicBezTo>
                  <a:pt x="2700" y="7719"/>
                  <a:pt x="2568" y="7950"/>
                  <a:pt x="1850" y="7628"/>
                </a:cubicBezTo>
                <a:cubicBezTo>
                  <a:pt x="1655" y="7540"/>
                  <a:pt x="1414" y="7477"/>
                  <a:pt x="1186" y="739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659" name="Google Shape;1659;p48"/>
          <p:cNvGrpSpPr/>
          <p:nvPr/>
        </p:nvGrpSpPr>
        <p:grpSpPr>
          <a:xfrm>
            <a:off x="7194942" y="3434507"/>
            <a:ext cx="1544864" cy="1038173"/>
            <a:chOff x="4879750" y="3982625"/>
            <a:chExt cx="470450" cy="316150"/>
          </a:xfrm>
        </p:grpSpPr>
        <p:sp>
          <p:nvSpPr>
            <p:cNvPr id="1660" name="Google Shape;1660;p48"/>
            <p:cNvSpPr/>
            <p:nvPr/>
          </p:nvSpPr>
          <p:spPr>
            <a:xfrm>
              <a:off x="5078775" y="4113325"/>
              <a:ext cx="158475" cy="88450"/>
            </a:xfrm>
            <a:custGeom>
              <a:avLst/>
              <a:gdLst/>
              <a:ahLst/>
              <a:cxnLst/>
              <a:rect l="l" t="t" r="r" b="b"/>
              <a:pathLst>
                <a:path w="6339" h="3538" extrusionOk="0">
                  <a:moveTo>
                    <a:pt x="6329" y="30"/>
                  </a:moveTo>
                  <a:cubicBezTo>
                    <a:pt x="6338" y="91"/>
                    <a:pt x="6215" y="264"/>
                    <a:pt x="6188" y="309"/>
                  </a:cubicBezTo>
                  <a:cubicBezTo>
                    <a:pt x="6005" y="615"/>
                    <a:pt x="5785" y="898"/>
                    <a:pt x="5579" y="1191"/>
                  </a:cubicBezTo>
                  <a:cubicBezTo>
                    <a:pt x="5377" y="1477"/>
                    <a:pt x="5211" y="1780"/>
                    <a:pt x="5040" y="2085"/>
                  </a:cubicBezTo>
                  <a:cubicBezTo>
                    <a:pt x="5060" y="1957"/>
                    <a:pt x="5071" y="1690"/>
                    <a:pt x="5071" y="1690"/>
                  </a:cubicBezTo>
                  <a:cubicBezTo>
                    <a:pt x="5040" y="1688"/>
                    <a:pt x="4935" y="1805"/>
                    <a:pt x="4905" y="1828"/>
                  </a:cubicBezTo>
                  <a:cubicBezTo>
                    <a:pt x="4842" y="1880"/>
                    <a:pt x="4778" y="1931"/>
                    <a:pt x="4712" y="1981"/>
                  </a:cubicBezTo>
                  <a:cubicBezTo>
                    <a:pt x="4582" y="2078"/>
                    <a:pt x="4448" y="2174"/>
                    <a:pt x="4311" y="2260"/>
                  </a:cubicBezTo>
                  <a:cubicBezTo>
                    <a:pt x="4039" y="2433"/>
                    <a:pt x="3750" y="2577"/>
                    <a:pt x="3440" y="2670"/>
                  </a:cubicBezTo>
                  <a:cubicBezTo>
                    <a:pt x="2962" y="2814"/>
                    <a:pt x="2431" y="2727"/>
                    <a:pt x="1971" y="2918"/>
                  </a:cubicBezTo>
                  <a:cubicBezTo>
                    <a:pt x="1756" y="3006"/>
                    <a:pt x="1589" y="3178"/>
                    <a:pt x="1390" y="3296"/>
                  </a:cubicBezTo>
                  <a:cubicBezTo>
                    <a:pt x="980" y="3537"/>
                    <a:pt x="476" y="3530"/>
                    <a:pt x="1" y="3515"/>
                  </a:cubicBezTo>
                  <a:cubicBezTo>
                    <a:pt x="372" y="3277"/>
                    <a:pt x="743" y="3039"/>
                    <a:pt x="1115" y="2802"/>
                  </a:cubicBezTo>
                  <a:cubicBezTo>
                    <a:pt x="891" y="2761"/>
                    <a:pt x="675" y="2671"/>
                    <a:pt x="486" y="2544"/>
                  </a:cubicBezTo>
                  <a:cubicBezTo>
                    <a:pt x="391" y="2478"/>
                    <a:pt x="150" y="2238"/>
                    <a:pt x="19" y="2258"/>
                  </a:cubicBezTo>
                  <a:cubicBezTo>
                    <a:pt x="295" y="2218"/>
                    <a:pt x="576" y="2179"/>
                    <a:pt x="851" y="2222"/>
                  </a:cubicBezTo>
                  <a:cubicBezTo>
                    <a:pt x="1013" y="2247"/>
                    <a:pt x="1171" y="2300"/>
                    <a:pt x="1327" y="2352"/>
                  </a:cubicBezTo>
                  <a:cubicBezTo>
                    <a:pt x="1646" y="2459"/>
                    <a:pt x="1976" y="2522"/>
                    <a:pt x="2296" y="2380"/>
                  </a:cubicBezTo>
                  <a:cubicBezTo>
                    <a:pt x="2777" y="2169"/>
                    <a:pt x="3099" y="1696"/>
                    <a:pt x="3447" y="1319"/>
                  </a:cubicBezTo>
                  <a:cubicBezTo>
                    <a:pt x="3356" y="1355"/>
                    <a:pt x="2964" y="1423"/>
                    <a:pt x="2857" y="1426"/>
                  </a:cubicBezTo>
                  <a:cubicBezTo>
                    <a:pt x="3255" y="1155"/>
                    <a:pt x="3652" y="882"/>
                    <a:pt x="4068" y="639"/>
                  </a:cubicBezTo>
                  <a:cubicBezTo>
                    <a:pt x="4421" y="434"/>
                    <a:pt x="4814" y="303"/>
                    <a:pt x="5210" y="205"/>
                  </a:cubicBezTo>
                  <a:cubicBezTo>
                    <a:pt x="5424" y="152"/>
                    <a:pt x="5642" y="106"/>
                    <a:pt x="5859" y="66"/>
                  </a:cubicBezTo>
                  <a:cubicBezTo>
                    <a:pt x="5979" y="44"/>
                    <a:pt x="6102" y="19"/>
                    <a:pt x="6224" y="13"/>
                  </a:cubicBezTo>
                  <a:cubicBezTo>
                    <a:pt x="6244" y="12"/>
                    <a:pt x="6305" y="1"/>
                    <a:pt x="6322" y="15"/>
                  </a:cubicBezTo>
                  <a:cubicBezTo>
                    <a:pt x="6326" y="19"/>
                    <a:pt x="6328" y="24"/>
                    <a:pt x="6329" y="30"/>
                  </a:cubicBezTo>
                  <a:close/>
                </a:path>
              </a:pathLst>
            </a:custGeom>
            <a:solidFill>
              <a:srgbClr val="518EE9">
                <a:alpha val="2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1" name="Google Shape;1661;p48"/>
            <p:cNvSpPr/>
            <p:nvPr/>
          </p:nvSpPr>
          <p:spPr>
            <a:xfrm>
              <a:off x="5117850" y="4199075"/>
              <a:ext cx="124275" cy="99700"/>
            </a:xfrm>
            <a:custGeom>
              <a:avLst/>
              <a:gdLst/>
              <a:ahLst/>
              <a:cxnLst/>
              <a:rect l="l" t="t" r="r" b="b"/>
              <a:pathLst>
                <a:path w="4971" h="3988" extrusionOk="0">
                  <a:moveTo>
                    <a:pt x="4953" y="22"/>
                  </a:moveTo>
                  <a:cubicBezTo>
                    <a:pt x="4971" y="71"/>
                    <a:pt x="4895" y="237"/>
                    <a:pt x="4880" y="279"/>
                  </a:cubicBezTo>
                  <a:cubicBezTo>
                    <a:pt x="4775" y="568"/>
                    <a:pt x="4636" y="841"/>
                    <a:pt x="4510" y="1121"/>
                  </a:cubicBezTo>
                  <a:cubicBezTo>
                    <a:pt x="4387" y="1395"/>
                    <a:pt x="4296" y="1677"/>
                    <a:pt x="4203" y="1962"/>
                  </a:cubicBezTo>
                  <a:cubicBezTo>
                    <a:pt x="4198" y="1852"/>
                    <a:pt x="4163" y="1624"/>
                    <a:pt x="4163" y="1624"/>
                  </a:cubicBezTo>
                  <a:cubicBezTo>
                    <a:pt x="4137" y="1629"/>
                    <a:pt x="4068" y="1743"/>
                    <a:pt x="4047" y="1768"/>
                  </a:cubicBezTo>
                  <a:cubicBezTo>
                    <a:pt x="4001" y="1822"/>
                    <a:pt x="3955" y="1875"/>
                    <a:pt x="3909" y="1927"/>
                  </a:cubicBezTo>
                  <a:cubicBezTo>
                    <a:pt x="3815" y="2031"/>
                    <a:pt x="3719" y="2133"/>
                    <a:pt x="3616" y="2229"/>
                  </a:cubicBezTo>
                  <a:cubicBezTo>
                    <a:pt x="3415" y="2418"/>
                    <a:pt x="3195" y="2587"/>
                    <a:pt x="2950" y="2716"/>
                  </a:cubicBezTo>
                  <a:cubicBezTo>
                    <a:pt x="2571" y="2915"/>
                    <a:pt x="2109" y="2929"/>
                    <a:pt x="1751" y="3164"/>
                  </a:cubicBezTo>
                  <a:cubicBezTo>
                    <a:pt x="1586" y="3273"/>
                    <a:pt x="1474" y="3445"/>
                    <a:pt x="1324" y="3577"/>
                  </a:cubicBezTo>
                  <a:cubicBezTo>
                    <a:pt x="1018" y="3847"/>
                    <a:pt x="592" y="3923"/>
                    <a:pt x="190" y="3988"/>
                  </a:cubicBezTo>
                  <a:cubicBezTo>
                    <a:pt x="463" y="3727"/>
                    <a:pt x="738" y="3467"/>
                    <a:pt x="1012" y="3205"/>
                  </a:cubicBezTo>
                  <a:cubicBezTo>
                    <a:pt x="816" y="3208"/>
                    <a:pt x="621" y="3167"/>
                    <a:pt x="440" y="3091"/>
                  </a:cubicBezTo>
                  <a:cubicBezTo>
                    <a:pt x="349" y="3052"/>
                    <a:pt x="107" y="2888"/>
                    <a:pt x="0" y="2927"/>
                  </a:cubicBezTo>
                  <a:cubicBezTo>
                    <a:pt x="227" y="2847"/>
                    <a:pt x="457" y="2768"/>
                    <a:pt x="696" y="2759"/>
                  </a:cubicBezTo>
                  <a:cubicBezTo>
                    <a:pt x="836" y="2755"/>
                    <a:pt x="977" y="2774"/>
                    <a:pt x="1117" y="2793"/>
                  </a:cubicBezTo>
                  <a:cubicBezTo>
                    <a:pt x="1404" y="2830"/>
                    <a:pt x="1692" y="2829"/>
                    <a:pt x="1938" y="2658"/>
                  </a:cubicBezTo>
                  <a:cubicBezTo>
                    <a:pt x="2308" y="2402"/>
                    <a:pt x="2503" y="1951"/>
                    <a:pt x="2736" y="1577"/>
                  </a:cubicBezTo>
                  <a:cubicBezTo>
                    <a:pt x="2664" y="1621"/>
                    <a:pt x="2344" y="1744"/>
                    <a:pt x="2256" y="1763"/>
                  </a:cubicBezTo>
                  <a:cubicBezTo>
                    <a:pt x="2546" y="1469"/>
                    <a:pt x="2837" y="1176"/>
                    <a:pt x="3148" y="903"/>
                  </a:cubicBezTo>
                  <a:cubicBezTo>
                    <a:pt x="3412" y="672"/>
                    <a:pt x="3720" y="497"/>
                    <a:pt x="4038" y="351"/>
                  </a:cubicBezTo>
                  <a:cubicBezTo>
                    <a:pt x="4210" y="272"/>
                    <a:pt x="4386" y="197"/>
                    <a:pt x="4563" y="128"/>
                  </a:cubicBezTo>
                  <a:cubicBezTo>
                    <a:pt x="4661" y="90"/>
                    <a:pt x="4760" y="49"/>
                    <a:pt x="4862" y="24"/>
                  </a:cubicBezTo>
                  <a:cubicBezTo>
                    <a:pt x="4879" y="19"/>
                    <a:pt x="4927" y="1"/>
                    <a:pt x="4945" y="10"/>
                  </a:cubicBezTo>
                  <a:cubicBezTo>
                    <a:pt x="4948" y="12"/>
                    <a:pt x="4952" y="17"/>
                    <a:pt x="4953" y="22"/>
                  </a:cubicBezTo>
                  <a:close/>
                </a:path>
              </a:pathLst>
            </a:custGeom>
            <a:solidFill>
              <a:srgbClr val="518EE9">
                <a:alpha val="2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2" name="Google Shape;1662;p48"/>
            <p:cNvSpPr/>
            <p:nvPr/>
          </p:nvSpPr>
          <p:spPr>
            <a:xfrm>
              <a:off x="4964350" y="4221425"/>
              <a:ext cx="173975" cy="57100"/>
            </a:xfrm>
            <a:custGeom>
              <a:avLst/>
              <a:gdLst/>
              <a:ahLst/>
              <a:cxnLst/>
              <a:rect l="l" t="t" r="r" b="b"/>
              <a:pathLst>
                <a:path w="6959" h="2284" extrusionOk="0">
                  <a:moveTo>
                    <a:pt x="6958" y="89"/>
                  </a:moveTo>
                  <a:cubicBezTo>
                    <a:pt x="6951" y="149"/>
                    <a:pt x="6793" y="290"/>
                    <a:pt x="6757" y="326"/>
                  </a:cubicBezTo>
                  <a:cubicBezTo>
                    <a:pt x="6508" y="584"/>
                    <a:pt x="6229" y="809"/>
                    <a:pt x="5963" y="1047"/>
                  </a:cubicBezTo>
                  <a:cubicBezTo>
                    <a:pt x="5701" y="1280"/>
                    <a:pt x="5469" y="1536"/>
                    <a:pt x="5235" y="1795"/>
                  </a:cubicBezTo>
                  <a:cubicBezTo>
                    <a:pt x="5282" y="1675"/>
                    <a:pt x="5354" y="1417"/>
                    <a:pt x="5354" y="1417"/>
                  </a:cubicBezTo>
                  <a:cubicBezTo>
                    <a:pt x="5324" y="1409"/>
                    <a:pt x="5195" y="1498"/>
                    <a:pt x="5161" y="1514"/>
                  </a:cubicBezTo>
                  <a:cubicBezTo>
                    <a:pt x="5088" y="1550"/>
                    <a:pt x="5013" y="1584"/>
                    <a:pt x="4939" y="1618"/>
                  </a:cubicBezTo>
                  <a:cubicBezTo>
                    <a:pt x="4791" y="1685"/>
                    <a:pt x="4638" y="1747"/>
                    <a:pt x="4485" y="1800"/>
                  </a:cubicBezTo>
                  <a:cubicBezTo>
                    <a:pt x="4180" y="1905"/>
                    <a:pt x="3866" y="1981"/>
                    <a:pt x="3544" y="2000"/>
                  </a:cubicBezTo>
                  <a:cubicBezTo>
                    <a:pt x="3045" y="2031"/>
                    <a:pt x="2547" y="1826"/>
                    <a:pt x="2055" y="1906"/>
                  </a:cubicBezTo>
                  <a:cubicBezTo>
                    <a:pt x="1827" y="1943"/>
                    <a:pt x="1625" y="2073"/>
                    <a:pt x="1404" y="2142"/>
                  </a:cubicBezTo>
                  <a:cubicBezTo>
                    <a:pt x="951" y="2284"/>
                    <a:pt x="460" y="2161"/>
                    <a:pt x="1" y="2039"/>
                  </a:cubicBezTo>
                  <a:cubicBezTo>
                    <a:pt x="417" y="1891"/>
                    <a:pt x="833" y="1745"/>
                    <a:pt x="1249" y="1598"/>
                  </a:cubicBezTo>
                  <a:cubicBezTo>
                    <a:pt x="1040" y="1508"/>
                    <a:pt x="850" y="1371"/>
                    <a:pt x="696" y="1204"/>
                  </a:cubicBezTo>
                  <a:cubicBezTo>
                    <a:pt x="618" y="1119"/>
                    <a:pt x="438" y="829"/>
                    <a:pt x="305" y="819"/>
                  </a:cubicBezTo>
                  <a:cubicBezTo>
                    <a:pt x="584" y="844"/>
                    <a:pt x="866" y="869"/>
                    <a:pt x="1125" y="974"/>
                  </a:cubicBezTo>
                  <a:cubicBezTo>
                    <a:pt x="1278" y="1035"/>
                    <a:pt x="1417" y="1122"/>
                    <a:pt x="1557" y="1209"/>
                  </a:cubicBezTo>
                  <a:cubicBezTo>
                    <a:pt x="1845" y="1385"/>
                    <a:pt x="2150" y="1521"/>
                    <a:pt x="2496" y="1457"/>
                  </a:cubicBezTo>
                  <a:cubicBezTo>
                    <a:pt x="3011" y="1360"/>
                    <a:pt x="3433" y="973"/>
                    <a:pt x="3858" y="687"/>
                  </a:cubicBezTo>
                  <a:cubicBezTo>
                    <a:pt x="3760" y="700"/>
                    <a:pt x="3363" y="678"/>
                    <a:pt x="3259" y="656"/>
                  </a:cubicBezTo>
                  <a:cubicBezTo>
                    <a:pt x="3708" y="481"/>
                    <a:pt x="4157" y="308"/>
                    <a:pt x="4617" y="165"/>
                  </a:cubicBezTo>
                  <a:cubicBezTo>
                    <a:pt x="5008" y="45"/>
                    <a:pt x="5420" y="7"/>
                    <a:pt x="5827" y="3"/>
                  </a:cubicBezTo>
                  <a:cubicBezTo>
                    <a:pt x="6049" y="1"/>
                    <a:pt x="6271" y="6"/>
                    <a:pt x="6492" y="15"/>
                  </a:cubicBezTo>
                  <a:cubicBezTo>
                    <a:pt x="6614" y="22"/>
                    <a:pt x="6738" y="25"/>
                    <a:pt x="6860" y="46"/>
                  </a:cubicBezTo>
                  <a:cubicBezTo>
                    <a:pt x="6879" y="50"/>
                    <a:pt x="6940" y="53"/>
                    <a:pt x="6954" y="71"/>
                  </a:cubicBezTo>
                  <a:cubicBezTo>
                    <a:pt x="6958" y="76"/>
                    <a:pt x="6959" y="81"/>
                    <a:pt x="6958" y="89"/>
                  </a:cubicBezTo>
                  <a:close/>
                </a:path>
              </a:pathLst>
            </a:custGeom>
            <a:solidFill>
              <a:srgbClr val="518EE9">
                <a:alpha val="2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3" name="Google Shape;1663;p48"/>
            <p:cNvSpPr/>
            <p:nvPr/>
          </p:nvSpPr>
          <p:spPr>
            <a:xfrm>
              <a:off x="4952000" y="4192200"/>
              <a:ext cx="105800" cy="32800"/>
            </a:xfrm>
            <a:custGeom>
              <a:avLst/>
              <a:gdLst/>
              <a:ahLst/>
              <a:cxnLst/>
              <a:rect l="l" t="t" r="r" b="b"/>
              <a:pathLst>
                <a:path w="4232" h="1312" extrusionOk="0">
                  <a:moveTo>
                    <a:pt x="4232" y="72"/>
                  </a:moveTo>
                  <a:cubicBezTo>
                    <a:pt x="4227" y="108"/>
                    <a:pt x="4129" y="191"/>
                    <a:pt x="4107" y="214"/>
                  </a:cubicBezTo>
                  <a:cubicBezTo>
                    <a:pt x="3953" y="365"/>
                    <a:pt x="3781" y="497"/>
                    <a:pt x="3617" y="637"/>
                  </a:cubicBezTo>
                  <a:cubicBezTo>
                    <a:pt x="3456" y="773"/>
                    <a:pt x="3312" y="926"/>
                    <a:pt x="3166" y="1078"/>
                  </a:cubicBezTo>
                  <a:cubicBezTo>
                    <a:pt x="3197" y="1006"/>
                    <a:pt x="3244" y="851"/>
                    <a:pt x="3244" y="851"/>
                  </a:cubicBezTo>
                  <a:cubicBezTo>
                    <a:pt x="3226" y="846"/>
                    <a:pt x="3147" y="898"/>
                    <a:pt x="3126" y="907"/>
                  </a:cubicBezTo>
                  <a:cubicBezTo>
                    <a:pt x="3080" y="928"/>
                    <a:pt x="3036" y="948"/>
                    <a:pt x="2990" y="967"/>
                  </a:cubicBezTo>
                  <a:cubicBezTo>
                    <a:pt x="2900" y="1005"/>
                    <a:pt x="2807" y="1040"/>
                    <a:pt x="2713" y="1071"/>
                  </a:cubicBezTo>
                  <a:cubicBezTo>
                    <a:pt x="2528" y="1130"/>
                    <a:pt x="2336" y="1171"/>
                    <a:pt x="2142" y="1178"/>
                  </a:cubicBezTo>
                  <a:cubicBezTo>
                    <a:pt x="1840" y="1189"/>
                    <a:pt x="1542" y="1058"/>
                    <a:pt x="1244" y="1100"/>
                  </a:cubicBezTo>
                  <a:cubicBezTo>
                    <a:pt x="1105" y="1119"/>
                    <a:pt x="981" y="1194"/>
                    <a:pt x="848" y="1233"/>
                  </a:cubicBezTo>
                  <a:cubicBezTo>
                    <a:pt x="572" y="1312"/>
                    <a:pt x="277" y="1230"/>
                    <a:pt x="1" y="1150"/>
                  </a:cubicBezTo>
                  <a:cubicBezTo>
                    <a:pt x="255" y="1067"/>
                    <a:pt x="508" y="985"/>
                    <a:pt x="761" y="902"/>
                  </a:cubicBezTo>
                  <a:cubicBezTo>
                    <a:pt x="636" y="844"/>
                    <a:pt x="525" y="758"/>
                    <a:pt x="433" y="656"/>
                  </a:cubicBezTo>
                  <a:cubicBezTo>
                    <a:pt x="387" y="604"/>
                    <a:pt x="282" y="425"/>
                    <a:pt x="203" y="418"/>
                  </a:cubicBezTo>
                  <a:cubicBezTo>
                    <a:pt x="371" y="437"/>
                    <a:pt x="541" y="456"/>
                    <a:pt x="695" y="523"/>
                  </a:cubicBezTo>
                  <a:cubicBezTo>
                    <a:pt x="786" y="562"/>
                    <a:pt x="870" y="617"/>
                    <a:pt x="953" y="671"/>
                  </a:cubicBezTo>
                  <a:cubicBezTo>
                    <a:pt x="1124" y="782"/>
                    <a:pt x="1307" y="869"/>
                    <a:pt x="1516" y="834"/>
                  </a:cubicBezTo>
                  <a:cubicBezTo>
                    <a:pt x="1828" y="784"/>
                    <a:pt x="2090" y="555"/>
                    <a:pt x="2350" y="389"/>
                  </a:cubicBezTo>
                  <a:cubicBezTo>
                    <a:pt x="2292" y="396"/>
                    <a:pt x="2051" y="376"/>
                    <a:pt x="1989" y="362"/>
                  </a:cubicBezTo>
                  <a:cubicBezTo>
                    <a:pt x="2263" y="263"/>
                    <a:pt x="2537" y="164"/>
                    <a:pt x="2817" y="85"/>
                  </a:cubicBezTo>
                  <a:cubicBezTo>
                    <a:pt x="3054" y="18"/>
                    <a:pt x="3303" y="1"/>
                    <a:pt x="3550" y="4"/>
                  </a:cubicBezTo>
                  <a:cubicBezTo>
                    <a:pt x="3683" y="6"/>
                    <a:pt x="3817" y="13"/>
                    <a:pt x="3951" y="22"/>
                  </a:cubicBezTo>
                  <a:cubicBezTo>
                    <a:pt x="4025" y="27"/>
                    <a:pt x="4099" y="32"/>
                    <a:pt x="4173" y="45"/>
                  </a:cubicBezTo>
                  <a:cubicBezTo>
                    <a:pt x="4185" y="48"/>
                    <a:pt x="4222" y="51"/>
                    <a:pt x="4229" y="63"/>
                  </a:cubicBezTo>
                  <a:cubicBezTo>
                    <a:pt x="4231" y="65"/>
                    <a:pt x="4232" y="69"/>
                    <a:pt x="4232" y="72"/>
                  </a:cubicBezTo>
                  <a:close/>
                </a:path>
              </a:pathLst>
            </a:custGeom>
            <a:solidFill>
              <a:srgbClr val="518EE9">
                <a:alpha val="2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4" name="Google Shape;1664;p48"/>
            <p:cNvSpPr/>
            <p:nvPr/>
          </p:nvSpPr>
          <p:spPr>
            <a:xfrm>
              <a:off x="4879750" y="4264175"/>
              <a:ext cx="79825" cy="19650"/>
            </a:xfrm>
            <a:custGeom>
              <a:avLst/>
              <a:gdLst/>
              <a:ahLst/>
              <a:cxnLst/>
              <a:rect l="l" t="t" r="r" b="b"/>
              <a:pathLst>
                <a:path w="3193" h="786" extrusionOk="0">
                  <a:moveTo>
                    <a:pt x="3193" y="155"/>
                  </a:moveTo>
                  <a:cubicBezTo>
                    <a:pt x="3185" y="181"/>
                    <a:pt x="3106" y="232"/>
                    <a:pt x="3088" y="246"/>
                  </a:cubicBezTo>
                  <a:cubicBezTo>
                    <a:pt x="2960" y="341"/>
                    <a:pt x="2823" y="422"/>
                    <a:pt x="2689" y="507"/>
                  </a:cubicBezTo>
                  <a:cubicBezTo>
                    <a:pt x="2558" y="591"/>
                    <a:pt x="2439" y="688"/>
                    <a:pt x="2317" y="786"/>
                  </a:cubicBezTo>
                  <a:cubicBezTo>
                    <a:pt x="2346" y="736"/>
                    <a:pt x="2397" y="627"/>
                    <a:pt x="2397" y="627"/>
                  </a:cubicBezTo>
                  <a:cubicBezTo>
                    <a:pt x="2383" y="622"/>
                    <a:pt x="2321" y="652"/>
                    <a:pt x="2305" y="657"/>
                  </a:cubicBezTo>
                  <a:cubicBezTo>
                    <a:pt x="2269" y="667"/>
                    <a:pt x="2234" y="678"/>
                    <a:pt x="2200" y="687"/>
                  </a:cubicBezTo>
                  <a:cubicBezTo>
                    <a:pt x="2129" y="706"/>
                    <a:pt x="2059" y="723"/>
                    <a:pt x="1987" y="735"/>
                  </a:cubicBezTo>
                  <a:cubicBezTo>
                    <a:pt x="1846" y="761"/>
                    <a:pt x="1703" y="772"/>
                    <a:pt x="1560" y="759"/>
                  </a:cubicBezTo>
                  <a:cubicBezTo>
                    <a:pt x="1339" y="737"/>
                    <a:pt x="1134" y="612"/>
                    <a:pt x="912" y="614"/>
                  </a:cubicBezTo>
                  <a:cubicBezTo>
                    <a:pt x="809" y="614"/>
                    <a:pt x="711" y="657"/>
                    <a:pt x="610" y="672"/>
                  </a:cubicBezTo>
                  <a:cubicBezTo>
                    <a:pt x="401" y="703"/>
                    <a:pt x="194" y="615"/>
                    <a:pt x="1" y="529"/>
                  </a:cubicBezTo>
                  <a:cubicBezTo>
                    <a:pt x="194" y="494"/>
                    <a:pt x="387" y="458"/>
                    <a:pt x="579" y="422"/>
                  </a:cubicBezTo>
                  <a:cubicBezTo>
                    <a:pt x="493" y="367"/>
                    <a:pt x="420" y="294"/>
                    <a:pt x="363" y="210"/>
                  </a:cubicBezTo>
                  <a:cubicBezTo>
                    <a:pt x="335" y="168"/>
                    <a:pt x="277" y="28"/>
                    <a:pt x="219" y="14"/>
                  </a:cubicBezTo>
                  <a:cubicBezTo>
                    <a:pt x="340" y="44"/>
                    <a:pt x="461" y="75"/>
                    <a:pt x="568" y="138"/>
                  </a:cubicBezTo>
                  <a:cubicBezTo>
                    <a:pt x="631" y="177"/>
                    <a:pt x="687" y="225"/>
                    <a:pt x="741" y="272"/>
                  </a:cubicBezTo>
                  <a:cubicBezTo>
                    <a:pt x="856" y="370"/>
                    <a:pt x="981" y="451"/>
                    <a:pt x="1136" y="446"/>
                  </a:cubicBezTo>
                  <a:cubicBezTo>
                    <a:pt x="1370" y="440"/>
                    <a:pt x="1582" y="299"/>
                    <a:pt x="1789" y="203"/>
                  </a:cubicBezTo>
                  <a:cubicBezTo>
                    <a:pt x="1745" y="201"/>
                    <a:pt x="1572" y="164"/>
                    <a:pt x="1529" y="147"/>
                  </a:cubicBezTo>
                  <a:cubicBezTo>
                    <a:pt x="1738" y="102"/>
                    <a:pt x="1947" y="56"/>
                    <a:pt x="2159" y="27"/>
                  </a:cubicBezTo>
                  <a:cubicBezTo>
                    <a:pt x="2338" y="1"/>
                    <a:pt x="2523" y="13"/>
                    <a:pt x="2701" y="39"/>
                  </a:cubicBezTo>
                  <a:cubicBezTo>
                    <a:pt x="2799" y="53"/>
                    <a:pt x="2897" y="71"/>
                    <a:pt x="2994" y="91"/>
                  </a:cubicBezTo>
                  <a:cubicBezTo>
                    <a:pt x="3047" y="102"/>
                    <a:pt x="3100" y="112"/>
                    <a:pt x="3152" y="129"/>
                  </a:cubicBezTo>
                  <a:cubicBezTo>
                    <a:pt x="3161" y="133"/>
                    <a:pt x="3188" y="138"/>
                    <a:pt x="3192" y="147"/>
                  </a:cubicBezTo>
                  <a:cubicBezTo>
                    <a:pt x="3193" y="149"/>
                    <a:pt x="3193" y="152"/>
                    <a:pt x="3193" y="155"/>
                  </a:cubicBezTo>
                  <a:close/>
                </a:path>
              </a:pathLst>
            </a:custGeom>
            <a:solidFill>
              <a:srgbClr val="518EE9">
                <a:alpha val="2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5" name="Google Shape;1665;p48"/>
            <p:cNvSpPr/>
            <p:nvPr/>
          </p:nvSpPr>
          <p:spPr>
            <a:xfrm>
              <a:off x="5237000" y="4108625"/>
              <a:ext cx="64475" cy="78425"/>
            </a:xfrm>
            <a:custGeom>
              <a:avLst/>
              <a:gdLst/>
              <a:ahLst/>
              <a:cxnLst/>
              <a:rect l="l" t="t" r="r" b="b"/>
              <a:pathLst>
                <a:path w="2579" h="3137" extrusionOk="0">
                  <a:moveTo>
                    <a:pt x="2560" y="9"/>
                  </a:moveTo>
                  <a:cubicBezTo>
                    <a:pt x="2578" y="36"/>
                    <a:pt x="2557" y="149"/>
                    <a:pt x="2555" y="176"/>
                  </a:cubicBezTo>
                  <a:cubicBezTo>
                    <a:pt x="2535" y="367"/>
                    <a:pt x="2493" y="554"/>
                    <a:pt x="2458" y="742"/>
                  </a:cubicBezTo>
                  <a:cubicBezTo>
                    <a:pt x="2426" y="928"/>
                    <a:pt x="2414" y="1112"/>
                    <a:pt x="2400" y="1299"/>
                  </a:cubicBezTo>
                  <a:cubicBezTo>
                    <a:pt x="2380" y="1232"/>
                    <a:pt x="2325" y="1100"/>
                    <a:pt x="2325" y="1100"/>
                  </a:cubicBezTo>
                  <a:cubicBezTo>
                    <a:pt x="2310" y="1106"/>
                    <a:pt x="2285" y="1187"/>
                    <a:pt x="2276" y="1205"/>
                  </a:cubicBezTo>
                  <a:cubicBezTo>
                    <a:pt x="2257" y="1245"/>
                    <a:pt x="2237" y="1284"/>
                    <a:pt x="2217" y="1323"/>
                  </a:cubicBezTo>
                  <a:cubicBezTo>
                    <a:pt x="2176" y="1401"/>
                    <a:pt x="2133" y="1476"/>
                    <a:pt x="2086" y="1549"/>
                  </a:cubicBezTo>
                  <a:cubicBezTo>
                    <a:pt x="1993" y="1696"/>
                    <a:pt x="1885" y="1832"/>
                    <a:pt x="1756" y="1947"/>
                  </a:cubicBezTo>
                  <a:cubicBezTo>
                    <a:pt x="1556" y="2125"/>
                    <a:pt x="1278" y="2203"/>
                    <a:pt x="1097" y="2400"/>
                  </a:cubicBezTo>
                  <a:cubicBezTo>
                    <a:pt x="1015" y="2492"/>
                    <a:pt x="971" y="2613"/>
                    <a:pt x="902" y="2715"/>
                  </a:cubicBezTo>
                  <a:cubicBezTo>
                    <a:pt x="757" y="2925"/>
                    <a:pt x="511" y="3037"/>
                    <a:pt x="277" y="3137"/>
                  </a:cubicBezTo>
                  <a:cubicBezTo>
                    <a:pt x="403" y="2938"/>
                    <a:pt x="529" y="2737"/>
                    <a:pt x="657" y="2538"/>
                  </a:cubicBezTo>
                  <a:cubicBezTo>
                    <a:pt x="538" y="2568"/>
                    <a:pt x="413" y="2573"/>
                    <a:pt x="293" y="2555"/>
                  </a:cubicBezTo>
                  <a:cubicBezTo>
                    <a:pt x="231" y="2545"/>
                    <a:pt x="60" y="2483"/>
                    <a:pt x="0" y="2523"/>
                  </a:cubicBezTo>
                  <a:cubicBezTo>
                    <a:pt x="125" y="2440"/>
                    <a:pt x="253" y="2357"/>
                    <a:pt x="397" y="2316"/>
                  </a:cubicBezTo>
                  <a:cubicBezTo>
                    <a:pt x="481" y="2291"/>
                    <a:pt x="569" y="2282"/>
                    <a:pt x="657" y="2271"/>
                  </a:cubicBezTo>
                  <a:cubicBezTo>
                    <a:pt x="836" y="2250"/>
                    <a:pt x="1011" y="2207"/>
                    <a:pt x="1135" y="2065"/>
                  </a:cubicBezTo>
                  <a:cubicBezTo>
                    <a:pt x="1319" y="1854"/>
                    <a:pt x="1369" y="1551"/>
                    <a:pt x="1453" y="1289"/>
                  </a:cubicBezTo>
                  <a:cubicBezTo>
                    <a:pt x="1417" y="1326"/>
                    <a:pt x="1241" y="1449"/>
                    <a:pt x="1190" y="1474"/>
                  </a:cubicBezTo>
                  <a:cubicBezTo>
                    <a:pt x="1322" y="1252"/>
                    <a:pt x="1453" y="1029"/>
                    <a:pt x="1600" y="818"/>
                  </a:cubicBezTo>
                  <a:cubicBezTo>
                    <a:pt x="1725" y="638"/>
                    <a:pt x="1886" y="484"/>
                    <a:pt x="2056" y="348"/>
                  </a:cubicBezTo>
                  <a:cubicBezTo>
                    <a:pt x="2149" y="274"/>
                    <a:pt x="2243" y="202"/>
                    <a:pt x="2339" y="133"/>
                  </a:cubicBezTo>
                  <a:cubicBezTo>
                    <a:pt x="2393" y="96"/>
                    <a:pt x="2447" y="56"/>
                    <a:pt x="2505" y="24"/>
                  </a:cubicBezTo>
                  <a:cubicBezTo>
                    <a:pt x="2514" y="19"/>
                    <a:pt x="2541" y="0"/>
                    <a:pt x="2554" y="4"/>
                  </a:cubicBezTo>
                  <a:cubicBezTo>
                    <a:pt x="2556" y="4"/>
                    <a:pt x="2559" y="6"/>
                    <a:pt x="2560" y="9"/>
                  </a:cubicBezTo>
                  <a:close/>
                </a:path>
              </a:pathLst>
            </a:custGeom>
            <a:solidFill>
              <a:srgbClr val="518EE9">
                <a:alpha val="2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6" name="Google Shape;1666;p48"/>
            <p:cNvSpPr/>
            <p:nvPr/>
          </p:nvSpPr>
          <p:spPr>
            <a:xfrm>
              <a:off x="5145400" y="4051975"/>
              <a:ext cx="82450" cy="62900"/>
            </a:xfrm>
            <a:custGeom>
              <a:avLst/>
              <a:gdLst/>
              <a:ahLst/>
              <a:cxnLst/>
              <a:rect l="l" t="t" r="r" b="b"/>
              <a:pathLst>
                <a:path w="3298" h="2516" extrusionOk="0">
                  <a:moveTo>
                    <a:pt x="3287" y="15"/>
                  </a:moveTo>
                  <a:cubicBezTo>
                    <a:pt x="3298" y="47"/>
                    <a:pt x="3246" y="155"/>
                    <a:pt x="3235" y="181"/>
                  </a:cubicBezTo>
                  <a:cubicBezTo>
                    <a:pt x="3160" y="368"/>
                    <a:pt x="3065" y="544"/>
                    <a:pt x="2977" y="725"/>
                  </a:cubicBezTo>
                  <a:cubicBezTo>
                    <a:pt x="2892" y="900"/>
                    <a:pt x="2827" y="1084"/>
                    <a:pt x="2762" y="1268"/>
                  </a:cubicBezTo>
                  <a:cubicBezTo>
                    <a:pt x="2760" y="1195"/>
                    <a:pt x="2742" y="1047"/>
                    <a:pt x="2742" y="1047"/>
                  </a:cubicBezTo>
                  <a:cubicBezTo>
                    <a:pt x="2725" y="1048"/>
                    <a:pt x="2677" y="1122"/>
                    <a:pt x="2663" y="1138"/>
                  </a:cubicBezTo>
                  <a:cubicBezTo>
                    <a:pt x="2633" y="1173"/>
                    <a:pt x="2602" y="1206"/>
                    <a:pt x="2570" y="1240"/>
                  </a:cubicBezTo>
                  <a:cubicBezTo>
                    <a:pt x="2507" y="1305"/>
                    <a:pt x="2442" y="1370"/>
                    <a:pt x="2373" y="1430"/>
                  </a:cubicBezTo>
                  <a:cubicBezTo>
                    <a:pt x="2239" y="1551"/>
                    <a:pt x="2092" y="1657"/>
                    <a:pt x="1930" y="1736"/>
                  </a:cubicBezTo>
                  <a:cubicBezTo>
                    <a:pt x="1678" y="1859"/>
                    <a:pt x="1376" y="1860"/>
                    <a:pt x="1138" y="2006"/>
                  </a:cubicBezTo>
                  <a:cubicBezTo>
                    <a:pt x="1028" y="2076"/>
                    <a:pt x="951" y="2186"/>
                    <a:pt x="852" y="2269"/>
                  </a:cubicBezTo>
                  <a:cubicBezTo>
                    <a:pt x="647" y="2438"/>
                    <a:pt x="368" y="2481"/>
                    <a:pt x="103" y="2515"/>
                  </a:cubicBezTo>
                  <a:cubicBezTo>
                    <a:pt x="288" y="2350"/>
                    <a:pt x="471" y="2185"/>
                    <a:pt x="655" y="2020"/>
                  </a:cubicBezTo>
                  <a:cubicBezTo>
                    <a:pt x="528" y="2017"/>
                    <a:pt x="400" y="1988"/>
                    <a:pt x="284" y="1934"/>
                  </a:cubicBezTo>
                  <a:cubicBezTo>
                    <a:pt x="226" y="1907"/>
                    <a:pt x="70" y="1796"/>
                    <a:pt x="0" y="1819"/>
                  </a:cubicBezTo>
                  <a:cubicBezTo>
                    <a:pt x="149" y="1772"/>
                    <a:pt x="301" y="1724"/>
                    <a:pt x="457" y="1723"/>
                  </a:cubicBezTo>
                  <a:cubicBezTo>
                    <a:pt x="549" y="1723"/>
                    <a:pt x="640" y="1738"/>
                    <a:pt x="731" y="1752"/>
                  </a:cubicBezTo>
                  <a:cubicBezTo>
                    <a:pt x="918" y="1782"/>
                    <a:pt x="1106" y="1787"/>
                    <a:pt x="1271" y="1679"/>
                  </a:cubicBezTo>
                  <a:cubicBezTo>
                    <a:pt x="1516" y="1520"/>
                    <a:pt x="1652" y="1229"/>
                    <a:pt x="1811" y="988"/>
                  </a:cubicBezTo>
                  <a:cubicBezTo>
                    <a:pt x="1764" y="1017"/>
                    <a:pt x="1552" y="1090"/>
                    <a:pt x="1494" y="1101"/>
                  </a:cubicBezTo>
                  <a:cubicBezTo>
                    <a:pt x="1689" y="914"/>
                    <a:pt x="1884" y="728"/>
                    <a:pt x="2092" y="556"/>
                  </a:cubicBezTo>
                  <a:cubicBezTo>
                    <a:pt x="2269" y="410"/>
                    <a:pt x="2473" y="302"/>
                    <a:pt x="2684" y="213"/>
                  </a:cubicBezTo>
                  <a:cubicBezTo>
                    <a:pt x="2798" y="164"/>
                    <a:pt x="2914" y="119"/>
                    <a:pt x="3030" y="77"/>
                  </a:cubicBezTo>
                  <a:cubicBezTo>
                    <a:pt x="3095" y="53"/>
                    <a:pt x="3160" y="29"/>
                    <a:pt x="3227" y="14"/>
                  </a:cubicBezTo>
                  <a:cubicBezTo>
                    <a:pt x="3238" y="11"/>
                    <a:pt x="3271" y="0"/>
                    <a:pt x="3282" y="6"/>
                  </a:cubicBezTo>
                  <a:cubicBezTo>
                    <a:pt x="3284" y="9"/>
                    <a:pt x="3287" y="11"/>
                    <a:pt x="3288" y="15"/>
                  </a:cubicBezTo>
                  <a:close/>
                </a:path>
              </a:pathLst>
            </a:custGeom>
            <a:solidFill>
              <a:srgbClr val="518EE9">
                <a:alpha val="2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7" name="Google Shape;1667;p48"/>
            <p:cNvSpPr/>
            <p:nvPr/>
          </p:nvSpPr>
          <p:spPr>
            <a:xfrm>
              <a:off x="5243275" y="3982625"/>
              <a:ext cx="106925" cy="107650"/>
            </a:xfrm>
            <a:custGeom>
              <a:avLst/>
              <a:gdLst/>
              <a:ahLst/>
              <a:cxnLst/>
              <a:rect l="l" t="t" r="r" b="b"/>
              <a:pathLst>
                <a:path w="4277" h="4306" extrusionOk="0">
                  <a:moveTo>
                    <a:pt x="4255" y="17"/>
                  </a:moveTo>
                  <a:cubicBezTo>
                    <a:pt x="4277" y="61"/>
                    <a:pt x="4228" y="225"/>
                    <a:pt x="4218" y="265"/>
                  </a:cubicBezTo>
                  <a:cubicBezTo>
                    <a:pt x="4156" y="548"/>
                    <a:pt x="4061" y="820"/>
                    <a:pt x="3979" y="1096"/>
                  </a:cubicBezTo>
                  <a:cubicBezTo>
                    <a:pt x="3898" y="1368"/>
                    <a:pt x="3848" y="1641"/>
                    <a:pt x="3797" y="1919"/>
                  </a:cubicBezTo>
                  <a:cubicBezTo>
                    <a:pt x="3779" y="1816"/>
                    <a:pt x="3718" y="1609"/>
                    <a:pt x="3718" y="1609"/>
                  </a:cubicBezTo>
                  <a:cubicBezTo>
                    <a:pt x="3695" y="1615"/>
                    <a:pt x="3644" y="1732"/>
                    <a:pt x="3628" y="1758"/>
                  </a:cubicBezTo>
                  <a:cubicBezTo>
                    <a:pt x="3592" y="1813"/>
                    <a:pt x="3556" y="1868"/>
                    <a:pt x="3519" y="1922"/>
                  </a:cubicBezTo>
                  <a:cubicBezTo>
                    <a:pt x="3444" y="2031"/>
                    <a:pt x="3366" y="2138"/>
                    <a:pt x="3283" y="2241"/>
                  </a:cubicBezTo>
                  <a:cubicBezTo>
                    <a:pt x="3120" y="2441"/>
                    <a:pt x="2935" y="2627"/>
                    <a:pt x="2724" y="2777"/>
                  </a:cubicBezTo>
                  <a:cubicBezTo>
                    <a:pt x="2394" y="3010"/>
                    <a:pt x="1966" y="3080"/>
                    <a:pt x="1663" y="3344"/>
                  </a:cubicBezTo>
                  <a:cubicBezTo>
                    <a:pt x="1521" y="3466"/>
                    <a:pt x="1437" y="3641"/>
                    <a:pt x="1316" y="3781"/>
                  </a:cubicBezTo>
                  <a:cubicBezTo>
                    <a:pt x="1063" y="4071"/>
                    <a:pt x="676" y="4195"/>
                    <a:pt x="308" y="4306"/>
                  </a:cubicBezTo>
                  <a:cubicBezTo>
                    <a:pt x="532" y="4029"/>
                    <a:pt x="755" y="3751"/>
                    <a:pt x="978" y="3474"/>
                  </a:cubicBezTo>
                  <a:cubicBezTo>
                    <a:pt x="796" y="3500"/>
                    <a:pt x="609" y="3487"/>
                    <a:pt x="430" y="3438"/>
                  </a:cubicBezTo>
                  <a:cubicBezTo>
                    <a:pt x="341" y="3413"/>
                    <a:pt x="95" y="3291"/>
                    <a:pt x="1" y="3340"/>
                  </a:cubicBezTo>
                  <a:cubicBezTo>
                    <a:pt x="201" y="3239"/>
                    <a:pt x="406" y="3136"/>
                    <a:pt x="627" y="3099"/>
                  </a:cubicBezTo>
                  <a:cubicBezTo>
                    <a:pt x="759" y="3076"/>
                    <a:pt x="892" y="3076"/>
                    <a:pt x="1025" y="3076"/>
                  </a:cubicBezTo>
                  <a:cubicBezTo>
                    <a:pt x="1297" y="3075"/>
                    <a:pt x="1565" y="3039"/>
                    <a:pt x="1774" y="2849"/>
                  </a:cubicBezTo>
                  <a:cubicBezTo>
                    <a:pt x="2086" y="2564"/>
                    <a:pt x="2211" y="2119"/>
                    <a:pt x="2382" y="1743"/>
                  </a:cubicBezTo>
                  <a:cubicBezTo>
                    <a:pt x="2321" y="1792"/>
                    <a:pt x="2038" y="1946"/>
                    <a:pt x="1958" y="1974"/>
                  </a:cubicBezTo>
                  <a:cubicBezTo>
                    <a:pt x="2193" y="1665"/>
                    <a:pt x="2427" y="1355"/>
                    <a:pt x="2682" y="1063"/>
                  </a:cubicBezTo>
                  <a:cubicBezTo>
                    <a:pt x="2900" y="814"/>
                    <a:pt x="3166" y="613"/>
                    <a:pt x="3443" y="438"/>
                  </a:cubicBezTo>
                  <a:cubicBezTo>
                    <a:pt x="3594" y="342"/>
                    <a:pt x="3749" y="251"/>
                    <a:pt x="3905" y="164"/>
                  </a:cubicBezTo>
                  <a:cubicBezTo>
                    <a:pt x="3990" y="117"/>
                    <a:pt x="4078" y="67"/>
                    <a:pt x="4170" y="30"/>
                  </a:cubicBezTo>
                  <a:cubicBezTo>
                    <a:pt x="4185" y="24"/>
                    <a:pt x="4228" y="0"/>
                    <a:pt x="4246" y="7"/>
                  </a:cubicBezTo>
                  <a:cubicBezTo>
                    <a:pt x="4249" y="9"/>
                    <a:pt x="4253" y="12"/>
                    <a:pt x="4255" y="17"/>
                  </a:cubicBezTo>
                  <a:close/>
                </a:path>
              </a:pathLst>
            </a:custGeom>
            <a:solidFill>
              <a:srgbClr val="518EE9">
                <a:alpha val="2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72" name="Google Shape;1672;p49"/>
          <p:cNvGrpSpPr/>
          <p:nvPr/>
        </p:nvGrpSpPr>
        <p:grpSpPr>
          <a:xfrm rot="10800000">
            <a:off x="6806441" y="3884782"/>
            <a:ext cx="2321869" cy="1238918"/>
            <a:chOff x="0" y="12"/>
            <a:chExt cx="1772825" cy="945955"/>
          </a:xfrm>
        </p:grpSpPr>
        <p:sp>
          <p:nvSpPr>
            <p:cNvPr id="1673" name="Google Shape;1673;p49"/>
            <p:cNvSpPr/>
            <p:nvPr/>
          </p:nvSpPr>
          <p:spPr>
            <a:xfrm>
              <a:off x="0" y="12"/>
              <a:ext cx="1772825" cy="945955"/>
            </a:xfrm>
            <a:custGeom>
              <a:avLst/>
              <a:gdLst/>
              <a:ahLst/>
              <a:cxnLst/>
              <a:rect l="l" t="t" r="r" b="b"/>
              <a:pathLst>
                <a:path w="26618" h="14203" extrusionOk="0">
                  <a:moveTo>
                    <a:pt x="26618" y="1"/>
                  </a:moveTo>
                  <a:cubicBezTo>
                    <a:pt x="25545" y="1185"/>
                    <a:pt x="24243" y="2181"/>
                    <a:pt x="22847" y="2964"/>
                  </a:cubicBezTo>
                  <a:cubicBezTo>
                    <a:pt x="20286" y="4402"/>
                    <a:pt x="17414" y="5188"/>
                    <a:pt x="14537" y="5775"/>
                  </a:cubicBezTo>
                  <a:cubicBezTo>
                    <a:pt x="11964" y="6301"/>
                    <a:pt x="9321" y="6692"/>
                    <a:pt x="6951" y="7823"/>
                  </a:cubicBezTo>
                  <a:cubicBezTo>
                    <a:pt x="4024" y="9221"/>
                    <a:pt x="1855" y="11534"/>
                    <a:pt x="1" y="14203"/>
                  </a:cubicBezTo>
                  <a:lnTo>
                    <a:pt x="1" y="1"/>
                  </a:lnTo>
                  <a:lnTo>
                    <a:pt x="26618" y="1"/>
                  </a:lnTo>
                  <a:close/>
                </a:path>
              </a:pathLst>
            </a:custGeom>
            <a:solidFill>
              <a:srgbClr val="518EE9">
                <a:alpha val="2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4" name="Google Shape;1674;p49"/>
            <p:cNvSpPr/>
            <p:nvPr/>
          </p:nvSpPr>
          <p:spPr>
            <a:xfrm>
              <a:off x="0" y="12"/>
              <a:ext cx="1062443" cy="658965"/>
            </a:xfrm>
            <a:custGeom>
              <a:avLst/>
              <a:gdLst/>
              <a:ahLst/>
              <a:cxnLst/>
              <a:rect l="l" t="t" r="r" b="b"/>
              <a:pathLst>
                <a:path w="15952" h="9894" extrusionOk="0">
                  <a:moveTo>
                    <a:pt x="10061" y="0"/>
                  </a:moveTo>
                  <a:cubicBezTo>
                    <a:pt x="8081" y="2322"/>
                    <a:pt x="4779" y="2011"/>
                    <a:pt x="2181" y="3127"/>
                  </a:cubicBezTo>
                  <a:cubicBezTo>
                    <a:pt x="1638" y="3360"/>
                    <a:pt x="1136" y="3702"/>
                    <a:pt x="783" y="4182"/>
                  </a:cubicBezTo>
                  <a:cubicBezTo>
                    <a:pt x="1241" y="2826"/>
                    <a:pt x="2329" y="1926"/>
                    <a:pt x="3299" y="940"/>
                  </a:cubicBezTo>
                  <a:cubicBezTo>
                    <a:pt x="3594" y="642"/>
                    <a:pt x="3865" y="326"/>
                    <a:pt x="4125" y="0"/>
                  </a:cubicBezTo>
                  <a:lnTo>
                    <a:pt x="0" y="0"/>
                  </a:lnTo>
                  <a:lnTo>
                    <a:pt x="0" y="9893"/>
                  </a:lnTo>
                  <a:cubicBezTo>
                    <a:pt x="1195" y="7972"/>
                    <a:pt x="2651" y="6276"/>
                    <a:pt x="4556" y="4980"/>
                  </a:cubicBezTo>
                  <a:cubicBezTo>
                    <a:pt x="6726" y="3501"/>
                    <a:pt x="9277" y="2712"/>
                    <a:pt x="11742" y="1801"/>
                  </a:cubicBezTo>
                  <a:cubicBezTo>
                    <a:pt x="13170" y="1272"/>
                    <a:pt x="14592" y="691"/>
                    <a:pt x="15952" y="0"/>
                  </a:cubicBezTo>
                  <a:lnTo>
                    <a:pt x="10061" y="0"/>
                  </a:lnTo>
                  <a:close/>
                </a:path>
              </a:pathLst>
            </a:custGeom>
            <a:solidFill>
              <a:srgbClr val="518EE9">
                <a:alpha val="2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75" name="Google Shape;1675;p49"/>
          <p:cNvSpPr txBox="1">
            <a:spLocks noGrp="1"/>
          </p:cNvSpPr>
          <p:nvPr>
            <p:ph type="title"/>
          </p:nvPr>
        </p:nvSpPr>
        <p:spPr>
          <a:xfrm>
            <a:off x="170075" y="120825"/>
            <a:ext cx="8253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Thoughts and Takeaways from Teachers</a:t>
            </a:r>
            <a:endParaRPr/>
          </a:p>
        </p:txBody>
      </p:sp>
      <p:sp>
        <p:nvSpPr>
          <p:cNvPr id="1676" name="Google Shape;1676;p49"/>
          <p:cNvSpPr txBox="1">
            <a:spLocks noGrp="1"/>
          </p:cNvSpPr>
          <p:nvPr>
            <p:ph type="subTitle" idx="1"/>
          </p:nvPr>
        </p:nvSpPr>
        <p:spPr>
          <a:xfrm>
            <a:off x="4776575" y="1022625"/>
            <a:ext cx="3817500" cy="69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700"/>
              <a:t>Students were </a:t>
            </a:r>
            <a:r>
              <a:rPr lang="en" sz="1700" b="1"/>
              <a:t>engaged </a:t>
            </a:r>
            <a:r>
              <a:rPr lang="en" sz="1700"/>
              <a:t>and </a:t>
            </a:r>
            <a:r>
              <a:rPr lang="en" sz="1700" b="1"/>
              <a:t>curious </a:t>
            </a:r>
            <a:r>
              <a:rPr lang="en" sz="1700"/>
              <a:t>about the goldfish. </a:t>
            </a:r>
            <a:endParaRPr sz="1700"/>
          </a:p>
        </p:txBody>
      </p:sp>
      <p:sp>
        <p:nvSpPr>
          <p:cNvPr id="1677" name="Google Shape;1677;p49"/>
          <p:cNvSpPr txBox="1">
            <a:spLocks noGrp="1"/>
          </p:cNvSpPr>
          <p:nvPr>
            <p:ph type="subTitle" idx="2"/>
          </p:nvPr>
        </p:nvSpPr>
        <p:spPr>
          <a:xfrm>
            <a:off x="389025" y="1022622"/>
            <a:ext cx="3817500" cy="69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700"/>
              <a:t>Students </a:t>
            </a:r>
            <a:r>
              <a:rPr lang="en" sz="1700" b="1"/>
              <a:t>performed</a:t>
            </a:r>
            <a:r>
              <a:rPr lang="en" sz="1700"/>
              <a:t> </a:t>
            </a:r>
            <a:r>
              <a:rPr lang="en" sz="1700" b="1"/>
              <a:t>higher </a:t>
            </a:r>
            <a:r>
              <a:rPr lang="en" sz="1700"/>
              <a:t>on the osmosis test questions this year versus last year.</a:t>
            </a:r>
            <a:endParaRPr sz="1700"/>
          </a:p>
        </p:txBody>
      </p:sp>
      <p:sp>
        <p:nvSpPr>
          <p:cNvPr id="1678" name="Google Shape;1678;p49"/>
          <p:cNvSpPr/>
          <p:nvPr/>
        </p:nvSpPr>
        <p:spPr>
          <a:xfrm flipH="1">
            <a:off x="6283559" y="4377248"/>
            <a:ext cx="667127" cy="909038"/>
          </a:xfrm>
          <a:custGeom>
            <a:avLst/>
            <a:gdLst/>
            <a:ahLst/>
            <a:cxnLst/>
            <a:rect l="l" t="t" r="r" b="b"/>
            <a:pathLst>
              <a:path w="4895" h="7951" extrusionOk="0">
                <a:moveTo>
                  <a:pt x="1186" y="7393"/>
                </a:moveTo>
                <a:cubicBezTo>
                  <a:pt x="935" y="7300"/>
                  <a:pt x="701" y="7182"/>
                  <a:pt x="563" y="6979"/>
                </a:cubicBezTo>
                <a:cubicBezTo>
                  <a:pt x="1" y="6153"/>
                  <a:pt x="709" y="4929"/>
                  <a:pt x="301" y="4028"/>
                </a:cubicBezTo>
                <a:cubicBezTo>
                  <a:pt x="448" y="4353"/>
                  <a:pt x="772" y="4619"/>
                  <a:pt x="920" y="4957"/>
                </a:cubicBezTo>
                <a:cubicBezTo>
                  <a:pt x="1042" y="5240"/>
                  <a:pt x="1006" y="5612"/>
                  <a:pt x="1182" y="5870"/>
                </a:cubicBezTo>
                <a:cubicBezTo>
                  <a:pt x="1317" y="6067"/>
                  <a:pt x="1748" y="6317"/>
                  <a:pt x="1938" y="6109"/>
                </a:cubicBezTo>
                <a:cubicBezTo>
                  <a:pt x="2125" y="5904"/>
                  <a:pt x="1894" y="5449"/>
                  <a:pt x="1838" y="5236"/>
                </a:cubicBezTo>
                <a:cubicBezTo>
                  <a:pt x="1669" y="4584"/>
                  <a:pt x="2040" y="3927"/>
                  <a:pt x="1897" y="3246"/>
                </a:cubicBezTo>
                <a:cubicBezTo>
                  <a:pt x="1734" y="2473"/>
                  <a:pt x="1487" y="1741"/>
                  <a:pt x="1878" y="969"/>
                </a:cubicBezTo>
                <a:cubicBezTo>
                  <a:pt x="2050" y="627"/>
                  <a:pt x="2418" y="390"/>
                  <a:pt x="2490" y="0"/>
                </a:cubicBezTo>
                <a:cubicBezTo>
                  <a:pt x="2117" y="1164"/>
                  <a:pt x="2399" y="2077"/>
                  <a:pt x="2910" y="3164"/>
                </a:cubicBezTo>
                <a:cubicBezTo>
                  <a:pt x="3102" y="3574"/>
                  <a:pt x="3161" y="3656"/>
                  <a:pt x="3214" y="4119"/>
                </a:cubicBezTo>
                <a:cubicBezTo>
                  <a:pt x="3260" y="4514"/>
                  <a:pt x="3178" y="4903"/>
                  <a:pt x="3310" y="5253"/>
                </a:cubicBezTo>
                <a:cubicBezTo>
                  <a:pt x="3806" y="5043"/>
                  <a:pt x="3749" y="4473"/>
                  <a:pt x="3934" y="4019"/>
                </a:cubicBezTo>
                <a:cubicBezTo>
                  <a:pt x="4169" y="3443"/>
                  <a:pt x="4387" y="3121"/>
                  <a:pt x="4895" y="2780"/>
                </a:cubicBezTo>
                <a:cubicBezTo>
                  <a:pt x="4777" y="3338"/>
                  <a:pt x="4654" y="3782"/>
                  <a:pt x="4632" y="4328"/>
                </a:cubicBezTo>
                <a:cubicBezTo>
                  <a:pt x="4610" y="4872"/>
                  <a:pt x="4724" y="5252"/>
                  <a:pt x="4467" y="5796"/>
                </a:cubicBezTo>
                <a:cubicBezTo>
                  <a:pt x="4149" y="6468"/>
                  <a:pt x="3667" y="6753"/>
                  <a:pt x="3171" y="7248"/>
                </a:cubicBezTo>
                <a:cubicBezTo>
                  <a:pt x="2700" y="7719"/>
                  <a:pt x="2568" y="7950"/>
                  <a:pt x="1850" y="7628"/>
                </a:cubicBezTo>
                <a:cubicBezTo>
                  <a:pt x="1655" y="7540"/>
                  <a:pt x="1414" y="7477"/>
                  <a:pt x="1186" y="739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679" name="Google Shape;1679;p49"/>
          <p:cNvGrpSpPr/>
          <p:nvPr/>
        </p:nvGrpSpPr>
        <p:grpSpPr>
          <a:xfrm>
            <a:off x="7194942" y="3434507"/>
            <a:ext cx="1544864" cy="1038173"/>
            <a:chOff x="4879750" y="3982625"/>
            <a:chExt cx="470450" cy="316150"/>
          </a:xfrm>
        </p:grpSpPr>
        <p:sp>
          <p:nvSpPr>
            <p:cNvPr id="1680" name="Google Shape;1680;p49"/>
            <p:cNvSpPr/>
            <p:nvPr/>
          </p:nvSpPr>
          <p:spPr>
            <a:xfrm>
              <a:off x="5078775" y="4113325"/>
              <a:ext cx="158475" cy="88450"/>
            </a:xfrm>
            <a:custGeom>
              <a:avLst/>
              <a:gdLst/>
              <a:ahLst/>
              <a:cxnLst/>
              <a:rect l="l" t="t" r="r" b="b"/>
              <a:pathLst>
                <a:path w="6339" h="3538" extrusionOk="0">
                  <a:moveTo>
                    <a:pt x="6329" y="30"/>
                  </a:moveTo>
                  <a:cubicBezTo>
                    <a:pt x="6338" y="91"/>
                    <a:pt x="6215" y="264"/>
                    <a:pt x="6188" y="309"/>
                  </a:cubicBezTo>
                  <a:cubicBezTo>
                    <a:pt x="6005" y="615"/>
                    <a:pt x="5785" y="898"/>
                    <a:pt x="5579" y="1191"/>
                  </a:cubicBezTo>
                  <a:cubicBezTo>
                    <a:pt x="5377" y="1477"/>
                    <a:pt x="5211" y="1780"/>
                    <a:pt x="5040" y="2085"/>
                  </a:cubicBezTo>
                  <a:cubicBezTo>
                    <a:pt x="5060" y="1957"/>
                    <a:pt x="5071" y="1690"/>
                    <a:pt x="5071" y="1690"/>
                  </a:cubicBezTo>
                  <a:cubicBezTo>
                    <a:pt x="5040" y="1688"/>
                    <a:pt x="4935" y="1805"/>
                    <a:pt x="4905" y="1828"/>
                  </a:cubicBezTo>
                  <a:cubicBezTo>
                    <a:pt x="4842" y="1880"/>
                    <a:pt x="4778" y="1931"/>
                    <a:pt x="4712" y="1981"/>
                  </a:cubicBezTo>
                  <a:cubicBezTo>
                    <a:pt x="4582" y="2078"/>
                    <a:pt x="4448" y="2174"/>
                    <a:pt x="4311" y="2260"/>
                  </a:cubicBezTo>
                  <a:cubicBezTo>
                    <a:pt x="4039" y="2433"/>
                    <a:pt x="3750" y="2577"/>
                    <a:pt x="3440" y="2670"/>
                  </a:cubicBezTo>
                  <a:cubicBezTo>
                    <a:pt x="2962" y="2814"/>
                    <a:pt x="2431" y="2727"/>
                    <a:pt x="1971" y="2918"/>
                  </a:cubicBezTo>
                  <a:cubicBezTo>
                    <a:pt x="1756" y="3006"/>
                    <a:pt x="1589" y="3178"/>
                    <a:pt x="1390" y="3296"/>
                  </a:cubicBezTo>
                  <a:cubicBezTo>
                    <a:pt x="980" y="3537"/>
                    <a:pt x="476" y="3530"/>
                    <a:pt x="1" y="3515"/>
                  </a:cubicBezTo>
                  <a:cubicBezTo>
                    <a:pt x="372" y="3277"/>
                    <a:pt x="743" y="3039"/>
                    <a:pt x="1115" y="2802"/>
                  </a:cubicBezTo>
                  <a:cubicBezTo>
                    <a:pt x="891" y="2761"/>
                    <a:pt x="675" y="2671"/>
                    <a:pt x="486" y="2544"/>
                  </a:cubicBezTo>
                  <a:cubicBezTo>
                    <a:pt x="391" y="2478"/>
                    <a:pt x="150" y="2238"/>
                    <a:pt x="19" y="2258"/>
                  </a:cubicBezTo>
                  <a:cubicBezTo>
                    <a:pt x="295" y="2218"/>
                    <a:pt x="576" y="2179"/>
                    <a:pt x="851" y="2222"/>
                  </a:cubicBezTo>
                  <a:cubicBezTo>
                    <a:pt x="1013" y="2247"/>
                    <a:pt x="1171" y="2300"/>
                    <a:pt x="1327" y="2352"/>
                  </a:cubicBezTo>
                  <a:cubicBezTo>
                    <a:pt x="1646" y="2459"/>
                    <a:pt x="1976" y="2522"/>
                    <a:pt x="2296" y="2380"/>
                  </a:cubicBezTo>
                  <a:cubicBezTo>
                    <a:pt x="2777" y="2169"/>
                    <a:pt x="3099" y="1696"/>
                    <a:pt x="3447" y="1319"/>
                  </a:cubicBezTo>
                  <a:cubicBezTo>
                    <a:pt x="3356" y="1355"/>
                    <a:pt x="2964" y="1423"/>
                    <a:pt x="2857" y="1426"/>
                  </a:cubicBezTo>
                  <a:cubicBezTo>
                    <a:pt x="3255" y="1155"/>
                    <a:pt x="3652" y="882"/>
                    <a:pt x="4068" y="639"/>
                  </a:cubicBezTo>
                  <a:cubicBezTo>
                    <a:pt x="4421" y="434"/>
                    <a:pt x="4814" y="303"/>
                    <a:pt x="5210" y="205"/>
                  </a:cubicBezTo>
                  <a:cubicBezTo>
                    <a:pt x="5424" y="152"/>
                    <a:pt x="5642" y="106"/>
                    <a:pt x="5859" y="66"/>
                  </a:cubicBezTo>
                  <a:cubicBezTo>
                    <a:pt x="5979" y="44"/>
                    <a:pt x="6102" y="19"/>
                    <a:pt x="6224" y="13"/>
                  </a:cubicBezTo>
                  <a:cubicBezTo>
                    <a:pt x="6244" y="12"/>
                    <a:pt x="6305" y="1"/>
                    <a:pt x="6322" y="15"/>
                  </a:cubicBezTo>
                  <a:cubicBezTo>
                    <a:pt x="6326" y="19"/>
                    <a:pt x="6328" y="24"/>
                    <a:pt x="6329" y="30"/>
                  </a:cubicBezTo>
                  <a:close/>
                </a:path>
              </a:pathLst>
            </a:custGeom>
            <a:solidFill>
              <a:srgbClr val="518EE9">
                <a:alpha val="2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1" name="Google Shape;1681;p49"/>
            <p:cNvSpPr/>
            <p:nvPr/>
          </p:nvSpPr>
          <p:spPr>
            <a:xfrm>
              <a:off x="5117850" y="4199075"/>
              <a:ext cx="124275" cy="99700"/>
            </a:xfrm>
            <a:custGeom>
              <a:avLst/>
              <a:gdLst/>
              <a:ahLst/>
              <a:cxnLst/>
              <a:rect l="l" t="t" r="r" b="b"/>
              <a:pathLst>
                <a:path w="4971" h="3988" extrusionOk="0">
                  <a:moveTo>
                    <a:pt x="4953" y="22"/>
                  </a:moveTo>
                  <a:cubicBezTo>
                    <a:pt x="4971" y="71"/>
                    <a:pt x="4895" y="237"/>
                    <a:pt x="4880" y="279"/>
                  </a:cubicBezTo>
                  <a:cubicBezTo>
                    <a:pt x="4775" y="568"/>
                    <a:pt x="4636" y="841"/>
                    <a:pt x="4510" y="1121"/>
                  </a:cubicBezTo>
                  <a:cubicBezTo>
                    <a:pt x="4387" y="1395"/>
                    <a:pt x="4296" y="1677"/>
                    <a:pt x="4203" y="1962"/>
                  </a:cubicBezTo>
                  <a:cubicBezTo>
                    <a:pt x="4198" y="1852"/>
                    <a:pt x="4163" y="1624"/>
                    <a:pt x="4163" y="1624"/>
                  </a:cubicBezTo>
                  <a:cubicBezTo>
                    <a:pt x="4137" y="1629"/>
                    <a:pt x="4068" y="1743"/>
                    <a:pt x="4047" y="1768"/>
                  </a:cubicBezTo>
                  <a:cubicBezTo>
                    <a:pt x="4001" y="1822"/>
                    <a:pt x="3955" y="1875"/>
                    <a:pt x="3909" y="1927"/>
                  </a:cubicBezTo>
                  <a:cubicBezTo>
                    <a:pt x="3815" y="2031"/>
                    <a:pt x="3719" y="2133"/>
                    <a:pt x="3616" y="2229"/>
                  </a:cubicBezTo>
                  <a:cubicBezTo>
                    <a:pt x="3415" y="2418"/>
                    <a:pt x="3195" y="2587"/>
                    <a:pt x="2950" y="2716"/>
                  </a:cubicBezTo>
                  <a:cubicBezTo>
                    <a:pt x="2571" y="2915"/>
                    <a:pt x="2109" y="2929"/>
                    <a:pt x="1751" y="3164"/>
                  </a:cubicBezTo>
                  <a:cubicBezTo>
                    <a:pt x="1586" y="3273"/>
                    <a:pt x="1474" y="3445"/>
                    <a:pt x="1324" y="3577"/>
                  </a:cubicBezTo>
                  <a:cubicBezTo>
                    <a:pt x="1018" y="3847"/>
                    <a:pt x="592" y="3923"/>
                    <a:pt x="190" y="3988"/>
                  </a:cubicBezTo>
                  <a:cubicBezTo>
                    <a:pt x="463" y="3727"/>
                    <a:pt x="738" y="3467"/>
                    <a:pt x="1012" y="3205"/>
                  </a:cubicBezTo>
                  <a:cubicBezTo>
                    <a:pt x="816" y="3208"/>
                    <a:pt x="621" y="3167"/>
                    <a:pt x="440" y="3091"/>
                  </a:cubicBezTo>
                  <a:cubicBezTo>
                    <a:pt x="349" y="3052"/>
                    <a:pt x="107" y="2888"/>
                    <a:pt x="0" y="2927"/>
                  </a:cubicBezTo>
                  <a:cubicBezTo>
                    <a:pt x="227" y="2847"/>
                    <a:pt x="457" y="2768"/>
                    <a:pt x="696" y="2759"/>
                  </a:cubicBezTo>
                  <a:cubicBezTo>
                    <a:pt x="836" y="2755"/>
                    <a:pt x="977" y="2774"/>
                    <a:pt x="1117" y="2793"/>
                  </a:cubicBezTo>
                  <a:cubicBezTo>
                    <a:pt x="1404" y="2830"/>
                    <a:pt x="1692" y="2829"/>
                    <a:pt x="1938" y="2658"/>
                  </a:cubicBezTo>
                  <a:cubicBezTo>
                    <a:pt x="2308" y="2402"/>
                    <a:pt x="2503" y="1951"/>
                    <a:pt x="2736" y="1577"/>
                  </a:cubicBezTo>
                  <a:cubicBezTo>
                    <a:pt x="2664" y="1621"/>
                    <a:pt x="2344" y="1744"/>
                    <a:pt x="2256" y="1763"/>
                  </a:cubicBezTo>
                  <a:cubicBezTo>
                    <a:pt x="2546" y="1469"/>
                    <a:pt x="2837" y="1176"/>
                    <a:pt x="3148" y="903"/>
                  </a:cubicBezTo>
                  <a:cubicBezTo>
                    <a:pt x="3412" y="672"/>
                    <a:pt x="3720" y="497"/>
                    <a:pt x="4038" y="351"/>
                  </a:cubicBezTo>
                  <a:cubicBezTo>
                    <a:pt x="4210" y="272"/>
                    <a:pt x="4386" y="197"/>
                    <a:pt x="4563" y="128"/>
                  </a:cubicBezTo>
                  <a:cubicBezTo>
                    <a:pt x="4661" y="90"/>
                    <a:pt x="4760" y="49"/>
                    <a:pt x="4862" y="24"/>
                  </a:cubicBezTo>
                  <a:cubicBezTo>
                    <a:pt x="4879" y="19"/>
                    <a:pt x="4927" y="1"/>
                    <a:pt x="4945" y="10"/>
                  </a:cubicBezTo>
                  <a:cubicBezTo>
                    <a:pt x="4948" y="12"/>
                    <a:pt x="4952" y="17"/>
                    <a:pt x="4953" y="22"/>
                  </a:cubicBezTo>
                  <a:close/>
                </a:path>
              </a:pathLst>
            </a:custGeom>
            <a:solidFill>
              <a:srgbClr val="518EE9">
                <a:alpha val="2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2" name="Google Shape;1682;p49"/>
            <p:cNvSpPr/>
            <p:nvPr/>
          </p:nvSpPr>
          <p:spPr>
            <a:xfrm>
              <a:off x="4964350" y="4221425"/>
              <a:ext cx="173975" cy="57100"/>
            </a:xfrm>
            <a:custGeom>
              <a:avLst/>
              <a:gdLst/>
              <a:ahLst/>
              <a:cxnLst/>
              <a:rect l="l" t="t" r="r" b="b"/>
              <a:pathLst>
                <a:path w="6959" h="2284" extrusionOk="0">
                  <a:moveTo>
                    <a:pt x="6958" y="89"/>
                  </a:moveTo>
                  <a:cubicBezTo>
                    <a:pt x="6951" y="149"/>
                    <a:pt x="6793" y="290"/>
                    <a:pt x="6757" y="326"/>
                  </a:cubicBezTo>
                  <a:cubicBezTo>
                    <a:pt x="6508" y="584"/>
                    <a:pt x="6229" y="809"/>
                    <a:pt x="5963" y="1047"/>
                  </a:cubicBezTo>
                  <a:cubicBezTo>
                    <a:pt x="5701" y="1280"/>
                    <a:pt x="5469" y="1536"/>
                    <a:pt x="5235" y="1795"/>
                  </a:cubicBezTo>
                  <a:cubicBezTo>
                    <a:pt x="5282" y="1675"/>
                    <a:pt x="5354" y="1417"/>
                    <a:pt x="5354" y="1417"/>
                  </a:cubicBezTo>
                  <a:cubicBezTo>
                    <a:pt x="5324" y="1409"/>
                    <a:pt x="5195" y="1498"/>
                    <a:pt x="5161" y="1514"/>
                  </a:cubicBezTo>
                  <a:cubicBezTo>
                    <a:pt x="5088" y="1550"/>
                    <a:pt x="5013" y="1584"/>
                    <a:pt x="4939" y="1618"/>
                  </a:cubicBezTo>
                  <a:cubicBezTo>
                    <a:pt x="4791" y="1685"/>
                    <a:pt x="4638" y="1747"/>
                    <a:pt x="4485" y="1800"/>
                  </a:cubicBezTo>
                  <a:cubicBezTo>
                    <a:pt x="4180" y="1905"/>
                    <a:pt x="3866" y="1981"/>
                    <a:pt x="3544" y="2000"/>
                  </a:cubicBezTo>
                  <a:cubicBezTo>
                    <a:pt x="3045" y="2031"/>
                    <a:pt x="2547" y="1826"/>
                    <a:pt x="2055" y="1906"/>
                  </a:cubicBezTo>
                  <a:cubicBezTo>
                    <a:pt x="1827" y="1943"/>
                    <a:pt x="1625" y="2073"/>
                    <a:pt x="1404" y="2142"/>
                  </a:cubicBezTo>
                  <a:cubicBezTo>
                    <a:pt x="951" y="2284"/>
                    <a:pt x="460" y="2161"/>
                    <a:pt x="1" y="2039"/>
                  </a:cubicBezTo>
                  <a:cubicBezTo>
                    <a:pt x="417" y="1891"/>
                    <a:pt x="833" y="1745"/>
                    <a:pt x="1249" y="1598"/>
                  </a:cubicBezTo>
                  <a:cubicBezTo>
                    <a:pt x="1040" y="1508"/>
                    <a:pt x="850" y="1371"/>
                    <a:pt x="696" y="1204"/>
                  </a:cubicBezTo>
                  <a:cubicBezTo>
                    <a:pt x="618" y="1119"/>
                    <a:pt x="438" y="829"/>
                    <a:pt x="305" y="819"/>
                  </a:cubicBezTo>
                  <a:cubicBezTo>
                    <a:pt x="584" y="844"/>
                    <a:pt x="866" y="869"/>
                    <a:pt x="1125" y="974"/>
                  </a:cubicBezTo>
                  <a:cubicBezTo>
                    <a:pt x="1278" y="1035"/>
                    <a:pt x="1417" y="1122"/>
                    <a:pt x="1557" y="1209"/>
                  </a:cubicBezTo>
                  <a:cubicBezTo>
                    <a:pt x="1845" y="1385"/>
                    <a:pt x="2150" y="1521"/>
                    <a:pt x="2496" y="1457"/>
                  </a:cubicBezTo>
                  <a:cubicBezTo>
                    <a:pt x="3011" y="1360"/>
                    <a:pt x="3433" y="973"/>
                    <a:pt x="3858" y="687"/>
                  </a:cubicBezTo>
                  <a:cubicBezTo>
                    <a:pt x="3760" y="700"/>
                    <a:pt x="3363" y="678"/>
                    <a:pt x="3259" y="656"/>
                  </a:cubicBezTo>
                  <a:cubicBezTo>
                    <a:pt x="3708" y="481"/>
                    <a:pt x="4157" y="308"/>
                    <a:pt x="4617" y="165"/>
                  </a:cubicBezTo>
                  <a:cubicBezTo>
                    <a:pt x="5008" y="45"/>
                    <a:pt x="5420" y="7"/>
                    <a:pt x="5827" y="3"/>
                  </a:cubicBezTo>
                  <a:cubicBezTo>
                    <a:pt x="6049" y="1"/>
                    <a:pt x="6271" y="6"/>
                    <a:pt x="6492" y="15"/>
                  </a:cubicBezTo>
                  <a:cubicBezTo>
                    <a:pt x="6614" y="22"/>
                    <a:pt x="6738" y="25"/>
                    <a:pt x="6860" y="46"/>
                  </a:cubicBezTo>
                  <a:cubicBezTo>
                    <a:pt x="6879" y="50"/>
                    <a:pt x="6940" y="53"/>
                    <a:pt x="6954" y="71"/>
                  </a:cubicBezTo>
                  <a:cubicBezTo>
                    <a:pt x="6958" y="76"/>
                    <a:pt x="6959" y="81"/>
                    <a:pt x="6958" y="89"/>
                  </a:cubicBezTo>
                  <a:close/>
                </a:path>
              </a:pathLst>
            </a:custGeom>
            <a:solidFill>
              <a:srgbClr val="518EE9">
                <a:alpha val="2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3" name="Google Shape;1683;p49"/>
            <p:cNvSpPr/>
            <p:nvPr/>
          </p:nvSpPr>
          <p:spPr>
            <a:xfrm>
              <a:off x="4952000" y="4192200"/>
              <a:ext cx="105800" cy="32800"/>
            </a:xfrm>
            <a:custGeom>
              <a:avLst/>
              <a:gdLst/>
              <a:ahLst/>
              <a:cxnLst/>
              <a:rect l="l" t="t" r="r" b="b"/>
              <a:pathLst>
                <a:path w="4232" h="1312" extrusionOk="0">
                  <a:moveTo>
                    <a:pt x="4232" y="72"/>
                  </a:moveTo>
                  <a:cubicBezTo>
                    <a:pt x="4227" y="108"/>
                    <a:pt x="4129" y="191"/>
                    <a:pt x="4107" y="214"/>
                  </a:cubicBezTo>
                  <a:cubicBezTo>
                    <a:pt x="3953" y="365"/>
                    <a:pt x="3781" y="497"/>
                    <a:pt x="3617" y="637"/>
                  </a:cubicBezTo>
                  <a:cubicBezTo>
                    <a:pt x="3456" y="773"/>
                    <a:pt x="3312" y="926"/>
                    <a:pt x="3166" y="1078"/>
                  </a:cubicBezTo>
                  <a:cubicBezTo>
                    <a:pt x="3197" y="1006"/>
                    <a:pt x="3244" y="851"/>
                    <a:pt x="3244" y="851"/>
                  </a:cubicBezTo>
                  <a:cubicBezTo>
                    <a:pt x="3226" y="846"/>
                    <a:pt x="3147" y="898"/>
                    <a:pt x="3126" y="907"/>
                  </a:cubicBezTo>
                  <a:cubicBezTo>
                    <a:pt x="3080" y="928"/>
                    <a:pt x="3036" y="948"/>
                    <a:pt x="2990" y="967"/>
                  </a:cubicBezTo>
                  <a:cubicBezTo>
                    <a:pt x="2900" y="1005"/>
                    <a:pt x="2807" y="1040"/>
                    <a:pt x="2713" y="1071"/>
                  </a:cubicBezTo>
                  <a:cubicBezTo>
                    <a:pt x="2528" y="1130"/>
                    <a:pt x="2336" y="1171"/>
                    <a:pt x="2142" y="1178"/>
                  </a:cubicBezTo>
                  <a:cubicBezTo>
                    <a:pt x="1840" y="1189"/>
                    <a:pt x="1542" y="1058"/>
                    <a:pt x="1244" y="1100"/>
                  </a:cubicBezTo>
                  <a:cubicBezTo>
                    <a:pt x="1105" y="1119"/>
                    <a:pt x="981" y="1194"/>
                    <a:pt x="848" y="1233"/>
                  </a:cubicBezTo>
                  <a:cubicBezTo>
                    <a:pt x="572" y="1312"/>
                    <a:pt x="277" y="1230"/>
                    <a:pt x="1" y="1150"/>
                  </a:cubicBezTo>
                  <a:cubicBezTo>
                    <a:pt x="255" y="1067"/>
                    <a:pt x="508" y="985"/>
                    <a:pt x="761" y="902"/>
                  </a:cubicBezTo>
                  <a:cubicBezTo>
                    <a:pt x="636" y="844"/>
                    <a:pt x="525" y="758"/>
                    <a:pt x="433" y="656"/>
                  </a:cubicBezTo>
                  <a:cubicBezTo>
                    <a:pt x="387" y="604"/>
                    <a:pt x="282" y="425"/>
                    <a:pt x="203" y="418"/>
                  </a:cubicBezTo>
                  <a:cubicBezTo>
                    <a:pt x="371" y="437"/>
                    <a:pt x="541" y="456"/>
                    <a:pt x="695" y="523"/>
                  </a:cubicBezTo>
                  <a:cubicBezTo>
                    <a:pt x="786" y="562"/>
                    <a:pt x="870" y="617"/>
                    <a:pt x="953" y="671"/>
                  </a:cubicBezTo>
                  <a:cubicBezTo>
                    <a:pt x="1124" y="782"/>
                    <a:pt x="1307" y="869"/>
                    <a:pt x="1516" y="834"/>
                  </a:cubicBezTo>
                  <a:cubicBezTo>
                    <a:pt x="1828" y="784"/>
                    <a:pt x="2090" y="555"/>
                    <a:pt x="2350" y="389"/>
                  </a:cubicBezTo>
                  <a:cubicBezTo>
                    <a:pt x="2292" y="396"/>
                    <a:pt x="2051" y="376"/>
                    <a:pt x="1989" y="362"/>
                  </a:cubicBezTo>
                  <a:cubicBezTo>
                    <a:pt x="2263" y="263"/>
                    <a:pt x="2537" y="164"/>
                    <a:pt x="2817" y="85"/>
                  </a:cubicBezTo>
                  <a:cubicBezTo>
                    <a:pt x="3054" y="18"/>
                    <a:pt x="3303" y="1"/>
                    <a:pt x="3550" y="4"/>
                  </a:cubicBezTo>
                  <a:cubicBezTo>
                    <a:pt x="3683" y="6"/>
                    <a:pt x="3817" y="13"/>
                    <a:pt x="3951" y="22"/>
                  </a:cubicBezTo>
                  <a:cubicBezTo>
                    <a:pt x="4025" y="27"/>
                    <a:pt x="4099" y="32"/>
                    <a:pt x="4173" y="45"/>
                  </a:cubicBezTo>
                  <a:cubicBezTo>
                    <a:pt x="4185" y="48"/>
                    <a:pt x="4222" y="51"/>
                    <a:pt x="4229" y="63"/>
                  </a:cubicBezTo>
                  <a:cubicBezTo>
                    <a:pt x="4231" y="65"/>
                    <a:pt x="4232" y="69"/>
                    <a:pt x="4232" y="72"/>
                  </a:cubicBezTo>
                  <a:close/>
                </a:path>
              </a:pathLst>
            </a:custGeom>
            <a:solidFill>
              <a:srgbClr val="518EE9">
                <a:alpha val="2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4" name="Google Shape;1684;p49"/>
            <p:cNvSpPr/>
            <p:nvPr/>
          </p:nvSpPr>
          <p:spPr>
            <a:xfrm>
              <a:off x="4879750" y="4264175"/>
              <a:ext cx="79825" cy="19650"/>
            </a:xfrm>
            <a:custGeom>
              <a:avLst/>
              <a:gdLst/>
              <a:ahLst/>
              <a:cxnLst/>
              <a:rect l="l" t="t" r="r" b="b"/>
              <a:pathLst>
                <a:path w="3193" h="786" extrusionOk="0">
                  <a:moveTo>
                    <a:pt x="3193" y="155"/>
                  </a:moveTo>
                  <a:cubicBezTo>
                    <a:pt x="3185" y="181"/>
                    <a:pt x="3106" y="232"/>
                    <a:pt x="3088" y="246"/>
                  </a:cubicBezTo>
                  <a:cubicBezTo>
                    <a:pt x="2960" y="341"/>
                    <a:pt x="2823" y="422"/>
                    <a:pt x="2689" y="507"/>
                  </a:cubicBezTo>
                  <a:cubicBezTo>
                    <a:pt x="2558" y="591"/>
                    <a:pt x="2439" y="688"/>
                    <a:pt x="2317" y="786"/>
                  </a:cubicBezTo>
                  <a:cubicBezTo>
                    <a:pt x="2346" y="736"/>
                    <a:pt x="2397" y="627"/>
                    <a:pt x="2397" y="627"/>
                  </a:cubicBezTo>
                  <a:cubicBezTo>
                    <a:pt x="2383" y="622"/>
                    <a:pt x="2321" y="652"/>
                    <a:pt x="2305" y="657"/>
                  </a:cubicBezTo>
                  <a:cubicBezTo>
                    <a:pt x="2269" y="667"/>
                    <a:pt x="2234" y="678"/>
                    <a:pt x="2200" y="687"/>
                  </a:cubicBezTo>
                  <a:cubicBezTo>
                    <a:pt x="2129" y="706"/>
                    <a:pt x="2059" y="723"/>
                    <a:pt x="1987" y="735"/>
                  </a:cubicBezTo>
                  <a:cubicBezTo>
                    <a:pt x="1846" y="761"/>
                    <a:pt x="1703" y="772"/>
                    <a:pt x="1560" y="759"/>
                  </a:cubicBezTo>
                  <a:cubicBezTo>
                    <a:pt x="1339" y="737"/>
                    <a:pt x="1134" y="612"/>
                    <a:pt x="912" y="614"/>
                  </a:cubicBezTo>
                  <a:cubicBezTo>
                    <a:pt x="809" y="614"/>
                    <a:pt x="711" y="657"/>
                    <a:pt x="610" y="672"/>
                  </a:cubicBezTo>
                  <a:cubicBezTo>
                    <a:pt x="401" y="703"/>
                    <a:pt x="194" y="615"/>
                    <a:pt x="1" y="529"/>
                  </a:cubicBezTo>
                  <a:cubicBezTo>
                    <a:pt x="194" y="494"/>
                    <a:pt x="387" y="458"/>
                    <a:pt x="579" y="422"/>
                  </a:cubicBezTo>
                  <a:cubicBezTo>
                    <a:pt x="493" y="367"/>
                    <a:pt x="420" y="294"/>
                    <a:pt x="363" y="210"/>
                  </a:cubicBezTo>
                  <a:cubicBezTo>
                    <a:pt x="335" y="168"/>
                    <a:pt x="277" y="28"/>
                    <a:pt x="219" y="14"/>
                  </a:cubicBezTo>
                  <a:cubicBezTo>
                    <a:pt x="340" y="44"/>
                    <a:pt x="461" y="75"/>
                    <a:pt x="568" y="138"/>
                  </a:cubicBezTo>
                  <a:cubicBezTo>
                    <a:pt x="631" y="177"/>
                    <a:pt x="687" y="225"/>
                    <a:pt x="741" y="272"/>
                  </a:cubicBezTo>
                  <a:cubicBezTo>
                    <a:pt x="856" y="370"/>
                    <a:pt x="981" y="451"/>
                    <a:pt x="1136" y="446"/>
                  </a:cubicBezTo>
                  <a:cubicBezTo>
                    <a:pt x="1370" y="440"/>
                    <a:pt x="1582" y="299"/>
                    <a:pt x="1789" y="203"/>
                  </a:cubicBezTo>
                  <a:cubicBezTo>
                    <a:pt x="1745" y="201"/>
                    <a:pt x="1572" y="164"/>
                    <a:pt x="1529" y="147"/>
                  </a:cubicBezTo>
                  <a:cubicBezTo>
                    <a:pt x="1738" y="102"/>
                    <a:pt x="1947" y="56"/>
                    <a:pt x="2159" y="27"/>
                  </a:cubicBezTo>
                  <a:cubicBezTo>
                    <a:pt x="2338" y="1"/>
                    <a:pt x="2523" y="13"/>
                    <a:pt x="2701" y="39"/>
                  </a:cubicBezTo>
                  <a:cubicBezTo>
                    <a:pt x="2799" y="53"/>
                    <a:pt x="2897" y="71"/>
                    <a:pt x="2994" y="91"/>
                  </a:cubicBezTo>
                  <a:cubicBezTo>
                    <a:pt x="3047" y="102"/>
                    <a:pt x="3100" y="112"/>
                    <a:pt x="3152" y="129"/>
                  </a:cubicBezTo>
                  <a:cubicBezTo>
                    <a:pt x="3161" y="133"/>
                    <a:pt x="3188" y="138"/>
                    <a:pt x="3192" y="147"/>
                  </a:cubicBezTo>
                  <a:cubicBezTo>
                    <a:pt x="3193" y="149"/>
                    <a:pt x="3193" y="152"/>
                    <a:pt x="3193" y="155"/>
                  </a:cubicBezTo>
                  <a:close/>
                </a:path>
              </a:pathLst>
            </a:custGeom>
            <a:solidFill>
              <a:srgbClr val="518EE9">
                <a:alpha val="2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5" name="Google Shape;1685;p49"/>
            <p:cNvSpPr/>
            <p:nvPr/>
          </p:nvSpPr>
          <p:spPr>
            <a:xfrm>
              <a:off x="5237000" y="4108625"/>
              <a:ext cx="64475" cy="78425"/>
            </a:xfrm>
            <a:custGeom>
              <a:avLst/>
              <a:gdLst/>
              <a:ahLst/>
              <a:cxnLst/>
              <a:rect l="l" t="t" r="r" b="b"/>
              <a:pathLst>
                <a:path w="2579" h="3137" extrusionOk="0">
                  <a:moveTo>
                    <a:pt x="2560" y="9"/>
                  </a:moveTo>
                  <a:cubicBezTo>
                    <a:pt x="2578" y="36"/>
                    <a:pt x="2557" y="149"/>
                    <a:pt x="2555" y="176"/>
                  </a:cubicBezTo>
                  <a:cubicBezTo>
                    <a:pt x="2535" y="367"/>
                    <a:pt x="2493" y="554"/>
                    <a:pt x="2458" y="742"/>
                  </a:cubicBezTo>
                  <a:cubicBezTo>
                    <a:pt x="2426" y="928"/>
                    <a:pt x="2414" y="1112"/>
                    <a:pt x="2400" y="1299"/>
                  </a:cubicBezTo>
                  <a:cubicBezTo>
                    <a:pt x="2380" y="1232"/>
                    <a:pt x="2325" y="1100"/>
                    <a:pt x="2325" y="1100"/>
                  </a:cubicBezTo>
                  <a:cubicBezTo>
                    <a:pt x="2310" y="1106"/>
                    <a:pt x="2285" y="1187"/>
                    <a:pt x="2276" y="1205"/>
                  </a:cubicBezTo>
                  <a:cubicBezTo>
                    <a:pt x="2257" y="1245"/>
                    <a:pt x="2237" y="1284"/>
                    <a:pt x="2217" y="1323"/>
                  </a:cubicBezTo>
                  <a:cubicBezTo>
                    <a:pt x="2176" y="1401"/>
                    <a:pt x="2133" y="1476"/>
                    <a:pt x="2086" y="1549"/>
                  </a:cubicBezTo>
                  <a:cubicBezTo>
                    <a:pt x="1993" y="1696"/>
                    <a:pt x="1885" y="1832"/>
                    <a:pt x="1756" y="1947"/>
                  </a:cubicBezTo>
                  <a:cubicBezTo>
                    <a:pt x="1556" y="2125"/>
                    <a:pt x="1278" y="2203"/>
                    <a:pt x="1097" y="2400"/>
                  </a:cubicBezTo>
                  <a:cubicBezTo>
                    <a:pt x="1015" y="2492"/>
                    <a:pt x="971" y="2613"/>
                    <a:pt x="902" y="2715"/>
                  </a:cubicBezTo>
                  <a:cubicBezTo>
                    <a:pt x="757" y="2925"/>
                    <a:pt x="511" y="3037"/>
                    <a:pt x="277" y="3137"/>
                  </a:cubicBezTo>
                  <a:cubicBezTo>
                    <a:pt x="403" y="2938"/>
                    <a:pt x="529" y="2737"/>
                    <a:pt x="657" y="2538"/>
                  </a:cubicBezTo>
                  <a:cubicBezTo>
                    <a:pt x="538" y="2568"/>
                    <a:pt x="413" y="2573"/>
                    <a:pt x="293" y="2555"/>
                  </a:cubicBezTo>
                  <a:cubicBezTo>
                    <a:pt x="231" y="2545"/>
                    <a:pt x="60" y="2483"/>
                    <a:pt x="0" y="2523"/>
                  </a:cubicBezTo>
                  <a:cubicBezTo>
                    <a:pt x="125" y="2440"/>
                    <a:pt x="253" y="2357"/>
                    <a:pt x="397" y="2316"/>
                  </a:cubicBezTo>
                  <a:cubicBezTo>
                    <a:pt x="481" y="2291"/>
                    <a:pt x="569" y="2282"/>
                    <a:pt x="657" y="2271"/>
                  </a:cubicBezTo>
                  <a:cubicBezTo>
                    <a:pt x="836" y="2250"/>
                    <a:pt x="1011" y="2207"/>
                    <a:pt x="1135" y="2065"/>
                  </a:cubicBezTo>
                  <a:cubicBezTo>
                    <a:pt x="1319" y="1854"/>
                    <a:pt x="1369" y="1551"/>
                    <a:pt x="1453" y="1289"/>
                  </a:cubicBezTo>
                  <a:cubicBezTo>
                    <a:pt x="1417" y="1326"/>
                    <a:pt x="1241" y="1449"/>
                    <a:pt x="1190" y="1474"/>
                  </a:cubicBezTo>
                  <a:cubicBezTo>
                    <a:pt x="1322" y="1252"/>
                    <a:pt x="1453" y="1029"/>
                    <a:pt x="1600" y="818"/>
                  </a:cubicBezTo>
                  <a:cubicBezTo>
                    <a:pt x="1725" y="638"/>
                    <a:pt x="1886" y="484"/>
                    <a:pt x="2056" y="348"/>
                  </a:cubicBezTo>
                  <a:cubicBezTo>
                    <a:pt x="2149" y="274"/>
                    <a:pt x="2243" y="202"/>
                    <a:pt x="2339" y="133"/>
                  </a:cubicBezTo>
                  <a:cubicBezTo>
                    <a:pt x="2393" y="96"/>
                    <a:pt x="2447" y="56"/>
                    <a:pt x="2505" y="24"/>
                  </a:cubicBezTo>
                  <a:cubicBezTo>
                    <a:pt x="2514" y="19"/>
                    <a:pt x="2541" y="0"/>
                    <a:pt x="2554" y="4"/>
                  </a:cubicBezTo>
                  <a:cubicBezTo>
                    <a:pt x="2556" y="4"/>
                    <a:pt x="2559" y="6"/>
                    <a:pt x="2560" y="9"/>
                  </a:cubicBezTo>
                  <a:close/>
                </a:path>
              </a:pathLst>
            </a:custGeom>
            <a:solidFill>
              <a:srgbClr val="518EE9">
                <a:alpha val="2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6" name="Google Shape;1686;p49"/>
            <p:cNvSpPr/>
            <p:nvPr/>
          </p:nvSpPr>
          <p:spPr>
            <a:xfrm>
              <a:off x="5145400" y="4051975"/>
              <a:ext cx="82450" cy="62900"/>
            </a:xfrm>
            <a:custGeom>
              <a:avLst/>
              <a:gdLst/>
              <a:ahLst/>
              <a:cxnLst/>
              <a:rect l="l" t="t" r="r" b="b"/>
              <a:pathLst>
                <a:path w="3298" h="2516" extrusionOk="0">
                  <a:moveTo>
                    <a:pt x="3287" y="15"/>
                  </a:moveTo>
                  <a:cubicBezTo>
                    <a:pt x="3298" y="47"/>
                    <a:pt x="3246" y="155"/>
                    <a:pt x="3235" y="181"/>
                  </a:cubicBezTo>
                  <a:cubicBezTo>
                    <a:pt x="3160" y="368"/>
                    <a:pt x="3065" y="544"/>
                    <a:pt x="2977" y="725"/>
                  </a:cubicBezTo>
                  <a:cubicBezTo>
                    <a:pt x="2892" y="900"/>
                    <a:pt x="2827" y="1084"/>
                    <a:pt x="2762" y="1268"/>
                  </a:cubicBezTo>
                  <a:cubicBezTo>
                    <a:pt x="2760" y="1195"/>
                    <a:pt x="2742" y="1047"/>
                    <a:pt x="2742" y="1047"/>
                  </a:cubicBezTo>
                  <a:cubicBezTo>
                    <a:pt x="2725" y="1048"/>
                    <a:pt x="2677" y="1122"/>
                    <a:pt x="2663" y="1138"/>
                  </a:cubicBezTo>
                  <a:cubicBezTo>
                    <a:pt x="2633" y="1173"/>
                    <a:pt x="2602" y="1206"/>
                    <a:pt x="2570" y="1240"/>
                  </a:cubicBezTo>
                  <a:cubicBezTo>
                    <a:pt x="2507" y="1305"/>
                    <a:pt x="2442" y="1370"/>
                    <a:pt x="2373" y="1430"/>
                  </a:cubicBezTo>
                  <a:cubicBezTo>
                    <a:pt x="2239" y="1551"/>
                    <a:pt x="2092" y="1657"/>
                    <a:pt x="1930" y="1736"/>
                  </a:cubicBezTo>
                  <a:cubicBezTo>
                    <a:pt x="1678" y="1859"/>
                    <a:pt x="1376" y="1860"/>
                    <a:pt x="1138" y="2006"/>
                  </a:cubicBezTo>
                  <a:cubicBezTo>
                    <a:pt x="1028" y="2076"/>
                    <a:pt x="951" y="2186"/>
                    <a:pt x="852" y="2269"/>
                  </a:cubicBezTo>
                  <a:cubicBezTo>
                    <a:pt x="647" y="2438"/>
                    <a:pt x="368" y="2481"/>
                    <a:pt x="103" y="2515"/>
                  </a:cubicBezTo>
                  <a:cubicBezTo>
                    <a:pt x="288" y="2350"/>
                    <a:pt x="471" y="2185"/>
                    <a:pt x="655" y="2020"/>
                  </a:cubicBezTo>
                  <a:cubicBezTo>
                    <a:pt x="528" y="2017"/>
                    <a:pt x="400" y="1988"/>
                    <a:pt x="284" y="1934"/>
                  </a:cubicBezTo>
                  <a:cubicBezTo>
                    <a:pt x="226" y="1907"/>
                    <a:pt x="70" y="1796"/>
                    <a:pt x="0" y="1819"/>
                  </a:cubicBezTo>
                  <a:cubicBezTo>
                    <a:pt x="149" y="1772"/>
                    <a:pt x="301" y="1724"/>
                    <a:pt x="457" y="1723"/>
                  </a:cubicBezTo>
                  <a:cubicBezTo>
                    <a:pt x="549" y="1723"/>
                    <a:pt x="640" y="1738"/>
                    <a:pt x="731" y="1752"/>
                  </a:cubicBezTo>
                  <a:cubicBezTo>
                    <a:pt x="918" y="1782"/>
                    <a:pt x="1106" y="1787"/>
                    <a:pt x="1271" y="1679"/>
                  </a:cubicBezTo>
                  <a:cubicBezTo>
                    <a:pt x="1516" y="1520"/>
                    <a:pt x="1652" y="1229"/>
                    <a:pt x="1811" y="988"/>
                  </a:cubicBezTo>
                  <a:cubicBezTo>
                    <a:pt x="1764" y="1017"/>
                    <a:pt x="1552" y="1090"/>
                    <a:pt x="1494" y="1101"/>
                  </a:cubicBezTo>
                  <a:cubicBezTo>
                    <a:pt x="1689" y="914"/>
                    <a:pt x="1884" y="728"/>
                    <a:pt x="2092" y="556"/>
                  </a:cubicBezTo>
                  <a:cubicBezTo>
                    <a:pt x="2269" y="410"/>
                    <a:pt x="2473" y="302"/>
                    <a:pt x="2684" y="213"/>
                  </a:cubicBezTo>
                  <a:cubicBezTo>
                    <a:pt x="2798" y="164"/>
                    <a:pt x="2914" y="119"/>
                    <a:pt x="3030" y="77"/>
                  </a:cubicBezTo>
                  <a:cubicBezTo>
                    <a:pt x="3095" y="53"/>
                    <a:pt x="3160" y="29"/>
                    <a:pt x="3227" y="14"/>
                  </a:cubicBezTo>
                  <a:cubicBezTo>
                    <a:pt x="3238" y="11"/>
                    <a:pt x="3271" y="0"/>
                    <a:pt x="3282" y="6"/>
                  </a:cubicBezTo>
                  <a:cubicBezTo>
                    <a:pt x="3284" y="9"/>
                    <a:pt x="3287" y="11"/>
                    <a:pt x="3288" y="15"/>
                  </a:cubicBezTo>
                  <a:close/>
                </a:path>
              </a:pathLst>
            </a:custGeom>
            <a:solidFill>
              <a:srgbClr val="518EE9">
                <a:alpha val="2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7" name="Google Shape;1687;p49"/>
            <p:cNvSpPr/>
            <p:nvPr/>
          </p:nvSpPr>
          <p:spPr>
            <a:xfrm>
              <a:off x="5243275" y="3982625"/>
              <a:ext cx="106925" cy="107650"/>
            </a:xfrm>
            <a:custGeom>
              <a:avLst/>
              <a:gdLst/>
              <a:ahLst/>
              <a:cxnLst/>
              <a:rect l="l" t="t" r="r" b="b"/>
              <a:pathLst>
                <a:path w="4277" h="4306" extrusionOk="0">
                  <a:moveTo>
                    <a:pt x="4255" y="17"/>
                  </a:moveTo>
                  <a:cubicBezTo>
                    <a:pt x="4277" y="61"/>
                    <a:pt x="4228" y="225"/>
                    <a:pt x="4218" y="265"/>
                  </a:cubicBezTo>
                  <a:cubicBezTo>
                    <a:pt x="4156" y="548"/>
                    <a:pt x="4061" y="820"/>
                    <a:pt x="3979" y="1096"/>
                  </a:cubicBezTo>
                  <a:cubicBezTo>
                    <a:pt x="3898" y="1368"/>
                    <a:pt x="3848" y="1641"/>
                    <a:pt x="3797" y="1919"/>
                  </a:cubicBezTo>
                  <a:cubicBezTo>
                    <a:pt x="3779" y="1816"/>
                    <a:pt x="3718" y="1609"/>
                    <a:pt x="3718" y="1609"/>
                  </a:cubicBezTo>
                  <a:cubicBezTo>
                    <a:pt x="3695" y="1615"/>
                    <a:pt x="3644" y="1732"/>
                    <a:pt x="3628" y="1758"/>
                  </a:cubicBezTo>
                  <a:cubicBezTo>
                    <a:pt x="3592" y="1813"/>
                    <a:pt x="3556" y="1868"/>
                    <a:pt x="3519" y="1922"/>
                  </a:cubicBezTo>
                  <a:cubicBezTo>
                    <a:pt x="3444" y="2031"/>
                    <a:pt x="3366" y="2138"/>
                    <a:pt x="3283" y="2241"/>
                  </a:cubicBezTo>
                  <a:cubicBezTo>
                    <a:pt x="3120" y="2441"/>
                    <a:pt x="2935" y="2627"/>
                    <a:pt x="2724" y="2777"/>
                  </a:cubicBezTo>
                  <a:cubicBezTo>
                    <a:pt x="2394" y="3010"/>
                    <a:pt x="1966" y="3080"/>
                    <a:pt x="1663" y="3344"/>
                  </a:cubicBezTo>
                  <a:cubicBezTo>
                    <a:pt x="1521" y="3466"/>
                    <a:pt x="1437" y="3641"/>
                    <a:pt x="1316" y="3781"/>
                  </a:cubicBezTo>
                  <a:cubicBezTo>
                    <a:pt x="1063" y="4071"/>
                    <a:pt x="676" y="4195"/>
                    <a:pt x="308" y="4306"/>
                  </a:cubicBezTo>
                  <a:cubicBezTo>
                    <a:pt x="532" y="4029"/>
                    <a:pt x="755" y="3751"/>
                    <a:pt x="978" y="3474"/>
                  </a:cubicBezTo>
                  <a:cubicBezTo>
                    <a:pt x="796" y="3500"/>
                    <a:pt x="609" y="3487"/>
                    <a:pt x="430" y="3438"/>
                  </a:cubicBezTo>
                  <a:cubicBezTo>
                    <a:pt x="341" y="3413"/>
                    <a:pt x="95" y="3291"/>
                    <a:pt x="1" y="3340"/>
                  </a:cubicBezTo>
                  <a:cubicBezTo>
                    <a:pt x="201" y="3239"/>
                    <a:pt x="406" y="3136"/>
                    <a:pt x="627" y="3099"/>
                  </a:cubicBezTo>
                  <a:cubicBezTo>
                    <a:pt x="759" y="3076"/>
                    <a:pt x="892" y="3076"/>
                    <a:pt x="1025" y="3076"/>
                  </a:cubicBezTo>
                  <a:cubicBezTo>
                    <a:pt x="1297" y="3075"/>
                    <a:pt x="1565" y="3039"/>
                    <a:pt x="1774" y="2849"/>
                  </a:cubicBezTo>
                  <a:cubicBezTo>
                    <a:pt x="2086" y="2564"/>
                    <a:pt x="2211" y="2119"/>
                    <a:pt x="2382" y="1743"/>
                  </a:cubicBezTo>
                  <a:cubicBezTo>
                    <a:pt x="2321" y="1792"/>
                    <a:pt x="2038" y="1946"/>
                    <a:pt x="1958" y="1974"/>
                  </a:cubicBezTo>
                  <a:cubicBezTo>
                    <a:pt x="2193" y="1665"/>
                    <a:pt x="2427" y="1355"/>
                    <a:pt x="2682" y="1063"/>
                  </a:cubicBezTo>
                  <a:cubicBezTo>
                    <a:pt x="2900" y="814"/>
                    <a:pt x="3166" y="613"/>
                    <a:pt x="3443" y="438"/>
                  </a:cubicBezTo>
                  <a:cubicBezTo>
                    <a:pt x="3594" y="342"/>
                    <a:pt x="3749" y="251"/>
                    <a:pt x="3905" y="164"/>
                  </a:cubicBezTo>
                  <a:cubicBezTo>
                    <a:pt x="3990" y="117"/>
                    <a:pt x="4078" y="67"/>
                    <a:pt x="4170" y="30"/>
                  </a:cubicBezTo>
                  <a:cubicBezTo>
                    <a:pt x="4185" y="24"/>
                    <a:pt x="4228" y="0"/>
                    <a:pt x="4246" y="7"/>
                  </a:cubicBezTo>
                  <a:cubicBezTo>
                    <a:pt x="4249" y="9"/>
                    <a:pt x="4253" y="12"/>
                    <a:pt x="4255" y="17"/>
                  </a:cubicBezTo>
                  <a:close/>
                </a:path>
              </a:pathLst>
            </a:custGeom>
            <a:solidFill>
              <a:srgbClr val="518EE9">
                <a:alpha val="2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88" name="Google Shape;1688;p49"/>
          <p:cNvSpPr txBox="1">
            <a:spLocks noGrp="1"/>
          </p:cNvSpPr>
          <p:nvPr>
            <p:ph type="subTitle" idx="1"/>
          </p:nvPr>
        </p:nvSpPr>
        <p:spPr>
          <a:xfrm>
            <a:off x="333075" y="2109825"/>
            <a:ext cx="3929400" cy="62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Students took </a:t>
            </a:r>
            <a:r>
              <a:rPr lang="en" sz="1600" b="1"/>
              <a:t>more ownership</a:t>
            </a:r>
            <a:r>
              <a:rPr lang="en" sz="1600"/>
              <a:t>.</a:t>
            </a:r>
            <a:endParaRPr sz="1600"/>
          </a:p>
        </p:txBody>
      </p:sp>
      <p:sp>
        <p:nvSpPr>
          <p:cNvPr id="1689" name="Google Shape;1689;p49"/>
          <p:cNvSpPr txBox="1">
            <a:spLocks noGrp="1"/>
          </p:cNvSpPr>
          <p:nvPr>
            <p:ph type="subTitle" idx="1"/>
          </p:nvPr>
        </p:nvSpPr>
        <p:spPr>
          <a:xfrm>
            <a:off x="4776575" y="1799438"/>
            <a:ext cx="3817500" cy="132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Students would reference back to the goldfish and try to </a:t>
            </a:r>
            <a:r>
              <a:rPr lang="en" sz="1600" b="1"/>
              <a:t>explain </a:t>
            </a:r>
            <a:r>
              <a:rPr lang="en" sz="1600"/>
              <a:t>it with their </a:t>
            </a:r>
            <a:r>
              <a:rPr lang="en" sz="1600" b="1"/>
              <a:t>new understanding</a:t>
            </a:r>
            <a:r>
              <a:rPr lang="en" sz="1600"/>
              <a:t> and vocabulary throughout the unit. </a:t>
            </a:r>
            <a:endParaRPr sz="1600"/>
          </a:p>
        </p:txBody>
      </p:sp>
      <p:sp>
        <p:nvSpPr>
          <p:cNvPr id="1690" name="Google Shape;1690;p49"/>
          <p:cNvSpPr txBox="1"/>
          <p:nvPr/>
        </p:nvSpPr>
        <p:spPr>
          <a:xfrm>
            <a:off x="389025" y="2678213"/>
            <a:ext cx="3592200" cy="114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Open Sans"/>
              <a:buChar char="●"/>
            </a:pPr>
            <a:r>
              <a:rPr lang="en" sz="17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This was a great way to for me to see </a:t>
            </a:r>
            <a:r>
              <a:rPr lang="en" sz="17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student growth</a:t>
            </a:r>
            <a:r>
              <a:rPr lang="en" sz="17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 and for students to see their growth. 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7" name="Google Shape;1277;p31"/>
          <p:cNvSpPr txBox="1">
            <a:spLocks noGrp="1"/>
          </p:cNvSpPr>
          <p:nvPr>
            <p:ph type="subTitle" idx="1"/>
          </p:nvPr>
        </p:nvSpPr>
        <p:spPr>
          <a:xfrm>
            <a:off x="115375" y="117150"/>
            <a:ext cx="8907900" cy="160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b="1"/>
              <a:t>After watching videos and looking at images - teachers told students to draw a model showing that answers the guiding question. </a:t>
            </a:r>
            <a:endParaRPr sz="1900" b="1"/>
          </a:p>
        </p:txBody>
      </p:sp>
      <p:pic>
        <p:nvPicPr>
          <p:cNvPr id="1278" name="Google Shape;1278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48500" y="999050"/>
            <a:ext cx="5446999" cy="4008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3" name="Google Shape;1283;p32"/>
          <p:cNvSpPr txBox="1">
            <a:spLocks noGrp="1"/>
          </p:cNvSpPr>
          <p:nvPr>
            <p:ph type="subTitle" idx="1"/>
          </p:nvPr>
        </p:nvSpPr>
        <p:spPr>
          <a:xfrm>
            <a:off x="6982100" y="0"/>
            <a:ext cx="2162100" cy="5143500"/>
          </a:xfrm>
          <a:prstGeom prst="rect">
            <a:avLst/>
          </a:prstGeom>
          <a:solidFill>
            <a:srgbClr val="0D1131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b="1" u="sng"/>
              <a:t>Summary Table</a:t>
            </a:r>
            <a:endParaRPr sz="1900" u="sng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7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6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/>
              <a:t>–How students made connections between each unit activity &amp; the phenomenon</a:t>
            </a:r>
            <a:endParaRPr sz="19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/>
              <a:t>–Students used table to help improve their model &amp; understanding of unit</a:t>
            </a:r>
            <a:endParaRPr sz="19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9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/>
              <a:t> – Facilitated </a:t>
            </a:r>
            <a:r>
              <a:rPr lang="en" sz="1900" b="1"/>
              <a:t>sensemaking</a:t>
            </a:r>
            <a:endParaRPr sz="1900" b="1"/>
          </a:p>
        </p:txBody>
      </p:sp>
      <p:pic>
        <p:nvPicPr>
          <p:cNvPr id="1284" name="Google Shape;1284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11675" y="152400"/>
            <a:ext cx="3750600" cy="4838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9" name="Google Shape;1289;p33"/>
          <p:cNvSpPr txBox="1">
            <a:spLocks noGrp="1"/>
          </p:cNvSpPr>
          <p:nvPr>
            <p:ph type="subTitle" idx="1"/>
          </p:nvPr>
        </p:nvSpPr>
        <p:spPr>
          <a:xfrm>
            <a:off x="0" y="186375"/>
            <a:ext cx="9144000" cy="132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b="1"/>
              <a:t>Teachers had students co-create a checklist of what they felt they should include in their final model to show they understood the units’ content</a:t>
            </a:r>
            <a:endParaRPr sz="1700" b="1" i="1"/>
          </a:p>
        </p:txBody>
      </p:sp>
      <p:pic>
        <p:nvPicPr>
          <p:cNvPr id="1290" name="Google Shape;1290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29650" y="1432875"/>
            <a:ext cx="4084712" cy="35102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95" name="Google Shape;1295;p34"/>
          <p:cNvGrpSpPr/>
          <p:nvPr/>
        </p:nvGrpSpPr>
        <p:grpSpPr>
          <a:xfrm rot="3405134">
            <a:off x="526691" y="3228872"/>
            <a:ext cx="1307625" cy="1038186"/>
            <a:chOff x="4952000" y="3982625"/>
            <a:chExt cx="398200" cy="316150"/>
          </a:xfrm>
        </p:grpSpPr>
        <p:sp>
          <p:nvSpPr>
            <p:cNvPr id="1296" name="Google Shape;1296;p34"/>
            <p:cNvSpPr/>
            <p:nvPr/>
          </p:nvSpPr>
          <p:spPr>
            <a:xfrm>
              <a:off x="5078775" y="4113325"/>
              <a:ext cx="158475" cy="88450"/>
            </a:xfrm>
            <a:custGeom>
              <a:avLst/>
              <a:gdLst/>
              <a:ahLst/>
              <a:cxnLst/>
              <a:rect l="l" t="t" r="r" b="b"/>
              <a:pathLst>
                <a:path w="6339" h="3538" extrusionOk="0">
                  <a:moveTo>
                    <a:pt x="6329" y="30"/>
                  </a:moveTo>
                  <a:cubicBezTo>
                    <a:pt x="6338" y="91"/>
                    <a:pt x="6215" y="264"/>
                    <a:pt x="6188" y="309"/>
                  </a:cubicBezTo>
                  <a:cubicBezTo>
                    <a:pt x="6005" y="615"/>
                    <a:pt x="5785" y="898"/>
                    <a:pt x="5579" y="1191"/>
                  </a:cubicBezTo>
                  <a:cubicBezTo>
                    <a:pt x="5377" y="1477"/>
                    <a:pt x="5211" y="1780"/>
                    <a:pt x="5040" y="2085"/>
                  </a:cubicBezTo>
                  <a:cubicBezTo>
                    <a:pt x="5060" y="1957"/>
                    <a:pt x="5071" y="1690"/>
                    <a:pt x="5071" y="1690"/>
                  </a:cubicBezTo>
                  <a:cubicBezTo>
                    <a:pt x="5040" y="1688"/>
                    <a:pt x="4935" y="1805"/>
                    <a:pt x="4905" y="1828"/>
                  </a:cubicBezTo>
                  <a:cubicBezTo>
                    <a:pt x="4842" y="1880"/>
                    <a:pt x="4778" y="1931"/>
                    <a:pt x="4712" y="1981"/>
                  </a:cubicBezTo>
                  <a:cubicBezTo>
                    <a:pt x="4582" y="2078"/>
                    <a:pt x="4448" y="2174"/>
                    <a:pt x="4311" y="2260"/>
                  </a:cubicBezTo>
                  <a:cubicBezTo>
                    <a:pt x="4039" y="2433"/>
                    <a:pt x="3750" y="2577"/>
                    <a:pt x="3440" y="2670"/>
                  </a:cubicBezTo>
                  <a:cubicBezTo>
                    <a:pt x="2962" y="2814"/>
                    <a:pt x="2431" y="2727"/>
                    <a:pt x="1971" y="2918"/>
                  </a:cubicBezTo>
                  <a:cubicBezTo>
                    <a:pt x="1756" y="3006"/>
                    <a:pt x="1589" y="3178"/>
                    <a:pt x="1390" y="3296"/>
                  </a:cubicBezTo>
                  <a:cubicBezTo>
                    <a:pt x="980" y="3537"/>
                    <a:pt x="476" y="3530"/>
                    <a:pt x="1" y="3515"/>
                  </a:cubicBezTo>
                  <a:cubicBezTo>
                    <a:pt x="372" y="3277"/>
                    <a:pt x="743" y="3039"/>
                    <a:pt x="1115" y="2802"/>
                  </a:cubicBezTo>
                  <a:cubicBezTo>
                    <a:pt x="891" y="2761"/>
                    <a:pt x="675" y="2671"/>
                    <a:pt x="486" y="2544"/>
                  </a:cubicBezTo>
                  <a:cubicBezTo>
                    <a:pt x="391" y="2478"/>
                    <a:pt x="150" y="2238"/>
                    <a:pt x="19" y="2258"/>
                  </a:cubicBezTo>
                  <a:cubicBezTo>
                    <a:pt x="295" y="2218"/>
                    <a:pt x="576" y="2179"/>
                    <a:pt x="851" y="2222"/>
                  </a:cubicBezTo>
                  <a:cubicBezTo>
                    <a:pt x="1013" y="2247"/>
                    <a:pt x="1171" y="2300"/>
                    <a:pt x="1327" y="2352"/>
                  </a:cubicBezTo>
                  <a:cubicBezTo>
                    <a:pt x="1646" y="2459"/>
                    <a:pt x="1976" y="2522"/>
                    <a:pt x="2296" y="2380"/>
                  </a:cubicBezTo>
                  <a:cubicBezTo>
                    <a:pt x="2777" y="2169"/>
                    <a:pt x="3099" y="1696"/>
                    <a:pt x="3447" y="1319"/>
                  </a:cubicBezTo>
                  <a:cubicBezTo>
                    <a:pt x="3356" y="1355"/>
                    <a:pt x="2964" y="1423"/>
                    <a:pt x="2857" y="1426"/>
                  </a:cubicBezTo>
                  <a:cubicBezTo>
                    <a:pt x="3255" y="1155"/>
                    <a:pt x="3652" y="882"/>
                    <a:pt x="4068" y="639"/>
                  </a:cubicBezTo>
                  <a:cubicBezTo>
                    <a:pt x="4421" y="434"/>
                    <a:pt x="4814" y="303"/>
                    <a:pt x="5210" y="205"/>
                  </a:cubicBezTo>
                  <a:cubicBezTo>
                    <a:pt x="5424" y="152"/>
                    <a:pt x="5642" y="106"/>
                    <a:pt x="5859" y="66"/>
                  </a:cubicBezTo>
                  <a:cubicBezTo>
                    <a:pt x="5979" y="44"/>
                    <a:pt x="6102" y="19"/>
                    <a:pt x="6224" y="13"/>
                  </a:cubicBezTo>
                  <a:cubicBezTo>
                    <a:pt x="6244" y="12"/>
                    <a:pt x="6305" y="1"/>
                    <a:pt x="6322" y="15"/>
                  </a:cubicBezTo>
                  <a:cubicBezTo>
                    <a:pt x="6326" y="19"/>
                    <a:pt x="6328" y="24"/>
                    <a:pt x="6329" y="30"/>
                  </a:cubicBezTo>
                  <a:close/>
                </a:path>
              </a:pathLst>
            </a:custGeom>
            <a:solidFill>
              <a:srgbClr val="518EE9">
                <a:alpha val="2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7" name="Google Shape;1297;p34"/>
            <p:cNvSpPr/>
            <p:nvPr/>
          </p:nvSpPr>
          <p:spPr>
            <a:xfrm>
              <a:off x="5117850" y="4199075"/>
              <a:ext cx="124275" cy="99700"/>
            </a:xfrm>
            <a:custGeom>
              <a:avLst/>
              <a:gdLst/>
              <a:ahLst/>
              <a:cxnLst/>
              <a:rect l="l" t="t" r="r" b="b"/>
              <a:pathLst>
                <a:path w="4971" h="3988" extrusionOk="0">
                  <a:moveTo>
                    <a:pt x="4953" y="22"/>
                  </a:moveTo>
                  <a:cubicBezTo>
                    <a:pt x="4971" y="71"/>
                    <a:pt x="4895" y="237"/>
                    <a:pt x="4880" y="279"/>
                  </a:cubicBezTo>
                  <a:cubicBezTo>
                    <a:pt x="4775" y="568"/>
                    <a:pt x="4636" y="841"/>
                    <a:pt x="4510" y="1121"/>
                  </a:cubicBezTo>
                  <a:cubicBezTo>
                    <a:pt x="4387" y="1395"/>
                    <a:pt x="4296" y="1677"/>
                    <a:pt x="4203" y="1962"/>
                  </a:cubicBezTo>
                  <a:cubicBezTo>
                    <a:pt x="4198" y="1852"/>
                    <a:pt x="4163" y="1624"/>
                    <a:pt x="4163" y="1624"/>
                  </a:cubicBezTo>
                  <a:cubicBezTo>
                    <a:pt x="4137" y="1629"/>
                    <a:pt x="4068" y="1743"/>
                    <a:pt x="4047" y="1768"/>
                  </a:cubicBezTo>
                  <a:cubicBezTo>
                    <a:pt x="4001" y="1822"/>
                    <a:pt x="3955" y="1875"/>
                    <a:pt x="3909" y="1927"/>
                  </a:cubicBezTo>
                  <a:cubicBezTo>
                    <a:pt x="3815" y="2031"/>
                    <a:pt x="3719" y="2133"/>
                    <a:pt x="3616" y="2229"/>
                  </a:cubicBezTo>
                  <a:cubicBezTo>
                    <a:pt x="3415" y="2418"/>
                    <a:pt x="3195" y="2587"/>
                    <a:pt x="2950" y="2716"/>
                  </a:cubicBezTo>
                  <a:cubicBezTo>
                    <a:pt x="2571" y="2915"/>
                    <a:pt x="2109" y="2929"/>
                    <a:pt x="1751" y="3164"/>
                  </a:cubicBezTo>
                  <a:cubicBezTo>
                    <a:pt x="1586" y="3273"/>
                    <a:pt x="1474" y="3445"/>
                    <a:pt x="1324" y="3577"/>
                  </a:cubicBezTo>
                  <a:cubicBezTo>
                    <a:pt x="1018" y="3847"/>
                    <a:pt x="592" y="3923"/>
                    <a:pt x="190" y="3988"/>
                  </a:cubicBezTo>
                  <a:cubicBezTo>
                    <a:pt x="463" y="3727"/>
                    <a:pt x="738" y="3467"/>
                    <a:pt x="1012" y="3205"/>
                  </a:cubicBezTo>
                  <a:cubicBezTo>
                    <a:pt x="816" y="3208"/>
                    <a:pt x="621" y="3167"/>
                    <a:pt x="440" y="3091"/>
                  </a:cubicBezTo>
                  <a:cubicBezTo>
                    <a:pt x="349" y="3052"/>
                    <a:pt x="107" y="2888"/>
                    <a:pt x="0" y="2927"/>
                  </a:cubicBezTo>
                  <a:cubicBezTo>
                    <a:pt x="227" y="2847"/>
                    <a:pt x="457" y="2768"/>
                    <a:pt x="696" y="2759"/>
                  </a:cubicBezTo>
                  <a:cubicBezTo>
                    <a:pt x="836" y="2755"/>
                    <a:pt x="977" y="2774"/>
                    <a:pt x="1117" y="2793"/>
                  </a:cubicBezTo>
                  <a:cubicBezTo>
                    <a:pt x="1404" y="2830"/>
                    <a:pt x="1692" y="2829"/>
                    <a:pt x="1938" y="2658"/>
                  </a:cubicBezTo>
                  <a:cubicBezTo>
                    <a:pt x="2308" y="2402"/>
                    <a:pt x="2503" y="1951"/>
                    <a:pt x="2736" y="1577"/>
                  </a:cubicBezTo>
                  <a:cubicBezTo>
                    <a:pt x="2664" y="1621"/>
                    <a:pt x="2344" y="1744"/>
                    <a:pt x="2256" y="1763"/>
                  </a:cubicBezTo>
                  <a:cubicBezTo>
                    <a:pt x="2546" y="1469"/>
                    <a:pt x="2837" y="1176"/>
                    <a:pt x="3148" y="903"/>
                  </a:cubicBezTo>
                  <a:cubicBezTo>
                    <a:pt x="3412" y="672"/>
                    <a:pt x="3720" y="497"/>
                    <a:pt x="4038" y="351"/>
                  </a:cubicBezTo>
                  <a:cubicBezTo>
                    <a:pt x="4210" y="272"/>
                    <a:pt x="4386" y="197"/>
                    <a:pt x="4563" y="128"/>
                  </a:cubicBezTo>
                  <a:cubicBezTo>
                    <a:pt x="4661" y="90"/>
                    <a:pt x="4760" y="49"/>
                    <a:pt x="4862" y="24"/>
                  </a:cubicBezTo>
                  <a:cubicBezTo>
                    <a:pt x="4879" y="19"/>
                    <a:pt x="4927" y="1"/>
                    <a:pt x="4945" y="10"/>
                  </a:cubicBezTo>
                  <a:cubicBezTo>
                    <a:pt x="4948" y="12"/>
                    <a:pt x="4952" y="17"/>
                    <a:pt x="4953" y="22"/>
                  </a:cubicBezTo>
                  <a:close/>
                </a:path>
              </a:pathLst>
            </a:custGeom>
            <a:solidFill>
              <a:srgbClr val="518EE9">
                <a:alpha val="2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8" name="Google Shape;1298;p34"/>
            <p:cNvSpPr/>
            <p:nvPr/>
          </p:nvSpPr>
          <p:spPr>
            <a:xfrm>
              <a:off x="4964350" y="4221425"/>
              <a:ext cx="173975" cy="57100"/>
            </a:xfrm>
            <a:custGeom>
              <a:avLst/>
              <a:gdLst/>
              <a:ahLst/>
              <a:cxnLst/>
              <a:rect l="l" t="t" r="r" b="b"/>
              <a:pathLst>
                <a:path w="6959" h="2284" extrusionOk="0">
                  <a:moveTo>
                    <a:pt x="6958" y="89"/>
                  </a:moveTo>
                  <a:cubicBezTo>
                    <a:pt x="6951" y="149"/>
                    <a:pt x="6793" y="290"/>
                    <a:pt x="6757" y="326"/>
                  </a:cubicBezTo>
                  <a:cubicBezTo>
                    <a:pt x="6508" y="584"/>
                    <a:pt x="6229" y="809"/>
                    <a:pt x="5963" y="1047"/>
                  </a:cubicBezTo>
                  <a:cubicBezTo>
                    <a:pt x="5701" y="1280"/>
                    <a:pt x="5469" y="1536"/>
                    <a:pt x="5235" y="1795"/>
                  </a:cubicBezTo>
                  <a:cubicBezTo>
                    <a:pt x="5282" y="1675"/>
                    <a:pt x="5354" y="1417"/>
                    <a:pt x="5354" y="1417"/>
                  </a:cubicBezTo>
                  <a:cubicBezTo>
                    <a:pt x="5324" y="1409"/>
                    <a:pt x="5195" y="1498"/>
                    <a:pt x="5161" y="1514"/>
                  </a:cubicBezTo>
                  <a:cubicBezTo>
                    <a:pt x="5088" y="1550"/>
                    <a:pt x="5013" y="1584"/>
                    <a:pt x="4939" y="1618"/>
                  </a:cubicBezTo>
                  <a:cubicBezTo>
                    <a:pt x="4791" y="1685"/>
                    <a:pt x="4638" y="1747"/>
                    <a:pt x="4485" y="1800"/>
                  </a:cubicBezTo>
                  <a:cubicBezTo>
                    <a:pt x="4180" y="1905"/>
                    <a:pt x="3866" y="1981"/>
                    <a:pt x="3544" y="2000"/>
                  </a:cubicBezTo>
                  <a:cubicBezTo>
                    <a:pt x="3045" y="2031"/>
                    <a:pt x="2547" y="1826"/>
                    <a:pt x="2055" y="1906"/>
                  </a:cubicBezTo>
                  <a:cubicBezTo>
                    <a:pt x="1827" y="1943"/>
                    <a:pt x="1625" y="2073"/>
                    <a:pt x="1404" y="2142"/>
                  </a:cubicBezTo>
                  <a:cubicBezTo>
                    <a:pt x="951" y="2284"/>
                    <a:pt x="460" y="2161"/>
                    <a:pt x="1" y="2039"/>
                  </a:cubicBezTo>
                  <a:cubicBezTo>
                    <a:pt x="417" y="1891"/>
                    <a:pt x="833" y="1745"/>
                    <a:pt x="1249" y="1598"/>
                  </a:cubicBezTo>
                  <a:cubicBezTo>
                    <a:pt x="1040" y="1508"/>
                    <a:pt x="850" y="1371"/>
                    <a:pt x="696" y="1204"/>
                  </a:cubicBezTo>
                  <a:cubicBezTo>
                    <a:pt x="618" y="1119"/>
                    <a:pt x="438" y="829"/>
                    <a:pt x="305" y="819"/>
                  </a:cubicBezTo>
                  <a:cubicBezTo>
                    <a:pt x="584" y="844"/>
                    <a:pt x="866" y="869"/>
                    <a:pt x="1125" y="974"/>
                  </a:cubicBezTo>
                  <a:cubicBezTo>
                    <a:pt x="1278" y="1035"/>
                    <a:pt x="1417" y="1122"/>
                    <a:pt x="1557" y="1209"/>
                  </a:cubicBezTo>
                  <a:cubicBezTo>
                    <a:pt x="1845" y="1385"/>
                    <a:pt x="2150" y="1521"/>
                    <a:pt x="2496" y="1457"/>
                  </a:cubicBezTo>
                  <a:cubicBezTo>
                    <a:pt x="3011" y="1360"/>
                    <a:pt x="3433" y="973"/>
                    <a:pt x="3858" y="687"/>
                  </a:cubicBezTo>
                  <a:cubicBezTo>
                    <a:pt x="3760" y="700"/>
                    <a:pt x="3363" y="678"/>
                    <a:pt x="3259" y="656"/>
                  </a:cubicBezTo>
                  <a:cubicBezTo>
                    <a:pt x="3708" y="481"/>
                    <a:pt x="4157" y="308"/>
                    <a:pt x="4617" y="165"/>
                  </a:cubicBezTo>
                  <a:cubicBezTo>
                    <a:pt x="5008" y="45"/>
                    <a:pt x="5420" y="7"/>
                    <a:pt x="5827" y="3"/>
                  </a:cubicBezTo>
                  <a:cubicBezTo>
                    <a:pt x="6049" y="1"/>
                    <a:pt x="6271" y="6"/>
                    <a:pt x="6492" y="15"/>
                  </a:cubicBezTo>
                  <a:cubicBezTo>
                    <a:pt x="6614" y="22"/>
                    <a:pt x="6738" y="25"/>
                    <a:pt x="6860" y="46"/>
                  </a:cubicBezTo>
                  <a:cubicBezTo>
                    <a:pt x="6879" y="50"/>
                    <a:pt x="6940" y="53"/>
                    <a:pt x="6954" y="71"/>
                  </a:cubicBezTo>
                  <a:cubicBezTo>
                    <a:pt x="6958" y="76"/>
                    <a:pt x="6959" y="81"/>
                    <a:pt x="6958" y="89"/>
                  </a:cubicBezTo>
                  <a:close/>
                </a:path>
              </a:pathLst>
            </a:custGeom>
            <a:solidFill>
              <a:srgbClr val="518EE9">
                <a:alpha val="2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9" name="Google Shape;1299;p34"/>
            <p:cNvSpPr/>
            <p:nvPr/>
          </p:nvSpPr>
          <p:spPr>
            <a:xfrm>
              <a:off x="4952000" y="4192200"/>
              <a:ext cx="105800" cy="32800"/>
            </a:xfrm>
            <a:custGeom>
              <a:avLst/>
              <a:gdLst/>
              <a:ahLst/>
              <a:cxnLst/>
              <a:rect l="l" t="t" r="r" b="b"/>
              <a:pathLst>
                <a:path w="4232" h="1312" extrusionOk="0">
                  <a:moveTo>
                    <a:pt x="4232" y="72"/>
                  </a:moveTo>
                  <a:cubicBezTo>
                    <a:pt x="4227" y="108"/>
                    <a:pt x="4129" y="191"/>
                    <a:pt x="4107" y="214"/>
                  </a:cubicBezTo>
                  <a:cubicBezTo>
                    <a:pt x="3953" y="365"/>
                    <a:pt x="3781" y="497"/>
                    <a:pt x="3617" y="637"/>
                  </a:cubicBezTo>
                  <a:cubicBezTo>
                    <a:pt x="3456" y="773"/>
                    <a:pt x="3312" y="926"/>
                    <a:pt x="3166" y="1078"/>
                  </a:cubicBezTo>
                  <a:cubicBezTo>
                    <a:pt x="3197" y="1006"/>
                    <a:pt x="3244" y="851"/>
                    <a:pt x="3244" y="851"/>
                  </a:cubicBezTo>
                  <a:cubicBezTo>
                    <a:pt x="3226" y="846"/>
                    <a:pt x="3147" y="898"/>
                    <a:pt x="3126" y="907"/>
                  </a:cubicBezTo>
                  <a:cubicBezTo>
                    <a:pt x="3080" y="928"/>
                    <a:pt x="3036" y="948"/>
                    <a:pt x="2990" y="967"/>
                  </a:cubicBezTo>
                  <a:cubicBezTo>
                    <a:pt x="2900" y="1005"/>
                    <a:pt x="2807" y="1040"/>
                    <a:pt x="2713" y="1071"/>
                  </a:cubicBezTo>
                  <a:cubicBezTo>
                    <a:pt x="2528" y="1130"/>
                    <a:pt x="2336" y="1171"/>
                    <a:pt x="2142" y="1178"/>
                  </a:cubicBezTo>
                  <a:cubicBezTo>
                    <a:pt x="1840" y="1189"/>
                    <a:pt x="1542" y="1058"/>
                    <a:pt x="1244" y="1100"/>
                  </a:cubicBezTo>
                  <a:cubicBezTo>
                    <a:pt x="1105" y="1119"/>
                    <a:pt x="981" y="1194"/>
                    <a:pt x="848" y="1233"/>
                  </a:cubicBezTo>
                  <a:cubicBezTo>
                    <a:pt x="572" y="1312"/>
                    <a:pt x="277" y="1230"/>
                    <a:pt x="1" y="1150"/>
                  </a:cubicBezTo>
                  <a:cubicBezTo>
                    <a:pt x="255" y="1067"/>
                    <a:pt x="508" y="985"/>
                    <a:pt x="761" y="902"/>
                  </a:cubicBezTo>
                  <a:cubicBezTo>
                    <a:pt x="636" y="844"/>
                    <a:pt x="525" y="758"/>
                    <a:pt x="433" y="656"/>
                  </a:cubicBezTo>
                  <a:cubicBezTo>
                    <a:pt x="387" y="604"/>
                    <a:pt x="282" y="425"/>
                    <a:pt x="203" y="418"/>
                  </a:cubicBezTo>
                  <a:cubicBezTo>
                    <a:pt x="371" y="437"/>
                    <a:pt x="541" y="456"/>
                    <a:pt x="695" y="523"/>
                  </a:cubicBezTo>
                  <a:cubicBezTo>
                    <a:pt x="786" y="562"/>
                    <a:pt x="870" y="617"/>
                    <a:pt x="953" y="671"/>
                  </a:cubicBezTo>
                  <a:cubicBezTo>
                    <a:pt x="1124" y="782"/>
                    <a:pt x="1307" y="869"/>
                    <a:pt x="1516" y="834"/>
                  </a:cubicBezTo>
                  <a:cubicBezTo>
                    <a:pt x="1828" y="784"/>
                    <a:pt x="2090" y="555"/>
                    <a:pt x="2350" y="389"/>
                  </a:cubicBezTo>
                  <a:cubicBezTo>
                    <a:pt x="2292" y="396"/>
                    <a:pt x="2051" y="376"/>
                    <a:pt x="1989" y="362"/>
                  </a:cubicBezTo>
                  <a:cubicBezTo>
                    <a:pt x="2263" y="263"/>
                    <a:pt x="2537" y="164"/>
                    <a:pt x="2817" y="85"/>
                  </a:cubicBezTo>
                  <a:cubicBezTo>
                    <a:pt x="3054" y="18"/>
                    <a:pt x="3303" y="1"/>
                    <a:pt x="3550" y="4"/>
                  </a:cubicBezTo>
                  <a:cubicBezTo>
                    <a:pt x="3683" y="6"/>
                    <a:pt x="3817" y="13"/>
                    <a:pt x="3951" y="22"/>
                  </a:cubicBezTo>
                  <a:cubicBezTo>
                    <a:pt x="4025" y="27"/>
                    <a:pt x="4099" y="32"/>
                    <a:pt x="4173" y="45"/>
                  </a:cubicBezTo>
                  <a:cubicBezTo>
                    <a:pt x="4185" y="48"/>
                    <a:pt x="4222" y="51"/>
                    <a:pt x="4229" y="63"/>
                  </a:cubicBezTo>
                  <a:cubicBezTo>
                    <a:pt x="4231" y="65"/>
                    <a:pt x="4232" y="69"/>
                    <a:pt x="4232" y="72"/>
                  </a:cubicBezTo>
                  <a:close/>
                </a:path>
              </a:pathLst>
            </a:custGeom>
            <a:solidFill>
              <a:srgbClr val="518EE9">
                <a:alpha val="2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0" name="Google Shape;1300;p34"/>
            <p:cNvSpPr/>
            <p:nvPr/>
          </p:nvSpPr>
          <p:spPr>
            <a:xfrm>
              <a:off x="5237000" y="4108625"/>
              <a:ext cx="64475" cy="78425"/>
            </a:xfrm>
            <a:custGeom>
              <a:avLst/>
              <a:gdLst/>
              <a:ahLst/>
              <a:cxnLst/>
              <a:rect l="l" t="t" r="r" b="b"/>
              <a:pathLst>
                <a:path w="2579" h="3137" extrusionOk="0">
                  <a:moveTo>
                    <a:pt x="2560" y="9"/>
                  </a:moveTo>
                  <a:cubicBezTo>
                    <a:pt x="2578" y="36"/>
                    <a:pt x="2557" y="149"/>
                    <a:pt x="2555" y="176"/>
                  </a:cubicBezTo>
                  <a:cubicBezTo>
                    <a:pt x="2535" y="367"/>
                    <a:pt x="2493" y="554"/>
                    <a:pt x="2458" y="742"/>
                  </a:cubicBezTo>
                  <a:cubicBezTo>
                    <a:pt x="2426" y="928"/>
                    <a:pt x="2414" y="1112"/>
                    <a:pt x="2400" y="1299"/>
                  </a:cubicBezTo>
                  <a:cubicBezTo>
                    <a:pt x="2380" y="1232"/>
                    <a:pt x="2325" y="1100"/>
                    <a:pt x="2325" y="1100"/>
                  </a:cubicBezTo>
                  <a:cubicBezTo>
                    <a:pt x="2310" y="1106"/>
                    <a:pt x="2285" y="1187"/>
                    <a:pt x="2276" y="1205"/>
                  </a:cubicBezTo>
                  <a:cubicBezTo>
                    <a:pt x="2257" y="1245"/>
                    <a:pt x="2237" y="1284"/>
                    <a:pt x="2217" y="1323"/>
                  </a:cubicBezTo>
                  <a:cubicBezTo>
                    <a:pt x="2176" y="1401"/>
                    <a:pt x="2133" y="1476"/>
                    <a:pt x="2086" y="1549"/>
                  </a:cubicBezTo>
                  <a:cubicBezTo>
                    <a:pt x="1993" y="1696"/>
                    <a:pt x="1885" y="1832"/>
                    <a:pt x="1756" y="1947"/>
                  </a:cubicBezTo>
                  <a:cubicBezTo>
                    <a:pt x="1556" y="2125"/>
                    <a:pt x="1278" y="2203"/>
                    <a:pt x="1097" y="2400"/>
                  </a:cubicBezTo>
                  <a:cubicBezTo>
                    <a:pt x="1015" y="2492"/>
                    <a:pt x="971" y="2613"/>
                    <a:pt x="902" y="2715"/>
                  </a:cubicBezTo>
                  <a:cubicBezTo>
                    <a:pt x="757" y="2925"/>
                    <a:pt x="511" y="3037"/>
                    <a:pt x="277" y="3137"/>
                  </a:cubicBezTo>
                  <a:cubicBezTo>
                    <a:pt x="403" y="2938"/>
                    <a:pt x="529" y="2737"/>
                    <a:pt x="657" y="2538"/>
                  </a:cubicBezTo>
                  <a:cubicBezTo>
                    <a:pt x="538" y="2568"/>
                    <a:pt x="413" y="2573"/>
                    <a:pt x="293" y="2555"/>
                  </a:cubicBezTo>
                  <a:cubicBezTo>
                    <a:pt x="231" y="2545"/>
                    <a:pt x="60" y="2483"/>
                    <a:pt x="0" y="2523"/>
                  </a:cubicBezTo>
                  <a:cubicBezTo>
                    <a:pt x="125" y="2440"/>
                    <a:pt x="253" y="2357"/>
                    <a:pt x="397" y="2316"/>
                  </a:cubicBezTo>
                  <a:cubicBezTo>
                    <a:pt x="481" y="2291"/>
                    <a:pt x="569" y="2282"/>
                    <a:pt x="657" y="2271"/>
                  </a:cubicBezTo>
                  <a:cubicBezTo>
                    <a:pt x="836" y="2250"/>
                    <a:pt x="1011" y="2207"/>
                    <a:pt x="1135" y="2065"/>
                  </a:cubicBezTo>
                  <a:cubicBezTo>
                    <a:pt x="1319" y="1854"/>
                    <a:pt x="1369" y="1551"/>
                    <a:pt x="1453" y="1289"/>
                  </a:cubicBezTo>
                  <a:cubicBezTo>
                    <a:pt x="1417" y="1326"/>
                    <a:pt x="1241" y="1449"/>
                    <a:pt x="1190" y="1474"/>
                  </a:cubicBezTo>
                  <a:cubicBezTo>
                    <a:pt x="1322" y="1252"/>
                    <a:pt x="1453" y="1029"/>
                    <a:pt x="1600" y="818"/>
                  </a:cubicBezTo>
                  <a:cubicBezTo>
                    <a:pt x="1725" y="638"/>
                    <a:pt x="1886" y="484"/>
                    <a:pt x="2056" y="348"/>
                  </a:cubicBezTo>
                  <a:cubicBezTo>
                    <a:pt x="2149" y="274"/>
                    <a:pt x="2243" y="202"/>
                    <a:pt x="2339" y="133"/>
                  </a:cubicBezTo>
                  <a:cubicBezTo>
                    <a:pt x="2393" y="96"/>
                    <a:pt x="2447" y="56"/>
                    <a:pt x="2505" y="24"/>
                  </a:cubicBezTo>
                  <a:cubicBezTo>
                    <a:pt x="2514" y="19"/>
                    <a:pt x="2541" y="0"/>
                    <a:pt x="2554" y="4"/>
                  </a:cubicBezTo>
                  <a:cubicBezTo>
                    <a:pt x="2556" y="4"/>
                    <a:pt x="2559" y="6"/>
                    <a:pt x="2560" y="9"/>
                  </a:cubicBezTo>
                  <a:close/>
                </a:path>
              </a:pathLst>
            </a:custGeom>
            <a:solidFill>
              <a:srgbClr val="518EE9">
                <a:alpha val="2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1" name="Google Shape;1301;p34"/>
            <p:cNvSpPr/>
            <p:nvPr/>
          </p:nvSpPr>
          <p:spPr>
            <a:xfrm>
              <a:off x="5145400" y="4051975"/>
              <a:ext cx="82450" cy="62900"/>
            </a:xfrm>
            <a:custGeom>
              <a:avLst/>
              <a:gdLst/>
              <a:ahLst/>
              <a:cxnLst/>
              <a:rect l="l" t="t" r="r" b="b"/>
              <a:pathLst>
                <a:path w="3298" h="2516" extrusionOk="0">
                  <a:moveTo>
                    <a:pt x="3287" y="15"/>
                  </a:moveTo>
                  <a:cubicBezTo>
                    <a:pt x="3298" y="47"/>
                    <a:pt x="3246" y="155"/>
                    <a:pt x="3235" y="181"/>
                  </a:cubicBezTo>
                  <a:cubicBezTo>
                    <a:pt x="3160" y="368"/>
                    <a:pt x="3065" y="544"/>
                    <a:pt x="2977" y="725"/>
                  </a:cubicBezTo>
                  <a:cubicBezTo>
                    <a:pt x="2892" y="900"/>
                    <a:pt x="2827" y="1084"/>
                    <a:pt x="2762" y="1268"/>
                  </a:cubicBezTo>
                  <a:cubicBezTo>
                    <a:pt x="2760" y="1195"/>
                    <a:pt x="2742" y="1047"/>
                    <a:pt x="2742" y="1047"/>
                  </a:cubicBezTo>
                  <a:cubicBezTo>
                    <a:pt x="2725" y="1048"/>
                    <a:pt x="2677" y="1122"/>
                    <a:pt x="2663" y="1138"/>
                  </a:cubicBezTo>
                  <a:cubicBezTo>
                    <a:pt x="2633" y="1173"/>
                    <a:pt x="2602" y="1206"/>
                    <a:pt x="2570" y="1240"/>
                  </a:cubicBezTo>
                  <a:cubicBezTo>
                    <a:pt x="2507" y="1305"/>
                    <a:pt x="2442" y="1370"/>
                    <a:pt x="2373" y="1430"/>
                  </a:cubicBezTo>
                  <a:cubicBezTo>
                    <a:pt x="2239" y="1551"/>
                    <a:pt x="2092" y="1657"/>
                    <a:pt x="1930" y="1736"/>
                  </a:cubicBezTo>
                  <a:cubicBezTo>
                    <a:pt x="1678" y="1859"/>
                    <a:pt x="1376" y="1860"/>
                    <a:pt x="1138" y="2006"/>
                  </a:cubicBezTo>
                  <a:cubicBezTo>
                    <a:pt x="1028" y="2076"/>
                    <a:pt x="951" y="2186"/>
                    <a:pt x="852" y="2269"/>
                  </a:cubicBezTo>
                  <a:cubicBezTo>
                    <a:pt x="647" y="2438"/>
                    <a:pt x="368" y="2481"/>
                    <a:pt x="103" y="2515"/>
                  </a:cubicBezTo>
                  <a:cubicBezTo>
                    <a:pt x="288" y="2350"/>
                    <a:pt x="471" y="2185"/>
                    <a:pt x="655" y="2020"/>
                  </a:cubicBezTo>
                  <a:cubicBezTo>
                    <a:pt x="528" y="2017"/>
                    <a:pt x="400" y="1988"/>
                    <a:pt x="284" y="1934"/>
                  </a:cubicBezTo>
                  <a:cubicBezTo>
                    <a:pt x="226" y="1907"/>
                    <a:pt x="70" y="1796"/>
                    <a:pt x="0" y="1819"/>
                  </a:cubicBezTo>
                  <a:cubicBezTo>
                    <a:pt x="149" y="1772"/>
                    <a:pt x="301" y="1724"/>
                    <a:pt x="457" y="1723"/>
                  </a:cubicBezTo>
                  <a:cubicBezTo>
                    <a:pt x="549" y="1723"/>
                    <a:pt x="640" y="1738"/>
                    <a:pt x="731" y="1752"/>
                  </a:cubicBezTo>
                  <a:cubicBezTo>
                    <a:pt x="918" y="1782"/>
                    <a:pt x="1106" y="1787"/>
                    <a:pt x="1271" y="1679"/>
                  </a:cubicBezTo>
                  <a:cubicBezTo>
                    <a:pt x="1516" y="1520"/>
                    <a:pt x="1652" y="1229"/>
                    <a:pt x="1811" y="988"/>
                  </a:cubicBezTo>
                  <a:cubicBezTo>
                    <a:pt x="1764" y="1017"/>
                    <a:pt x="1552" y="1090"/>
                    <a:pt x="1494" y="1101"/>
                  </a:cubicBezTo>
                  <a:cubicBezTo>
                    <a:pt x="1689" y="914"/>
                    <a:pt x="1884" y="728"/>
                    <a:pt x="2092" y="556"/>
                  </a:cubicBezTo>
                  <a:cubicBezTo>
                    <a:pt x="2269" y="410"/>
                    <a:pt x="2473" y="302"/>
                    <a:pt x="2684" y="213"/>
                  </a:cubicBezTo>
                  <a:cubicBezTo>
                    <a:pt x="2798" y="164"/>
                    <a:pt x="2914" y="119"/>
                    <a:pt x="3030" y="77"/>
                  </a:cubicBezTo>
                  <a:cubicBezTo>
                    <a:pt x="3095" y="53"/>
                    <a:pt x="3160" y="29"/>
                    <a:pt x="3227" y="14"/>
                  </a:cubicBezTo>
                  <a:cubicBezTo>
                    <a:pt x="3238" y="11"/>
                    <a:pt x="3271" y="0"/>
                    <a:pt x="3282" y="6"/>
                  </a:cubicBezTo>
                  <a:cubicBezTo>
                    <a:pt x="3284" y="9"/>
                    <a:pt x="3287" y="11"/>
                    <a:pt x="3288" y="15"/>
                  </a:cubicBezTo>
                  <a:close/>
                </a:path>
              </a:pathLst>
            </a:custGeom>
            <a:solidFill>
              <a:srgbClr val="518EE9">
                <a:alpha val="2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2" name="Google Shape;1302;p34"/>
            <p:cNvSpPr/>
            <p:nvPr/>
          </p:nvSpPr>
          <p:spPr>
            <a:xfrm>
              <a:off x="5243275" y="3982625"/>
              <a:ext cx="106925" cy="107650"/>
            </a:xfrm>
            <a:custGeom>
              <a:avLst/>
              <a:gdLst/>
              <a:ahLst/>
              <a:cxnLst/>
              <a:rect l="l" t="t" r="r" b="b"/>
              <a:pathLst>
                <a:path w="4277" h="4306" extrusionOk="0">
                  <a:moveTo>
                    <a:pt x="4255" y="17"/>
                  </a:moveTo>
                  <a:cubicBezTo>
                    <a:pt x="4277" y="61"/>
                    <a:pt x="4228" y="225"/>
                    <a:pt x="4218" y="265"/>
                  </a:cubicBezTo>
                  <a:cubicBezTo>
                    <a:pt x="4156" y="548"/>
                    <a:pt x="4061" y="820"/>
                    <a:pt x="3979" y="1096"/>
                  </a:cubicBezTo>
                  <a:cubicBezTo>
                    <a:pt x="3898" y="1368"/>
                    <a:pt x="3848" y="1641"/>
                    <a:pt x="3797" y="1919"/>
                  </a:cubicBezTo>
                  <a:cubicBezTo>
                    <a:pt x="3779" y="1816"/>
                    <a:pt x="3718" y="1609"/>
                    <a:pt x="3718" y="1609"/>
                  </a:cubicBezTo>
                  <a:cubicBezTo>
                    <a:pt x="3695" y="1615"/>
                    <a:pt x="3644" y="1732"/>
                    <a:pt x="3628" y="1758"/>
                  </a:cubicBezTo>
                  <a:cubicBezTo>
                    <a:pt x="3592" y="1813"/>
                    <a:pt x="3556" y="1868"/>
                    <a:pt x="3519" y="1922"/>
                  </a:cubicBezTo>
                  <a:cubicBezTo>
                    <a:pt x="3444" y="2031"/>
                    <a:pt x="3366" y="2138"/>
                    <a:pt x="3283" y="2241"/>
                  </a:cubicBezTo>
                  <a:cubicBezTo>
                    <a:pt x="3120" y="2441"/>
                    <a:pt x="2935" y="2627"/>
                    <a:pt x="2724" y="2777"/>
                  </a:cubicBezTo>
                  <a:cubicBezTo>
                    <a:pt x="2394" y="3010"/>
                    <a:pt x="1966" y="3080"/>
                    <a:pt x="1663" y="3344"/>
                  </a:cubicBezTo>
                  <a:cubicBezTo>
                    <a:pt x="1521" y="3466"/>
                    <a:pt x="1437" y="3641"/>
                    <a:pt x="1316" y="3781"/>
                  </a:cubicBezTo>
                  <a:cubicBezTo>
                    <a:pt x="1063" y="4071"/>
                    <a:pt x="676" y="4195"/>
                    <a:pt x="308" y="4306"/>
                  </a:cubicBezTo>
                  <a:cubicBezTo>
                    <a:pt x="532" y="4029"/>
                    <a:pt x="755" y="3751"/>
                    <a:pt x="978" y="3474"/>
                  </a:cubicBezTo>
                  <a:cubicBezTo>
                    <a:pt x="796" y="3500"/>
                    <a:pt x="609" y="3487"/>
                    <a:pt x="430" y="3438"/>
                  </a:cubicBezTo>
                  <a:cubicBezTo>
                    <a:pt x="341" y="3413"/>
                    <a:pt x="95" y="3291"/>
                    <a:pt x="1" y="3340"/>
                  </a:cubicBezTo>
                  <a:cubicBezTo>
                    <a:pt x="201" y="3239"/>
                    <a:pt x="406" y="3136"/>
                    <a:pt x="627" y="3099"/>
                  </a:cubicBezTo>
                  <a:cubicBezTo>
                    <a:pt x="759" y="3076"/>
                    <a:pt x="892" y="3076"/>
                    <a:pt x="1025" y="3076"/>
                  </a:cubicBezTo>
                  <a:cubicBezTo>
                    <a:pt x="1297" y="3075"/>
                    <a:pt x="1565" y="3039"/>
                    <a:pt x="1774" y="2849"/>
                  </a:cubicBezTo>
                  <a:cubicBezTo>
                    <a:pt x="2086" y="2564"/>
                    <a:pt x="2211" y="2119"/>
                    <a:pt x="2382" y="1743"/>
                  </a:cubicBezTo>
                  <a:cubicBezTo>
                    <a:pt x="2321" y="1792"/>
                    <a:pt x="2038" y="1946"/>
                    <a:pt x="1958" y="1974"/>
                  </a:cubicBezTo>
                  <a:cubicBezTo>
                    <a:pt x="2193" y="1665"/>
                    <a:pt x="2427" y="1355"/>
                    <a:pt x="2682" y="1063"/>
                  </a:cubicBezTo>
                  <a:cubicBezTo>
                    <a:pt x="2900" y="814"/>
                    <a:pt x="3166" y="613"/>
                    <a:pt x="3443" y="438"/>
                  </a:cubicBezTo>
                  <a:cubicBezTo>
                    <a:pt x="3594" y="342"/>
                    <a:pt x="3749" y="251"/>
                    <a:pt x="3905" y="164"/>
                  </a:cubicBezTo>
                  <a:cubicBezTo>
                    <a:pt x="3990" y="117"/>
                    <a:pt x="4078" y="67"/>
                    <a:pt x="4170" y="30"/>
                  </a:cubicBezTo>
                  <a:cubicBezTo>
                    <a:pt x="4185" y="24"/>
                    <a:pt x="4228" y="0"/>
                    <a:pt x="4246" y="7"/>
                  </a:cubicBezTo>
                  <a:cubicBezTo>
                    <a:pt x="4249" y="9"/>
                    <a:pt x="4253" y="12"/>
                    <a:pt x="4255" y="17"/>
                  </a:cubicBezTo>
                  <a:close/>
                </a:path>
              </a:pathLst>
            </a:custGeom>
            <a:solidFill>
              <a:srgbClr val="518EE9">
                <a:alpha val="2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03" name="Google Shape;1303;p34"/>
          <p:cNvSpPr txBox="1">
            <a:spLocks noGrp="1"/>
          </p:cNvSpPr>
          <p:nvPr>
            <p:ph type="title"/>
          </p:nvPr>
        </p:nvSpPr>
        <p:spPr>
          <a:xfrm>
            <a:off x="763025" y="2007900"/>
            <a:ext cx="7668000" cy="84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Student Work Samples</a:t>
            </a:r>
            <a:endParaRPr/>
          </a:p>
        </p:txBody>
      </p:sp>
      <p:sp>
        <p:nvSpPr>
          <p:cNvPr id="1304" name="Google Shape;1304;p34"/>
          <p:cNvSpPr txBox="1">
            <a:spLocks noGrp="1"/>
          </p:cNvSpPr>
          <p:nvPr>
            <p:ph type="subTitle" idx="1"/>
          </p:nvPr>
        </p:nvSpPr>
        <p:spPr>
          <a:xfrm>
            <a:off x="763025" y="2760625"/>
            <a:ext cx="7668000" cy="37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Initial vs. Final Models</a:t>
            </a:r>
            <a:endParaRPr/>
          </a:p>
        </p:txBody>
      </p:sp>
      <p:grpSp>
        <p:nvGrpSpPr>
          <p:cNvPr id="1305" name="Google Shape;1305;p34"/>
          <p:cNvGrpSpPr/>
          <p:nvPr/>
        </p:nvGrpSpPr>
        <p:grpSpPr>
          <a:xfrm flipH="1">
            <a:off x="5063140" y="12"/>
            <a:ext cx="4079195" cy="1628568"/>
            <a:chOff x="427039" y="2728590"/>
            <a:chExt cx="1486533" cy="593480"/>
          </a:xfrm>
        </p:grpSpPr>
        <p:sp>
          <p:nvSpPr>
            <p:cNvPr id="1306" name="Google Shape;1306;p34"/>
            <p:cNvSpPr/>
            <p:nvPr/>
          </p:nvSpPr>
          <p:spPr>
            <a:xfrm>
              <a:off x="427039" y="2728590"/>
              <a:ext cx="1486533" cy="593480"/>
            </a:xfrm>
            <a:custGeom>
              <a:avLst/>
              <a:gdLst/>
              <a:ahLst/>
              <a:cxnLst/>
              <a:rect l="l" t="t" r="r" b="b"/>
              <a:pathLst>
                <a:path w="37782" h="15084" extrusionOk="0">
                  <a:moveTo>
                    <a:pt x="37751" y="0"/>
                  </a:moveTo>
                  <a:cubicBezTo>
                    <a:pt x="37782" y="1158"/>
                    <a:pt x="37191" y="2373"/>
                    <a:pt x="36436" y="3308"/>
                  </a:cubicBezTo>
                  <a:cubicBezTo>
                    <a:pt x="34588" y="5588"/>
                    <a:pt x="31816" y="6991"/>
                    <a:pt x="28948" y="7621"/>
                  </a:cubicBezTo>
                  <a:cubicBezTo>
                    <a:pt x="26080" y="8250"/>
                    <a:pt x="23103" y="8164"/>
                    <a:pt x="20181" y="7889"/>
                  </a:cubicBezTo>
                  <a:cubicBezTo>
                    <a:pt x="17565" y="7643"/>
                    <a:pt x="14924" y="7248"/>
                    <a:pt x="12327" y="7640"/>
                  </a:cubicBezTo>
                  <a:cubicBezTo>
                    <a:pt x="7468" y="8373"/>
                    <a:pt x="3657" y="11625"/>
                    <a:pt x="0" y="1508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518EE9">
                <a:alpha val="2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7" name="Google Shape;1307;p34"/>
            <p:cNvSpPr/>
            <p:nvPr/>
          </p:nvSpPr>
          <p:spPr>
            <a:xfrm>
              <a:off x="427039" y="2728590"/>
              <a:ext cx="1199668" cy="519865"/>
            </a:xfrm>
            <a:custGeom>
              <a:avLst/>
              <a:gdLst/>
              <a:ahLst/>
              <a:cxnLst/>
              <a:rect l="l" t="t" r="r" b="b"/>
              <a:pathLst>
                <a:path w="30491" h="13213" extrusionOk="0">
                  <a:moveTo>
                    <a:pt x="18675" y="0"/>
                  </a:moveTo>
                  <a:cubicBezTo>
                    <a:pt x="18451" y="367"/>
                    <a:pt x="18136" y="678"/>
                    <a:pt x="17783" y="928"/>
                  </a:cubicBezTo>
                  <a:cubicBezTo>
                    <a:pt x="15172" y="2774"/>
                    <a:pt x="12014" y="1441"/>
                    <a:pt x="9131" y="1759"/>
                  </a:cubicBezTo>
                  <a:cubicBezTo>
                    <a:pt x="8543" y="1823"/>
                    <a:pt x="7964" y="2005"/>
                    <a:pt x="7487" y="2361"/>
                  </a:cubicBezTo>
                  <a:cubicBezTo>
                    <a:pt x="8318" y="1203"/>
                    <a:pt x="9613" y="657"/>
                    <a:pt x="10824" y="0"/>
                  </a:cubicBezTo>
                  <a:lnTo>
                    <a:pt x="0" y="0"/>
                  </a:lnTo>
                  <a:lnTo>
                    <a:pt x="0" y="13213"/>
                  </a:lnTo>
                  <a:cubicBezTo>
                    <a:pt x="3034" y="9326"/>
                    <a:pt x="6267" y="5658"/>
                    <a:pt x="10864" y="4223"/>
                  </a:cubicBezTo>
                  <a:cubicBezTo>
                    <a:pt x="13371" y="3440"/>
                    <a:pt x="16041" y="3430"/>
                    <a:pt x="18664" y="3274"/>
                  </a:cubicBezTo>
                  <a:cubicBezTo>
                    <a:pt x="21595" y="3104"/>
                    <a:pt x="24551" y="2733"/>
                    <a:pt x="27288" y="1676"/>
                  </a:cubicBezTo>
                  <a:cubicBezTo>
                    <a:pt x="28410" y="1244"/>
                    <a:pt x="29497" y="684"/>
                    <a:pt x="30491" y="0"/>
                  </a:cubicBezTo>
                  <a:lnTo>
                    <a:pt x="18675" y="0"/>
                  </a:lnTo>
                  <a:close/>
                </a:path>
              </a:pathLst>
            </a:custGeom>
            <a:solidFill>
              <a:srgbClr val="518EE9">
                <a:alpha val="2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08" name="Google Shape;1308;p34"/>
          <p:cNvGrpSpPr/>
          <p:nvPr/>
        </p:nvGrpSpPr>
        <p:grpSpPr>
          <a:xfrm flipH="1">
            <a:off x="6124235" y="432168"/>
            <a:ext cx="410285" cy="820543"/>
            <a:chOff x="3049925" y="2302950"/>
            <a:chExt cx="137675" cy="275350"/>
          </a:xfrm>
        </p:grpSpPr>
        <p:sp>
          <p:nvSpPr>
            <p:cNvPr id="1309" name="Google Shape;1309;p34"/>
            <p:cNvSpPr/>
            <p:nvPr/>
          </p:nvSpPr>
          <p:spPr>
            <a:xfrm>
              <a:off x="3130100" y="2363125"/>
              <a:ext cx="57500" cy="57525"/>
            </a:xfrm>
            <a:custGeom>
              <a:avLst/>
              <a:gdLst/>
              <a:ahLst/>
              <a:cxnLst/>
              <a:rect l="l" t="t" r="r" b="b"/>
              <a:pathLst>
                <a:path w="2300" h="2301" extrusionOk="0">
                  <a:moveTo>
                    <a:pt x="1151" y="1"/>
                  </a:moveTo>
                  <a:cubicBezTo>
                    <a:pt x="515" y="1"/>
                    <a:pt x="0" y="516"/>
                    <a:pt x="0" y="1151"/>
                  </a:cubicBezTo>
                  <a:cubicBezTo>
                    <a:pt x="0" y="1785"/>
                    <a:pt x="515" y="2300"/>
                    <a:pt x="1151" y="2300"/>
                  </a:cubicBezTo>
                  <a:cubicBezTo>
                    <a:pt x="1786" y="2300"/>
                    <a:pt x="2300" y="1785"/>
                    <a:pt x="2300" y="1151"/>
                  </a:cubicBezTo>
                  <a:cubicBezTo>
                    <a:pt x="2300" y="516"/>
                    <a:pt x="1786" y="1"/>
                    <a:pt x="11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0" name="Google Shape;1310;p34"/>
            <p:cNvSpPr/>
            <p:nvPr/>
          </p:nvSpPr>
          <p:spPr>
            <a:xfrm>
              <a:off x="3049925" y="2363125"/>
              <a:ext cx="26050" cy="26025"/>
            </a:xfrm>
            <a:custGeom>
              <a:avLst/>
              <a:gdLst/>
              <a:ahLst/>
              <a:cxnLst/>
              <a:rect l="l" t="t" r="r" b="b"/>
              <a:pathLst>
                <a:path w="1042" h="1041" extrusionOk="0">
                  <a:moveTo>
                    <a:pt x="520" y="1"/>
                  </a:moveTo>
                  <a:cubicBezTo>
                    <a:pt x="233" y="1"/>
                    <a:pt x="0" y="234"/>
                    <a:pt x="0" y="521"/>
                  </a:cubicBezTo>
                  <a:cubicBezTo>
                    <a:pt x="0" y="808"/>
                    <a:pt x="233" y="1041"/>
                    <a:pt x="520" y="1041"/>
                  </a:cubicBezTo>
                  <a:cubicBezTo>
                    <a:pt x="807" y="1041"/>
                    <a:pt x="1042" y="808"/>
                    <a:pt x="1042" y="521"/>
                  </a:cubicBezTo>
                  <a:cubicBezTo>
                    <a:pt x="1042" y="234"/>
                    <a:pt x="807" y="1"/>
                    <a:pt x="5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1" name="Google Shape;1311;p34"/>
            <p:cNvSpPr/>
            <p:nvPr/>
          </p:nvSpPr>
          <p:spPr>
            <a:xfrm>
              <a:off x="3090000" y="2474175"/>
              <a:ext cx="26025" cy="26050"/>
            </a:xfrm>
            <a:custGeom>
              <a:avLst/>
              <a:gdLst/>
              <a:ahLst/>
              <a:cxnLst/>
              <a:rect l="l" t="t" r="r" b="b"/>
              <a:pathLst>
                <a:path w="1041" h="1042" extrusionOk="0">
                  <a:moveTo>
                    <a:pt x="521" y="1"/>
                  </a:moveTo>
                  <a:cubicBezTo>
                    <a:pt x="234" y="1"/>
                    <a:pt x="1" y="233"/>
                    <a:pt x="1" y="522"/>
                  </a:cubicBezTo>
                  <a:cubicBezTo>
                    <a:pt x="1" y="809"/>
                    <a:pt x="234" y="1042"/>
                    <a:pt x="521" y="1042"/>
                  </a:cubicBezTo>
                  <a:cubicBezTo>
                    <a:pt x="808" y="1042"/>
                    <a:pt x="1041" y="809"/>
                    <a:pt x="1041" y="522"/>
                  </a:cubicBezTo>
                  <a:cubicBezTo>
                    <a:pt x="1041" y="233"/>
                    <a:pt x="808" y="1"/>
                    <a:pt x="5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2" name="Google Shape;1312;p34"/>
            <p:cNvSpPr/>
            <p:nvPr/>
          </p:nvSpPr>
          <p:spPr>
            <a:xfrm>
              <a:off x="3093175" y="2565275"/>
              <a:ext cx="13025" cy="13025"/>
            </a:xfrm>
            <a:custGeom>
              <a:avLst/>
              <a:gdLst/>
              <a:ahLst/>
              <a:cxnLst/>
              <a:rect l="l" t="t" r="r" b="b"/>
              <a:pathLst>
                <a:path w="521" h="521" extrusionOk="0">
                  <a:moveTo>
                    <a:pt x="260" y="1"/>
                  </a:moveTo>
                  <a:cubicBezTo>
                    <a:pt x="116" y="1"/>
                    <a:pt x="0" y="117"/>
                    <a:pt x="0" y="261"/>
                  </a:cubicBezTo>
                  <a:cubicBezTo>
                    <a:pt x="0" y="405"/>
                    <a:pt x="116" y="521"/>
                    <a:pt x="260" y="521"/>
                  </a:cubicBezTo>
                  <a:cubicBezTo>
                    <a:pt x="404" y="521"/>
                    <a:pt x="520" y="405"/>
                    <a:pt x="520" y="261"/>
                  </a:cubicBezTo>
                  <a:cubicBezTo>
                    <a:pt x="520" y="117"/>
                    <a:pt x="404" y="1"/>
                    <a:pt x="26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3" name="Google Shape;1313;p34"/>
            <p:cNvSpPr/>
            <p:nvPr/>
          </p:nvSpPr>
          <p:spPr>
            <a:xfrm>
              <a:off x="3130100" y="2467675"/>
              <a:ext cx="13025" cy="13025"/>
            </a:xfrm>
            <a:custGeom>
              <a:avLst/>
              <a:gdLst/>
              <a:ahLst/>
              <a:cxnLst/>
              <a:rect l="l" t="t" r="r" b="b"/>
              <a:pathLst>
                <a:path w="521" h="521" extrusionOk="0">
                  <a:moveTo>
                    <a:pt x="260" y="1"/>
                  </a:moveTo>
                  <a:cubicBezTo>
                    <a:pt x="117" y="1"/>
                    <a:pt x="0" y="117"/>
                    <a:pt x="0" y="261"/>
                  </a:cubicBezTo>
                  <a:cubicBezTo>
                    <a:pt x="0" y="404"/>
                    <a:pt x="117" y="521"/>
                    <a:pt x="260" y="521"/>
                  </a:cubicBezTo>
                  <a:cubicBezTo>
                    <a:pt x="404" y="521"/>
                    <a:pt x="520" y="404"/>
                    <a:pt x="520" y="261"/>
                  </a:cubicBezTo>
                  <a:cubicBezTo>
                    <a:pt x="520" y="117"/>
                    <a:pt x="404" y="1"/>
                    <a:pt x="26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4" name="Google Shape;1314;p34"/>
            <p:cNvSpPr/>
            <p:nvPr/>
          </p:nvSpPr>
          <p:spPr>
            <a:xfrm>
              <a:off x="3083500" y="2302950"/>
              <a:ext cx="13025" cy="13025"/>
            </a:xfrm>
            <a:custGeom>
              <a:avLst/>
              <a:gdLst/>
              <a:ahLst/>
              <a:cxnLst/>
              <a:rect l="l" t="t" r="r" b="b"/>
              <a:pathLst>
                <a:path w="521" h="521" extrusionOk="0">
                  <a:moveTo>
                    <a:pt x="261" y="1"/>
                  </a:moveTo>
                  <a:cubicBezTo>
                    <a:pt x="117" y="1"/>
                    <a:pt x="1" y="117"/>
                    <a:pt x="1" y="261"/>
                  </a:cubicBezTo>
                  <a:cubicBezTo>
                    <a:pt x="1" y="404"/>
                    <a:pt x="117" y="521"/>
                    <a:pt x="261" y="521"/>
                  </a:cubicBezTo>
                  <a:cubicBezTo>
                    <a:pt x="404" y="521"/>
                    <a:pt x="521" y="404"/>
                    <a:pt x="521" y="261"/>
                  </a:cubicBezTo>
                  <a:cubicBezTo>
                    <a:pt x="521" y="117"/>
                    <a:pt x="404" y="1"/>
                    <a:pt x="26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15" name="Google Shape;1315;p34"/>
          <p:cNvGrpSpPr/>
          <p:nvPr/>
        </p:nvGrpSpPr>
        <p:grpSpPr>
          <a:xfrm flipH="1">
            <a:off x="4504393" y="167786"/>
            <a:ext cx="1544864" cy="1238007"/>
            <a:chOff x="4423100" y="2378550"/>
            <a:chExt cx="540200" cy="432900"/>
          </a:xfrm>
        </p:grpSpPr>
        <p:sp>
          <p:nvSpPr>
            <p:cNvPr id="1316" name="Google Shape;1316;p34"/>
            <p:cNvSpPr/>
            <p:nvPr/>
          </p:nvSpPr>
          <p:spPr>
            <a:xfrm>
              <a:off x="4537050" y="2582000"/>
              <a:ext cx="206275" cy="123200"/>
            </a:xfrm>
            <a:custGeom>
              <a:avLst/>
              <a:gdLst/>
              <a:ahLst/>
              <a:cxnLst/>
              <a:rect l="l" t="t" r="r" b="b"/>
              <a:pathLst>
                <a:path w="8251" h="4928" extrusionOk="0">
                  <a:moveTo>
                    <a:pt x="13" y="4691"/>
                  </a:moveTo>
                  <a:cubicBezTo>
                    <a:pt x="68" y="4744"/>
                    <a:pt x="334" y="4751"/>
                    <a:pt x="398" y="4757"/>
                  </a:cubicBezTo>
                  <a:cubicBezTo>
                    <a:pt x="844" y="4800"/>
                    <a:pt x="1294" y="4791"/>
                    <a:pt x="1742" y="4801"/>
                  </a:cubicBezTo>
                  <a:cubicBezTo>
                    <a:pt x="2180" y="4812"/>
                    <a:pt x="2610" y="4871"/>
                    <a:pt x="3045" y="4928"/>
                  </a:cubicBezTo>
                  <a:cubicBezTo>
                    <a:pt x="2902" y="4851"/>
                    <a:pt x="2624" y="4663"/>
                    <a:pt x="2624" y="4663"/>
                  </a:cubicBezTo>
                  <a:cubicBezTo>
                    <a:pt x="2646" y="4630"/>
                    <a:pt x="2841" y="4611"/>
                    <a:pt x="2887" y="4599"/>
                  </a:cubicBezTo>
                  <a:cubicBezTo>
                    <a:pt x="2986" y="4573"/>
                    <a:pt x="3085" y="4547"/>
                    <a:pt x="3184" y="4519"/>
                  </a:cubicBezTo>
                  <a:cubicBezTo>
                    <a:pt x="3380" y="4462"/>
                    <a:pt x="3576" y="4398"/>
                    <a:pt x="3766" y="4325"/>
                  </a:cubicBezTo>
                  <a:cubicBezTo>
                    <a:pt x="4143" y="4178"/>
                    <a:pt x="4504" y="3995"/>
                    <a:pt x="4829" y="3754"/>
                  </a:cubicBezTo>
                  <a:cubicBezTo>
                    <a:pt x="5332" y="3380"/>
                    <a:pt x="5642" y="2779"/>
                    <a:pt x="6177" y="2459"/>
                  </a:cubicBezTo>
                  <a:cubicBezTo>
                    <a:pt x="6426" y="2309"/>
                    <a:pt x="6725" y="2269"/>
                    <a:pt x="6991" y="2156"/>
                  </a:cubicBezTo>
                  <a:cubicBezTo>
                    <a:pt x="7541" y="1924"/>
                    <a:pt x="7910" y="1410"/>
                    <a:pt x="8250" y="921"/>
                  </a:cubicBezTo>
                  <a:cubicBezTo>
                    <a:pt x="7733" y="1116"/>
                    <a:pt x="7216" y="1313"/>
                    <a:pt x="6699" y="1510"/>
                  </a:cubicBezTo>
                  <a:cubicBezTo>
                    <a:pt x="6826" y="1254"/>
                    <a:pt x="6897" y="970"/>
                    <a:pt x="6909" y="684"/>
                  </a:cubicBezTo>
                  <a:cubicBezTo>
                    <a:pt x="6915" y="539"/>
                    <a:pt x="6852" y="117"/>
                    <a:pt x="6971" y="1"/>
                  </a:cubicBezTo>
                  <a:cubicBezTo>
                    <a:pt x="6725" y="248"/>
                    <a:pt x="6475" y="502"/>
                    <a:pt x="6312" y="812"/>
                  </a:cubicBezTo>
                  <a:cubicBezTo>
                    <a:pt x="6216" y="994"/>
                    <a:pt x="6154" y="1192"/>
                    <a:pt x="6089" y="1387"/>
                  </a:cubicBezTo>
                  <a:cubicBezTo>
                    <a:pt x="5957" y="1789"/>
                    <a:pt x="5774" y="2168"/>
                    <a:pt x="5392" y="2385"/>
                  </a:cubicBezTo>
                  <a:cubicBezTo>
                    <a:pt x="4821" y="2711"/>
                    <a:pt x="4103" y="2681"/>
                    <a:pt x="3464" y="2752"/>
                  </a:cubicBezTo>
                  <a:cubicBezTo>
                    <a:pt x="3568" y="2685"/>
                    <a:pt x="3931" y="2342"/>
                    <a:pt x="4012" y="2237"/>
                  </a:cubicBezTo>
                  <a:cubicBezTo>
                    <a:pt x="3442" y="2434"/>
                    <a:pt x="2871" y="2631"/>
                    <a:pt x="2316" y="2868"/>
                  </a:cubicBezTo>
                  <a:cubicBezTo>
                    <a:pt x="1845" y="3070"/>
                    <a:pt x="1419" y="3367"/>
                    <a:pt x="1025" y="3693"/>
                  </a:cubicBezTo>
                  <a:cubicBezTo>
                    <a:pt x="812" y="3870"/>
                    <a:pt x="603" y="4055"/>
                    <a:pt x="400" y="4244"/>
                  </a:cubicBezTo>
                  <a:cubicBezTo>
                    <a:pt x="288" y="4348"/>
                    <a:pt x="172" y="4453"/>
                    <a:pt x="74" y="4571"/>
                  </a:cubicBezTo>
                  <a:cubicBezTo>
                    <a:pt x="58" y="4591"/>
                    <a:pt x="1" y="4643"/>
                    <a:pt x="3" y="4673"/>
                  </a:cubicBezTo>
                  <a:cubicBezTo>
                    <a:pt x="3" y="4679"/>
                    <a:pt x="7" y="4685"/>
                    <a:pt x="13" y="4691"/>
                  </a:cubicBezTo>
                  <a:close/>
                </a:path>
              </a:pathLst>
            </a:custGeom>
            <a:solidFill>
              <a:srgbClr val="518EE9">
                <a:alpha val="2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7" name="Google Shape;1317;p34"/>
            <p:cNvSpPr/>
            <p:nvPr/>
          </p:nvSpPr>
          <p:spPr>
            <a:xfrm>
              <a:off x="4579075" y="2691625"/>
              <a:ext cx="187425" cy="91125"/>
            </a:xfrm>
            <a:custGeom>
              <a:avLst/>
              <a:gdLst/>
              <a:ahLst/>
              <a:cxnLst/>
              <a:rect l="l" t="t" r="r" b="b"/>
              <a:pathLst>
                <a:path w="7497" h="3645" extrusionOk="0">
                  <a:moveTo>
                    <a:pt x="6" y="3033"/>
                  </a:moveTo>
                  <a:cubicBezTo>
                    <a:pt x="46" y="3086"/>
                    <a:pt x="270" y="3127"/>
                    <a:pt x="325" y="3141"/>
                  </a:cubicBezTo>
                  <a:cubicBezTo>
                    <a:pt x="696" y="3238"/>
                    <a:pt x="1079" y="3292"/>
                    <a:pt x="1456" y="3361"/>
                  </a:cubicBezTo>
                  <a:cubicBezTo>
                    <a:pt x="1827" y="3429"/>
                    <a:pt x="2183" y="3537"/>
                    <a:pt x="2544" y="3645"/>
                  </a:cubicBezTo>
                  <a:cubicBezTo>
                    <a:pt x="2432" y="3560"/>
                    <a:pt x="2223" y="3362"/>
                    <a:pt x="2223" y="3362"/>
                  </a:cubicBezTo>
                  <a:cubicBezTo>
                    <a:pt x="2245" y="3339"/>
                    <a:pt x="2414" y="3349"/>
                    <a:pt x="2454" y="3345"/>
                  </a:cubicBezTo>
                  <a:cubicBezTo>
                    <a:pt x="2542" y="3336"/>
                    <a:pt x="2629" y="3328"/>
                    <a:pt x="2717" y="3316"/>
                  </a:cubicBezTo>
                  <a:cubicBezTo>
                    <a:pt x="2892" y="3295"/>
                    <a:pt x="3065" y="3267"/>
                    <a:pt x="3237" y="3230"/>
                  </a:cubicBezTo>
                  <a:cubicBezTo>
                    <a:pt x="3575" y="3158"/>
                    <a:pt x="3907" y="3053"/>
                    <a:pt x="4214" y="2892"/>
                  </a:cubicBezTo>
                  <a:cubicBezTo>
                    <a:pt x="4691" y="2642"/>
                    <a:pt x="5035" y="2176"/>
                    <a:pt x="5533" y="1975"/>
                  </a:cubicBezTo>
                  <a:cubicBezTo>
                    <a:pt x="5763" y="1882"/>
                    <a:pt x="6021" y="1889"/>
                    <a:pt x="6262" y="1829"/>
                  </a:cubicBezTo>
                  <a:cubicBezTo>
                    <a:pt x="6760" y="1707"/>
                    <a:pt x="7143" y="1322"/>
                    <a:pt x="7497" y="953"/>
                  </a:cubicBezTo>
                  <a:cubicBezTo>
                    <a:pt x="7032" y="1049"/>
                    <a:pt x="6567" y="1146"/>
                    <a:pt x="6102" y="1242"/>
                  </a:cubicBezTo>
                  <a:cubicBezTo>
                    <a:pt x="6245" y="1043"/>
                    <a:pt x="6343" y="811"/>
                    <a:pt x="6392" y="571"/>
                  </a:cubicBezTo>
                  <a:cubicBezTo>
                    <a:pt x="6418" y="450"/>
                    <a:pt x="6422" y="83"/>
                    <a:pt x="6537" y="0"/>
                  </a:cubicBezTo>
                  <a:cubicBezTo>
                    <a:pt x="6294" y="177"/>
                    <a:pt x="6049" y="358"/>
                    <a:pt x="5870" y="598"/>
                  </a:cubicBezTo>
                  <a:cubicBezTo>
                    <a:pt x="5763" y="740"/>
                    <a:pt x="5684" y="899"/>
                    <a:pt x="5602" y="1055"/>
                  </a:cubicBezTo>
                  <a:cubicBezTo>
                    <a:pt x="5436" y="1378"/>
                    <a:pt x="5231" y="1674"/>
                    <a:pt x="4877" y="1807"/>
                  </a:cubicBezTo>
                  <a:cubicBezTo>
                    <a:pt x="4349" y="2005"/>
                    <a:pt x="3745" y="1884"/>
                    <a:pt x="3194" y="1856"/>
                  </a:cubicBezTo>
                  <a:cubicBezTo>
                    <a:pt x="3290" y="1816"/>
                    <a:pt x="3644" y="1573"/>
                    <a:pt x="3727" y="1495"/>
                  </a:cubicBezTo>
                  <a:cubicBezTo>
                    <a:pt x="3217" y="1584"/>
                    <a:pt x="2707" y="1674"/>
                    <a:pt x="2204" y="1801"/>
                  </a:cubicBezTo>
                  <a:cubicBezTo>
                    <a:pt x="1777" y="1907"/>
                    <a:pt x="1377" y="2102"/>
                    <a:pt x="1000" y="2325"/>
                  </a:cubicBezTo>
                  <a:cubicBezTo>
                    <a:pt x="794" y="2446"/>
                    <a:pt x="593" y="2573"/>
                    <a:pt x="395" y="2707"/>
                  </a:cubicBezTo>
                  <a:cubicBezTo>
                    <a:pt x="286" y="2780"/>
                    <a:pt x="174" y="2853"/>
                    <a:pt x="75" y="2940"/>
                  </a:cubicBezTo>
                  <a:cubicBezTo>
                    <a:pt x="58" y="2954"/>
                    <a:pt x="3" y="2991"/>
                    <a:pt x="1" y="3015"/>
                  </a:cubicBezTo>
                  <a:cubicBezTo>
                    <a:pt x="0" y="3022"/>
                    <a:pt x="3" y="3027"/>
                    <a:pt x="6" y="3033"/>
                  </a:cubicBezTo>
                  <a:close/>
                </a:path>
              </a:pathLst>
            </a:custGeom>
            <a:solidFill>
              <a:srgbClr val="518EE9">
                <a:alpha val="2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8" name="Google Shape;1318;p34"/>
            <p:cNvSpPr/>
            <p:nvPr/>
          </p:nvSpPr>
          <p:spPr>
            <a:xfrm>
              <a:off x="4691850" y="2537450"/>
              <a:ext cx="179600" cy="154850"/>
            </a:xfrm>
            <a:custGeom>
              <a:avLst/>
              <a:gdLst/>
              <a:ahLst/>
              <a:cxnLst/>
              <a:rect l="l" t="t" r="r" b="b"/>
              <a:pathLst>
                <a:path w="7184" h="6194" extrusionOk="0">
                  <a:moveTo>
                    <a:pt x="21" y="6154"/>
                  </a:moveTo>
                  <a:cubicBezTo>
                    <a:pt x="87" y="6193"/>
                    <a:pt x="348" y="6139"/>
                    <a:pt x="411" y="6130"/>
                  </a:cubicBezTo>
                  <a:cubicBezTo>
                    <a:pt x="856" y="6071"/>
                    <a:pt x="1292" y="5959"/>
                    <a:pt x="1730" y="5868"/>
                  </a:cubicBezTo>
                  <a:cubicBezTo>
                    <a:pt x="2160" y="5778"/>
                    <a:pt x="2592" y="5736"/>
                    <a:pt x="3028" y="5694"/>
                  </a:cubicBezTo>
                  <a:cubicBezTo>
                    <a:pt x="2872" y="5652"/>
                    <a:pt x="2557" y="5531"/>
                    <a:pt x="2557" y="5531"/>
                  </a:cubicBezTo>
                  <a:cubicBezTo>
                    <a:pt x="2572" y="5495"/>
                    <a:pt x="2758" y="5432"/>
                    <a:pt x="2800" y="5409"/>
                  </a:cubicBezTo>
                  <a:cubicBezTo>
                    <a:pt x="2890" y="5362"/>
                    <a:pt x="2981" y="5314"/>
                    <a:pt x="3070" y="5263"/>
                  </a:cubicBezTo>
                  <a:cubicBezTo>
                    <a:pt x="3250" y="5163"/>
                    <a:pt x="3424" y="5057"/>
                    <a:pt x="3593" y="4941"/>
                  </a:cubicBezTo>
                  <a:cubicBezTo>
                    <a:pt x="3926" y="4714"/>
                    <a:pt x="4238" y="4453"/>
                    <a:pt x="4498" y="4144"/>
                  </a:cubicBezTo>
                  <a:cubicBezTo>
                    <a:pt x="4901" y="3665"/>
                    <a:pt x="5067" y="3010"/>
                    <a:pt x="5516" y="2575"/>
                  </a:cubicBezTo>
                  <a:cubicBezTo>
                    <a:pt x="5724" y="2373"/>
                    <a:pt x="6005" y="2265"/>
                    <a:pt x="6239" y="2095"/>
                  </a:cubicBezTo>
                  <a:cubicBezTo>
                    <a:pt x="6720" y="1744"/>
                    <a:pt x="6963" y="1158"/>
                    <a:pt x="7184" y="605"/>
                  </a:cubicBezTo>
                  <a:cubicBezTo>
                    <a:pt x="6724" y="913"/>
                    <a:pt x="6266" y="1223"/>
                    <a:pt x="5808" y="1532"/>
                  </a:cubicBezTo>
                  <a:cubicBezTo>
                    <a:pt x="5872" y="1254"/>
                    <a:pt x="5877" y="962"/>
                    <a:pt x="5824" y="680"/>
                  </a:cubicBezTo>
                  <a:cubicBezTo>
                    <a:pt x="5798" y="538"/>
                    <a:pt x="5639" y="141"/>
                    <a:pt x="5729" y="1"/>
                  </a:cubicBezTo>
                  <a:cubicBezTo>
                    <a:pt x="5545" y="299"/>
                    <a:pt x="5360" y="602"/>
                    <a:pt x="5272" y="940"/>
                  </a:cubicBezTo>
                  <a:cubicBezTo>
                    <a:pt x="5220" y="1140"/>
                    <a:pt x="5204" y="1347"/>
                    <a:pt x="5185" y="1551"/>
                  </a:cubicBezTo>
                  <a:cubicBezTo>
                    <a:pt x="5148" y="1973"/>
                    <a:pt x="5057" y="2383"/>
                    <a:pt x="4734" y="2682"/>
                  </a:cubicBezTo>
                  <a:cubicBezTo>
                    <a:pt x="4253" y="3130"/>
                    <a:pt x="3547" y="3265"/>
                    <a:pt x="2941" y="3478"/>
                  </a:cubicBezTo>
                  <a:cubicBezTo>
                    <a:pt x="3027" y="3391"/>
                    <a:pt x="3302" y="2974"/>
                    <a:pt x="3357" y="2852"/>
                  </a:cubicBezTo>
                  <a:cubicBezTo>
                    <a:pt x="2847" y="3174"/>
                    <a:pt x="2336" y="3496"/>
                    <a:pt x="1849" y="3854"/>
                  </a:cubicBezTo>
                  <a:cubicBezTo>
                    <a:pt x="1435" y="4159"/>
                    <a:pt x="1090" y="4544"/>
                    <a:pt x="780" y="4951"/>
                  </a:cubicBezTo>
                  <a:cubicBezTo>
                    <a:pt x="613" y="5172"/>
                    <a:pt x="452" y="5400"/>
                    <a:pt x="297" y="5630"/>
                  </a:cubicBezTo>
                  <a:cubicBezTo>
                    <a:pt x="212" y="5757"/>
                    <a:pt x="123" y="5886"/>
                    <a:pt x="54" y="6022"/>
                  </a:cubicBezTo>
                  <a:cubicBezTo>
                    <a:pt x="42" y="6046"/>
                    <a:pt x="0" y="6109"/>
                    <a:pt x="9" y="6138"/>
                  </a:cubicBezTo>
                  <a:cubicBezTo>
                    <a:pt x="10" y="6144"/>
                    <a:pt x="15" y="6149"/>
                    <a:pt x="23" y="6154"/>
                  </a:cubicBezTo>
                  <a:close/>
                </a:path>
              </a:pathLst>
            </a:custGeom>
            <a:solidFill>
              <a:srgbClr val="518EE9">
                <a:alpha val="2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9" name="Google Shape;1319;p34"/>
            <p:cNvSpPr/>
            <p:nvPr/>
          </p:nvSpPr>
          <p:spPr>
            <a:xfrm>
              <a:off x="4791000" y="2420875"/>
              <a:ext cx="86325" cy="102925"/>
            </a:xfrm>
            <a:custGeom>
              <a:avLst/>
              <a:gdLst/>
              <a:ahLst/>
              <a:cxnLst/>
              <a:rect l="l" t="t" r="r" b="b"/>
              <a:pathLst>
                <a:path w="3453" h="4117" extrusionOk="0">
                  <a:moveTo>
                    <a:pt x="18" y="4101"/>
                  </a:moveTo>
                  <a:cubicBezTo>
                    <a:pt x="59" y="4116"/>
                    <a:pt x="200" y="4057"/>
                    <a:pt x="236" y="4044"/>
                  </a:cubicBezTo>
                  <a:cubicBezTo>
                    <a:pt x="480" y="3963"/>
                    <a:pt x="714" y="3853"/>
                    <a:pt x="951" y="3752"/>
                  </a:cubicBezTo>
                  <a:cubicBezTo>
                    <a:pt x="1184" y="3654"/>
                    <a:pt x="1423" y="3584"/>
                    <a:pt x="1665" y="3512"/>
                  </a:cubicBezTo>
                  <a:cubicBezTo>
                    <a:pt x="1572" y="3505"/>
                    <a:pt x="1381" y="3471"/>
                    <a:pt x="1381" y="3471"/>
                  </a:cubicBezTo>
                  <a:cubicBezTo>
                    <a:pt x="1385" y="3449"/>
                    <a:pt x="1483" y="3393"/>
                    <a:pt x="1505" y="3376"/>
                  </a:cubicBezTo>
                  <a:cubicBezTo>
                    <a:pt x="1551" y="3339"/>
                    <a:pt x="1597" y="3302"/>
                    <a:pt x="1641" y="3264"/>
                  </a:cubicBezTo>
                  <a:cubicBezTo>
                    <a:pt x="1732" y="3188"/>
                    <a:pt x="1818" y="3108"/>
                    <a:pt x="1901" y="3024"/>
                  </a:cubicBezTo>
                  <a:cubicBezTo>
                    <a:pt x="2065" y="2859"/>
                    <a:pt x="2212" y="2677"/>
                    <a:pt x="2325" y="2474"/>
                  </a:cubicBezTo>
                  <a:cubicBezTo>
                    <a:pt x="2501" y="2160"/>
                    <a:pt x="2522" y="1772"/>
                    <a:pt x="2727" y="1476"/>
                  </a:cubicBezTo>
                  <a:cubicBezTo>
                    <a:pt x="2823" y="1340"/>
                    <a:pt x="2970" y="1248"/>
                    <a:pt x="3084" y="1127"/>
                  </a:cubicBezTo>
                  <a:cubicBezTo>
                    <a:pt x="3317" y="876"/>
                    <a:pt x="3390" y="518"/>
                    <a:pt x="3453" y="181"/>
                  </a:cubicBezTo>
                  <a:cubicBezTo>
                    <a:pt x="3227" y="406"/>
                    <a:pt x="3003" y="632"/>
                    <a:pt x="2778" y="856"/>
                  </a:cubicBezTo>
                  <a:cubicBezTo>
                    <a:pt x="2784" y="691"/>
                    <a:pt x="2754" y="527"/>
                    <a:pt x="2694" y="373"/>
                  </a:cubicBezTo>
                  <a:cubicBezTo>
                    <a:pt x="2663" y="296"/>
                    <a:pt x="2530" y="88"/>
                    <a:pt x="2565" y="0"/>
                  </a:cubicBezTo>
                  <a:cubicBezTo>
                    <a:pt x="2494" y="188"/>
                    <a:pt x="2423" y="380"/>
                    <a:pt x="2410" y="581"/>
                  </a:cubicBezTo>
                  <a:cubicBezTo>
                    <a:pt x="2403" y="699"/>
                    <a:pt x="2416" y="818"/>
                    <a:pt x="2429" y="935"/>
                  </a:cubicBezTo>
                  <a:cubicBezTo>
                    <a:pt x="2454" y="1178"/>
                    <a:pt x="2447" y="1419"/>
                    <a:pt x="2297" y="1624"/>
                  </a:cubicBezTo>
                  <a:cubicBezTo>
                    <a:pt x="2075" y="1928"/>
                    <a:pt x="1691" y="2083"/>
                    <a:pt x="1372" y="2270"/>
                  </a:cubicBezTo>
                  <a:cubicBezTo>
                    <a:pt x="1411" y="2211"/>
                    <a:pt x="1521" y="1946"/>
                    <a:pt x="1538" y="1871"/>
                  </a:cubicBezTo>
                  <a:cubicBezTo>
                    <a:pt x="1286" y="2109"/>
                    <a:pt x="1032" y="2347"/>
                    <a:pt x="797" y="2602"/>
                  </a:cubicBezTo>
                  <a:cubicBezTo>
                    <a:pt x="597" y="2819"/>
                    <a:pt x="444" y="3075"/>
                    <a:pt x="314" y="3339"/>
                  </a:cubicBezTo>
                  <a:cubicBezTo>
                    <a:pt x="243" y="3482"/>
                    <a:pt x="178" y="3628"/>
                    <a:pt x="116" y="3776"/>
                  </a:cubicBezTo>
                  <a:cubicBezTo>
                    <a:pt x="81" y="3856"/>
                    <a:pt x="45" y="3939"/>
                    <a:pt x="22" y="4023"/>
                  </a:cubicBezTo>
                  <a:cubicBezTo>
                    <a:pt x="17" y="4038"/>
                    <a:pt x="0" y="4079"/>
                    <a:pt x="8" y="4093"/>
                  </a:cubicBezTo>
                  <a:cubicBezTo>
                    <a:pt x="9" y="4096"/>
                    <a:pt x="13" y="4099"/>
                    <a:pt x="18" y="4101"/>
                  </a:cubicBezTo>
                  <a:close/>
                </a:path>
              </a:pathLst>
            </a:custGeom>
            <a:solidFill>
              <a:srgbClr val="518EE9">
                <a:alpha val="2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0" name="Google Shape;1320;p34"/>
            <p:cNvSpPr/>
            <p:nvPr/>
          </p:nvSpPr>
          <p:spPr>
            <a:xfrm>
              <a:off x="4903750" y="2378550"/>
              <a:ext cx="59550" cy="83725"/>
            </a:xfrm>
            <a:custGeom>
              <a:avLst/>
              <a:gdLst/>
              <a:ahLst/>
              <a:cxnLst/>
              <a:rect l="l" t="t" r="r" b="b"/>
              <a:pathLst>
                <a:path w="2382" h="3349" extrusionOk="0">
                  <a:moveTo>
                    <a:pt x="16" y="3340"/>
                  </a:moveTo>
                  <a:cubicBezTo>
                    <a:pt x="49" y="3349"/>
                    <a:pt x="154" y="3293"/>
                    <a:pt x="180" y="3282"/>
                  </a:cubicBezTo>
                  <a:cubicBezTo>
                    <a:pt x="362" y="3200"/>
                    <a:pt x="534" y="3099"/>
                    <a:pt x="710" y="3005"/>
                  </a:cubicBezTo>
                  <a:cubicBezTo>
                    <a:pt x="882" y="2913"/>
                    <a:pt x="1061" y="2841"/>
                    <a:pt x="1242" y="2769"/>
                  </a:cubicBezTo>
                  <a:cubicBezTo>
                    <a:pt x="1170" y="2771"/>
                    <a:pt x="1021" y="2758"/>
                    <a:pt x="1021" y="2758"/>
                  </a:cubicBezTo>
                  <a:cubicBezTo>
                    <a:pt x="1023" y="2741"/>
                    <a:pt x="1094" y="2690"/>
                    <a:pt x="1110" y="2676"/>
                  </a:cubicBezTo>
                  <a:cubicBezTo>
                    <a:pt x="1142" y="2644"/>
                    <a:pt x="1174" y="2612"/>
                    <a:pt x="1206" y="2580"/>
                  </a:cubicBezTo>
                  <a:cubicBezTo>
                    <a:pt x="1271" y="2514"/>
                    <a:pt x="1331" y="2447"/>
                    <a:pt x="1390" y="2377"/>
                  </a:cubicBezTo>
                  <a:cubicBezTo>
                    <a:pt x="1504" y="2238"/>
                    <a:pt x="1604" y="2088"/>
                    <a:pt x="1677" y="1924"/>
                  </a:cubicBezTo>
                  <a:cubicBezTo>
                    <a:pt x="1788" y="1668"/>
                    <a:pt x="1777" y="1368"/>
                    <a:pt x="1915" y="1126"/>
                  </a:cubicBezTo>
                  <a:cubicBezTo>
                    <a:pt x="1979" y="1015"/>
                    <a:pt x="2086" y="933"/>
                    <a:pt x="2164" y="831"/>
                  </a:cubicBezTo>
                  <a:cubicBezTo>
                    <a:pt x="2326" y="621"/>
                    <a:pt x="2357" y="341"/>
                    <a:pt x="2382" y="77"/>
                  </a:cubicBezTo>
                  <a:cubicBezTo>
                    <a:pt x="2224" y="267"/>
                    <a:pt x="2067" y="456"/>
                    <a:pt x="1910" y="644"/>
                  </a:cubicBezTo>
                  <a:cubicBezTo>
                    <a:pt x="1902" y="518"/>
                    <a:pt x="1868" y="393"/>
                    <a:pt x="1809" y="279"/>
                  </a:cubicBezTo>
                  <a:cubicBezTo>
                    <a:pt x="1781" y="222"/>
                    <a:pt x="1663" y="72"/>
                    <a:pt x="1684" y="0"/>
                  </a:cubicBezTo>
                  <a:cubicBezTo>
                    <a:pt x="1643" y="150"/>
                    <a:pt x="1601" y="304"/>
                    <a:pt x="1606" y="459"/>
                  </a:cubicBezTo>
                  <a:cubicBezTo>
                    <a:pt x="1609" y="550"/>
                    <a:pt x="1627" y="641"/>
                    <a:pt x="1646" y="731"/>
                  </a:cubicBezTo>
                  <a:cubicBezTo>
                    <a:pt x="1682" y="916"/>
                    <a:pt x="1694" y="1101"/>
                    <a:pt x="1594" y="1270"/>
                  </a:cubicBezTo>
                  <a:cubicBezTo>
                    <a:pt x="1444" y="1521"/>
                    <a:pt x="1159" y="1667"/>
                    <a:pt x="928" y="1833"/>
                  </a:cubicBezTo>
                  <a:cubicBezTo>
                    <a:pt x="954" y="1786"/>
                    <a:pt x="1019" y="1573"/>
                    <a:pt x="1027" y="1515"/>
                  </a:cubicBezTo>
                  <a:cubicBezTo>
                    <a:pt x="850" y="1716"/>
                    <a:pt x="671" y="1917"/>
                    <a:pt x="509" y="2130"/>
                  </a:cubicBezTo>
                  <a:cubicBezTo>
                    <a:pt x="371" y="2312"/>
                    <a:pt x="270" y="2520"/>
                    <a:pt x="190" y="2732"/>
                  </a:cubicBezTo>
                  <a:cubicBezTo>
                    <a:pt x="145" y="2847"/>
                    <a:pt x="106" y="2965"/>
                    <a:pt x="67" y="3083"/>
                  </a:cubicBezTo>
                  <a:cubicBezTo>
                    <a:pt x="47" y="3148"/>
                    <a:pt x="25" y="3214"/>
                    <a:pt x="13" y="3281"/>
                  </a:cubicBezTo>
                  <a:cubicBezTo>
                    <a:pt x="11" y="3292"/>
                    <a:pt x="0" y="3324"/>
                    <a:pt x="8" y="3335"/>
                  </a:cubicBezTo>
                  <a:cubicBezTo>
                    <a:pt x="9" y="3338"/>
                    <a:pt x="13" y="3339"/>
                    <a:pt x="15" y="3340"/>
                  </a:cubicBezTo>
                  <a:close/>
                </a:path>
              </a:pathLst>
            </a:custGeom>
            <a:solidFill>
              <a:srgbClr val="518EE9">
                <a:alpha val="2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1" name="Google Shape;1321;p34"/>
            <p:cNvSpPr/>
            <p:nvPr/>
          </p:nvSpPr>
          <p:spPr>
            <a:xfrm>
              <a:off x="4483875" y="2710600"/>
              <a:ext cx="120725" cy="46275"/>
            </a:xfrm>
            <a:custGeom>
              <a:avLst/>
              <a:gdLst/>
              <a:ahLst/>
              <a:cxnLst/>
              <a:rect l="l" t="t" r="r" b="b"/>
              <a:pathLst>
                <a:path w="4829" h="1851" extrusionOk="0">
                  <a:moveTo>
                    <a:pt x="3" y="1221"/>
                  </a:moveTo>
                  <a:cubicBezTo>
                    <a:pt x="22" y="1258"/>
                    <a:pt x="157" y="1305"/>
                    <a:pt x="187" y="1320"/>
                  </a:cubicBezTo>
                  <a:cubicBezTo>
                    <a:pt x="408" y="1417"/>
                    <a:pt x="638" y="1488"/>
                    <a:pt x="864" y="1568"/>
                  </a:cubicBezTo>
                  <a:cubicBezTo>
                    <a:pt x="1086" y="1647"/>
                    <a:pt x="1295" y="1749"/>
                    <a:pt x="1506" y="1850"/>
                  </a:cubicBezTo>
                  <a:cubicBezTo>
                    <a:pt x="1447" y="1788"/>
                    <a:pt x="1337" y="1645"/>
                    <a:pt x="1337" y="1645"/>
                  </a:cubicBezTo>
                  <a:cubicBezTo>
                    <a:pt x="1354" y="1632"/>
                    <a:pt x="1455" y="1655"/>
                    <a:pt x="1481" y="1657"/>
                  </a:cubicBezTo>
                  <a:cubicBezTo>
                    <a:pt x="1536" y="1661"/>
                    <a:pt x="1592" y="1663"/>
                    <a:pt x="1646" y="1666"/>
                  </a:cubicBezTo>
                  <a:cubicBezTo>
                    <a:pt x="1756" y="1670"/>
                    <a:pt x="1865" y="1670"/>
                    <a:pt x="1976" y="1665"/>
                  </a:cubicBezTo>
                  <a:cubicBezTo>
                    <a:pt x="2191" y="1653"/>
                    <a:pt x="2406" y="1621"/>
                    <a:pt x="2612" y="1552"/>
                  </a:cubicBezTo>
                  <a:cubicBezTo>
                    <a:pt x="2930" y="1445"/>
                    <a:pt x="3189" y="1193"/>
                    <a:pt x="3516" y="1119"/>
                  </a:cubicBezTo>
                  <a:cubicBezTo>
                    <a:pt x="3667" y="1084"/>
                    <a:pt x="3826" y="1114"/>
                    <a:pt x="3980" y="1101"/>
                  </a:cubicBezTo>
                  <a:cubicBezTo>
                    <a:pt x="4300" y="1075"/>
                    <a:pt x="4573" y="875"/>
                    <a:pt x="4829" y="683"/>
                  </a:cubicBezTo>
                  <a:lnTo>
                    <a:pt x="3939" y="724"/>
                  </a:lnTo>
                  <a:cubicBezTo>
                    <a:pt x="4047" y="613"/>
                    <a:pt x="4131" y="481"/>
                    <a:pt x="4186" y="337"/>
                  </a:cubicBezTo>
                  <a:cubicBezTo>
                    <a:pt x="4213" y="265"/>
                    <a:pt x="4252" y="40"/>
                    <a:pt x="4331" y="0"/>
                  </a:cubicBezTo>
                  <a:cubicBezTo>
                    <a:pt x="4165" y="85"/>
                    <a:pt x="3995" y="172"/>
                    <a:pt x="3860" y="302"/>
                  </a:cubicBezTo>
                  <a:cubicBezTo>
                    <a:pt x="3781" y="379"/>
                    <a:pt x="3715" y="470"/>
                    <a:pt x="3650" y="558"/>
                  </a:cubicBezTo>
                  <a:cubicBezTo>
                    <a:pt x="3515" y="741"/>
                    <a:pt x="3359" y="903"/>
                    <a:pt x="3128" y="949"/>
                  </a:cubicBezTo>
                  <a:cubicBezTo>
                    <a:pt x="2783" y="1019"/>
                    <a:pt x="2421" y="884"/>
                    <a:pt x="2086" y="813"/>
                  </a:cubicBezTo>
                  <a:cubicBezTo>
                    <a:pt x="2149" y="797"/>
                    <a:pt x="2392" y="683"/>
                    <a:pt x="2450" y="643"/>
                  </a:cubicBezTo>
                  <a:cubicBezTo>
                    <a:pt x="2127" y="648"/>
                    <a:pt x="1803" y="652"/>
                    <a:pt x="1480" y="680"/>
                  </a:cubicBezTo>
                  <a:cubicBezTo>
                    <a:pt x="1207" y="704"/>
                    <a:pt x="940" y="784"/>
                    <a:pt x="685" y="883"/>
                  </a:cubicBezTo>
                  <a:cubicBezTo>
                    <a:pt x="547" y="938"/>
                    <a:pt x="410" y="997"/>
                    <a:pt x="274" y="1059"/>
                  </a:cubicBezTo>
                  <a:cubicBezTo>
                    <a:pt x="200" y="1094"/>
                    <a:pt x="123" y="1127"/>
                    <a:pt x="54" y="1172"/>
                  </a:cubicBezTo>
                  <a:cubicBezTo>
                    <a:pt x="43" y="1178"/>
                    <a:pt x="4" y="1195"/>
                    <a:pt x="1" y="1210"/>
                  </a:cubicBezTo>
                  <a:cubicBezTo>
                    <a:pt x="1" y="1214"/>
                    <a:pt x="1" y="1218"/>
                    <a:pt x="3" y="1223"/>
                  </a:cubicBezTo>
                  <a:close/>
                </a:path>
              </a:pathLst>
            </a:custGeom>
            <a:solidFill>
              <a:srgbClr val="518EE9">
                <a:alpha val="2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2" name="Google Shape;1322;p34"/>
            <p:cNvSpPr/>
            <p:nvPr/>
          </p:nvSpPr>
          <p:spPr>
            <a:xfrm>
              <a:off x="4423100" y="2767775"/>
              <a:ext cx="134250" cy="43675"/>
            </a:xfrm>
            <a:custGeom>
              <a:avLst/>
              <a:gdLst/>
              <a:ahLst/>
              <a:cxnLst/>
              <a:rect l="l" t="t" r="r" b="b"/>
              <a:pathLst>
                <a:path w="5370" h="1747" extrusionOk="0">
                  <a:moveTo>
                    <a:pt x="3" y="899"/>
                  </a:moveTo>
                  <a:cubicBezTo>
                    <a:pt x="21" y="942"/>
                    <a:pt x="163" y="1007"/>
                    <a:pt x="196" y="1027"/>
                  </a:cubicBezTo>
                  <a:cubicBezTo>
                    <a:pt x="429" y="1156"/>
                    <a:pt x="674" y="1257"/>
                    <a:pt x="916" y="1369"/>
                  </a:cubicBezTo>
                  <a:cubicBezTo>
                    <a:pt x="1151" y="1479"/>
                    <a:pt x="1372" y="1613"/>
                    <a:pt x="1593" y="1746"/>
                  </a:cubicBezTo>
                  <a:cubicBezTo>
                    <a:pt x="1534" y="1671"/>
                    <a:pt x="1427" y="1502"/>
                    <a:pt x="1427" y="1502"/>
                  </a:cubicBezTo>
                  <a:cubicBezTo>
                    <a:pt x="1447" y="1490"/>
                    <a:pt x="1557" y="1526"/>
                    <a:pt x="1586" y="1531"/>
                  </a:cubicBezTo>
                  <a:cubicBezTo>
                    <a:pt x="1645" y="1541"/>
                    <a:pt x="1706" y="1550"/>
                    <a:pt x="1767" y="1557"/>
                  </a:cubicBezTo>
                  <a:cubicBezTo>
                    <a:pt x="1887" y="1573"/>
                    <a:pt x="2007" y="1584"/>
                    <a:pt x="2128" y="1589"/>
                  </a:cubicBezTo>
                  <a:cubicBezTo>
                    <a:pt x="2367" y="1599"/>
                    <a:pt x="2607" y="1585"/>
                    <a:pt x="2840" y="1531"/>
                  </a:cubicBezTo>
                  <a:cubicBezTo>
                    <a:pt x="3202" y="1447"/>
                    <a:pt x="3513" y="1195"/>
                    <a:pt x="3880" y="1147"/>
                  </a:cubicBezTo>
                  <a:cubicBezTo>
                    <a:pt x="4050" y="1125"/>
                    <a:pt x="4222" y="1174"/>
                    <a:pt x="4393" y="1176"/>
                  </a:cubicBezTo>
                  <a:cubicBezTo>
                    <a:pt x="4747" y="1179"/>
                    <a:pt x="5069" y="989"/>
                    <a:pt x="5370" y="803"/>
                  </a:cubicBezTo>
                  <a:cubicBezTo>
                    <a:pt x="5043" y="787"/>
                    <a:pt x="4715" y="772"/>
                    <a:pt x="4388" y="756"/>
                  </a:cubicBezTo>
                  <a:cubicBezTo>
                    <a:pt x="4517" y="647"/>
                    <a:pt x="4623" y="509"/>
                    <a:pt x="4698" y="357"/>
                  </a:cubicBezTo>
                  <a:cubicBezTo>
                    <a:pt x="4735" y="280"/>
                    <a:pt x="4802" y="35"/>
                    <a:pt x="4893" y="0"/>
                  </a:cubicBezTo>
                  <a:cubicBezTo>
                    <a:pt x="4700" y="77"/>
                    <a:pt x="4504" y="155"/>
                    <a:pt x="4343" y="285"/>
                  </a:cubicBezTo>
                  <a:cubicBezTo>
                    <a:pt x="4248" y="361"/>
                    <a:pt x="4166" y="454"/>
                    <a:pt x="4086" y="544"/>
                  </a:cubicBezTo>
                  <a:cubicBezTo>
                    <a:pt x="3919" y="731"/>
                    <a:pt x="3729" y="893"/>
                    <a:pt x="3470" y="922"/>
                  </a:cubicBezTo>
                  <a:cubicBezTo>
                    <a:pt x="3083" y="963"/>
                    <a:pt x="2700" y="777"/>
                    <a:pt x="2337" y="664"/>
                  </a:cubicBezTo>
                  <a:cubicBezTo>
                    <a:pt x="2409" y="653"/>
                    <a:pt x="2687" y="551"/>
                    <a:pt x="2756" y="514"/>
                  </a:cubicBezTo>
                  <a:cubicBezTo>
                    <a:pt x="2399" y="486"/>
                    <a:pt x="2043" y="457"/>
                    <a:pt x="1685" y="455"/>
                  </a:cubicBezTo>
                  <a:cubicBezTo>
                    <a:pt x="1381" y="454"/>
                    <a:pt x="1081" y="513"/>
                    <a:pt x="790" y="597"/>
                  </a:cubicBezTo>
                  <a:cubicBezTo>
                    <a:pt x="631" y="643"/>
                    <a:pt x="474" y="694"/>
                    <a:pt x="319" y="748"/>
                  </a:cubicBezTo>
                  <a:cubicBezTo>
                    <a:pt x="234" y="778"/>
                    <a:pt x="146" y="808"/>
                    <a:pt x="64" y="849"/>
                  </a:cubicBezTo>
                  <a:cubicBezTo>
                    <a:pt x="50" y="855"/>
                    <a:pt x="7" y="871"/>
                    <a:pt x="2" y="887"/>
                  </a:cubicBezTo>
                  <a:cubicBezTo>
                    <a:pt x="1" y="891"/>
                    <a:pt x="1" y="894"/>
                    <a:pt x="3" y="899"/>
                  </a:cubicBezTo>
                  <a:close/>
                </a:path>
              </a:pathLst>
            </a:custGeom>
            <a:solidFill>
              <a:srgbClr val="518EE9">
                <a:alpha val="2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27" name="Google Shape;1327;p35"/>
          <p:cNvGrpSpPr/>
          <p:nvPr/>
        </p:nvGrpSpPr>
        <p:grpSpPr>
          <a:xfrm rot="3405134">
            <a:off x="526691" y="3228872"/>
            <a:ext cx="1307625" cy="1038186"/>
            <a:chOff x="4952000" y="3982625"/>
            <a:chExt cx="398200" cy="316150"/>
          </a:xfrm>
        </p:grpSpPr>
        <p:sp>
          <p:nvSpPr>
            <p:cNvPr id="1328" name="Google Shape;1328;p35"/>
            <p:cNvSpPr/>
            <p:nvPr/>
          </p:nvSpPr>
          <p:spPr>
            <a:xfrm>
              <a:off x="5078775" y="4113325"/>
              <a:ext cx="158475" cy="88450"/>
            </a:xfrm>
            <a:custGeom>
              <a:avLst/>
              <a:gdLst/>
              <a:ahLst/>
              <a:cxnLst/>
              <a:rect l="l" t="t" r="r" b="b"/>
              <a:pathLst>
                <a:path w="6339" h="3538" extrusionOk="0">
                  <a:moveTo>
                    <a:pt x="6329" y="30"/>
                  </a:moveTo>
                  <a:cubicBezTo>
                    <a:pt x="6338" y="91"/>
                    <a:pt x="6215" y="264"/>
                    <a:pt x="6188" y="309"/>
                  </a:cubicBezTo>
                  <a:cubicBezTo>
                    <a:pt x="6005" y="615"/>
                    <a:pt x="5785" y="898"/>
                    <a:pt x="5579" y="1191"/>
                  </a:cubicBezTo>
                  <a:cubicBezTo>
                    <a:pt x="5377" y="1477"/>
                    <a:pt x="5211" y="1780"/>
                    <a:pt x="5040" y="2085"/>
                  </a:cubicBezTo>
                  <a:cubicBezTo>
                    <a:pt x="5060" y="1957"/>
                    <a:pt x="5071" y="1690"/>
                    <a:pt x="5071" y="1690"/>
                  </a:cubicBezTo>
                  <a:cubicBezTo>
                    <a:pt x="5040" y="1688"/>
                    <a:pt x="4935" y="1805"/>
                    <a:pt x="4905" y="1828"/>
                  </a:cubicBezTo>
                  <a:cubicBezTo>
                    <a:pt x="4842" y="1880"/>
                    <a:pt x="4778" y="1931"/>
                    <a:pt x="4712" y="1981"/>
                  </a:cubicBezTo>
                  <a:cubicBezTo>
                    <a:pt x="4582" y="2078"/>
                    <a:pt x="4448" y="2174"/>
                    <a:pt x="4311" y="2260"/>
                  </a:cubicBezTo>
                  <a:cubicBezTo>
                    <a:pt x="4039" y="2433"/>
                    <a:pt x="3750" y="2577"/>
                    <a:pt x="3440" y="2670"/>
                  </a:cubicBezTo>
                  <a:cubicBezTo>
                    <a:pt x="2962" y="2814"/>
                    <a:pt x="2431" y="2727"/>
                    <a:pt x="1971" y="2918"/>
                  </a:cubicBezTo>
                  <a:cubicBezTo>
                    <a:pt x="1756" y="3006"/>
                    <a:pt x="1589" y="3178"/>
                    <a:pt x="1390" y="3296"/>
                  </a:cubicBezTo>
                  <a:cubicBezTo>
                    <a:pt x="980" y="3537"/>
                    <a:pt x="476" y="3530"/>
                    <a:pt x="1" y="3515"/>
                  </a:cubicBezTo>
                  <a:cubicBezTo>
                    <a:pt x="372" y="3277"/>
                    <a:pt x="743" y="3039"/>
                    <a:pt x="1115" y="2802"/>
                  </a:cubicBezTo>
                  <a:cubicBezTo>
                    <a:pt x="891" y="2761"/>
                    <a:pt x="675" y="2671"/>
                    <a:pt x="486" y="2544"/>
                  </a:cubicBezTo>
                  <a:cubicBezTo>
                    <a:pt x="391" y="2478"/>
                    <a:pt x="150" y="2238"/>
                    <a:pt x="19" y="2258"/>
                  </a:cubicBezTo>
                  <a:cubicBezTo>
                    <a:pt x="295" y="2218"/>
                    <a:pt x="576" y="2179"/>
                    <a:pt x="851" y="2222"/>
                  </a:cubicBezTo>
                  <a:cubicBezTo>
                    <a:pt x="1013" y="2247"/>
                    <a:pt x="1171" y="2300"/>
                    <a:pt x="1327" y="2352"/>
                  </a:cubicBezTo>
                  <a:cubicBezTo>
                    <a:pt x="1646" y="2459"/>
                    <a:pt x="1976" y="2522"/>
                    <a:pt x="2296" y="2380"/>
                  </a:cubicBezTo>
                  <a:cubicBezTo>
                    <a:pt x="2777" y="2169"/>
                    <a:pt x="3099" y="1696"/>
                    <a:pt x="3447" y="1319"/>
                  </a:cubicBezTo>
                  <a:cubicBezTo>
                    <a:pt x="3356" y="1355"/>
                    <a:pt x="2964" y="1423"/>
                    <a:pt x="2857" y="1426"/>
                  </a:cubicBezTo>
                  <a:cubicBezTo>
                    <a:pt x="3255" y="1155"/>
                    <a:pt x="3652" y="882"/>
                    <a:pt x="4068" y="639"/>
                  </a:cubicBezTo>
                  <a:cubicBezTo>
                    <a:pt x="4421" y="434"/>
                    <a:pt x="4814" y="303"/>
                    <a:pt x="5210" y="205"/>
                  </a:cubicBezTo>
                  <a:cubicBezTo>
                    <a:pt x="5424" y="152"/>
                    <a:pt x="5642" y="106"/>
                    <a:pt x="5859" y="66"/>
                  </a:cubicBezTo>
                  <a:cubicBezTo>
                    <a:pt x="5979" y="44"/>
                    <a:pt x="6102" y="19"/>
                    <a:pt x="6224" y="13"/>
                  </a:cubicBezTo>
                  <a:cubicBezTo>
                    <a:pt x="6244" y="12"/>
                    <a:pt x="6305" y="1"/>
                    <a:pt x="6322" y="15"/>
                  </a:cubicBezTo>
                  <a:cubicBezTo>
                    <a:pt x="6326" y="19"/>
                    <a:pt x="6328" y="24"/>
                    <a:pt x="6329" y="30"/>
                  </a:cubicBezTo>
                  <a:close/>
                </a:path>
              </a:pathLst>
            </a:custGeom>
            <a:solidFill>
              <a:srgbClr val="518EE9">
                <a:alpha val="2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9" name="Google Shape;1329;p35"/>
            <p:cNvSpPr/>
            <p:nvPr/>
          </p:nvSpPr>
          <p:spPr>
            <a:xfrm>
              <a:off x="5117850" y="4199075"/>
              <a:ext cx="124275" cy="99700"/>
            </a:xfrm>
            <a:custGeom>
              <a:avLst/>
              <a:gdLst/>
              <a:ahLst/>
              <a:cxnLst/>
              <a:rect l="l" t="t" r="r" b="b"/>
              <a:pathLst>
                <a:path w="4971" h="3988" extrusionOk="0">
                  <a:moveTo>
                    <a:pt x="4953" y="22"/>
                  </a:moveTo>
                  <a:cubicBezTo>
                    <a:pt x="4971" y="71"/>
                    <a:pt x="4895" y="237"/>
                    <a:pt x="4880" y="279"/>
                  </a:cubicBezTo>
                  <a:cubicBezTo>
                    <a:pt x="4775" y="568"/>
                    <a:pt x="4636" y="841"/>
                    <a:pt x="4510" y="1121"/>
                  </a:cubicBezTo>
                  <a:cubicBezTo>
                    <a:pt x="4387" y="1395"/>
                    <a:pt x="4296" y="1677"/>
                    <a:pt x="4203" y="1962"/>
                  </a:cubicBezTo>
                  <a:cubicBezTo>
                    <a:pt x="4198" y="1852"/>
                    <a:pt x="4163" y="1624"/>
                    <a:pt x="4163" y="1624"/>
                  </a:cubicBezTo>
                  <a:cubicBezTo>
                    <a:pt x="4137" y="1629"/>
                    <a:pt x="4068" y="1743"/>
                    <a:pt x="4047" y="1768"/>
                  </a:cubicBezTo>
                  <a:cubicBezTo>
                    <a:pt x="4001" y="1822"/>
                    <a:pt x="3955" y="1875"/>
                    <a:pt x="3909" y="1927"/>
                  </a:cubicBezTo>
                  <a:cubicBezTo>
                    <a:pt x="3815" y="2031"/>
                    <a:pt x="3719" y="2133"/>
                    <a:pt x="3616" y="2229"/>
                  </a:cubicBezTo>
                  <a:cubicBezTo>
                    <a:pt x="3415" y="2418"/>
                    <a:pt x="3195" y="2587"/>
                    <a:pt x="2950" y="2716"/>
                  </a:cubicBezTo>
                  <a:cubicBezTo>
                    <a:pt x="2571" y="2915"/>
                    <a:pt x="2109" y="2929"/>
                    <a:pt x="1751" y="3164"/>
                  </a:cubicBezTo>
                  <a:cubicBezTo>
                    <a:pt x="1586" y="3273"/>
                    <a:pt x="1474" y="3445"/>
                    <a:pt x="1324" y="3577"/>
                  </a:cubicBezTo>
                  <a:cubicBezTo>
                    <a:pt x="1018" y="3847"/>
                    <a:pt x="592" y="3923"/>
                    <a:pt x="190" y="3988"/>
                  </a:cubicBezTo>
                  <a:cubicBezTo>
                    <a:pt x="463" y="3727"/>
                    <a:pt x="738" y="3467"/>
                    <a:pt x="1012" y="3205"/>
                  </a:cubicBezTo>
                  <a:cubicBezTo>
                    <a:pt x="816" y="3208"/>
                    <a:pt x="621" y="3167"/>
                    <a:pt x="440" y="3091"/>
                  </a:cubicBezTo>
                  <a:cubicBezTo>
                    <a:pt x="349" y="3052"/>
                    <a:pt x="107" y="2888"/>
                    <a:pt x="0" y="2927"/>
                  </a:cubicBezTo>
                  <a:cubicBezTo>
                    <a:pt x="227" y="2847"/>
                    <a:pt x="457" y="2768"/>
                    <a:pt x="696" y="2759"/>
                  </a:cubicBezTo>
                  <a:cubicBezTo>
                    <a:pt x="836" y="2755"/>
                    <a:pt x="977" y="2774"/>
                    <a:pt x="1117" y="2793"/>
                  </a:cubicBezTo>
                  <a:cubicBezTo>
                    <a:pt x="1404" y="2830"/>
                    <a:pt x="1692" y="2829"/>
                    <a:pt x="1938" y="2658"/>
                  </a:cubicBezTo>
                  <a:cubicBezTo>
                    <a:pt x="2308" y="2402"/>
                    <a:pt x="2503" y="1951"/>
                    <a:pt x="2736" y="1577"/>
                  </a:cubicBezTo>
                  <a:cubicBezTo>
                    <a:pt x="2664" y="1621"/>
                    <a:pt x="2344" y="1744"/>
                    <a:pt x="2256" y="1763"/>
                  </a:cubicBezTo>
                  <a:cubicBezTo>
                    <a:pt x="2546" y="1469"/>
                    <a:pt x="2837" y="1176"/>
                    <a:pt x="3148" y="903"/>
                  </a:cubicBezTo>
                  <a:cubicBezTo>
                    <a:pt x="3412" y="672"/>
                    <a:pt x="3720" y="497"/>
                    <a:pt x="4038" y="351"/>
                  </a:cubicBezTo>
                  <a:cubicBezTo>
                    <a:pt x="4210" y="272"/>
                    <a:pt x="4386" y="197"/>
                    <a:pt x="4563" y="128"/>
                  </a:cubicBezTo>
                  <a:cubicBezTo>
                    <a:pt x="4661" y="90"/>
                    <a:pt x="4760" y="49"/>
                    <a:pt x="4862" y="24"/>
                  </a:cubicBezTo>
                  <a:cubicBezTo>
                    <a:pt x="4879" y="19"/>
                    <a:pt x="4927" y="1"/>
                    <a:pt x="4945" y="10"/>
                  </a:cubicBezTo>
                  <a:cubicBezTo>
                    <a:pt x="4948" y="12"/>
                    <a:pt x="4952" y="17"/>
                    <a:pt x="4953" y="22"/>
                  </a:cubicBezTo>
                  <a:close/>
                </a:path>
              </a:pathLst>
            </a:custGeom>
            <a:solidFill>
              <a:srgbClr val="518EE9">
                <a:alpha val="2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0" name="Google Shape;1330;p35"/>
            <p:cNvSpPr/>
            <p:nvPr/>
          </p:nvSpPr>
          <p:spPr>
            <a:xfrm>
              <a:off x="4964350" y="4221425"/>
              <a:ext cx="173975" cy="57100"/>
            </a:xfrm>
            <a:custGeom>
              <a:avLst/>
              <a:gdLst/>
              <a:ahLst/>
              <a:cxnLst/>
              <a:rect l="l" t="t" r="r" b="b"/>
              <a:pathLst>
                <a:path w="6959" h="2284" extrusionOk="0">
                  <a:moveTo>
                    <a:pt x="6958" y="89"/>
                  </a:moveTo>
                  <a:cubicBezTo>
                    <a:pt x="6951" y="149"/>
                    <a:pt x="6793" y="290"/>
                    <a:pt x="6757" y="326"/>
                  </a:cubicBezTo>
                  <a:cubicBezTo>
                    <a:pt x="6508" y="584"/>
                    <a:pt x="6229" y="809"/>
                    <a:pt x="5963" y="1047"/>
                  </a:cubicBezTo>
                  <a:cubicBezTo>
                    <a:pt x="5701" y="1280"/>
                    <a:pt x="5469" y="1536"/>
                    <a:pt x="5235" y="1795"/>
                  </a:cubicBezTo>
                  <a:cubicBezTo>
                    <a:pt x="5282" y="1675"/>
                    <a:pt x="5354" y="1417"/>
                    <a:pt x="5354" y="1417"/>
                  </a:cubicBezTo>
                  <a:cubicBezTo>
                    <a:pt x="5324" y="1409"/>
                    <a:pt x="5195" y="1498"/>
                    <a:pt x="5161" y="1514"/>
                  </a:cubicBezTo>
                  <a:cubicBezTo>
                    <a:pt x="5088" y="1550"/>
                    <a:pt x="5013" y="1584"/>
                    <a:pt x="4939" y="1618"/>
                  </a:cubicBezTo>
                  <a:cubicBezTo>
                    <a:pt x="4791" y="1685"/>
                    <a:pt x="4638" y="1747"/>
                    <a:pt x="4485" y="1800"/>
                  </a:cubicBezTo>
                  <a:cubicBezTo>
                    <a:pt x="4180" y="1905"/>
                    <a:pt x="3866" y="1981"/>
                    <a:pt x="3544" y="2000"/>
                  </a:cubicBezTo>
                  <a:cubicBezTo>
                    <a:pt x="3045" y="2031"/>
                    <a:pt x="2547" y="1826"/>
                    <a:pt x="2055" y="1906"/>
                  </a:cubicBezTo>
                  <a:cubicBezTo>
                    <a:pt x="1827" y="1943"/>
                    <a:pt x="1625" y="2073"/>
                    <a:pt x="1404" y="2142"/>
                  </a:cubicBezTo>
                  <a:cubicBezTo>
                    <a:pt x="951" y="2284"/>
                    <a:pt x="460" y="2161"/>
                    <a:pt x="1" y="2039"/>
                  </a:cubicBezTo>
                  <a:cubicBezTo>
                    <a:pt x="417" y="1891"/>
                    <a:pt x="833" y="1745"/>
                    <a:pt x="1249" y="1598"/>
                  </a:cubicBezTo>
                  <a:cubicBezTo>
                    <a:pt x="1040" y="1508"/>
                    <a:pt x="850" y="1371"/>
                    <a:pt x="696" y="1204"/>
                  </a:cubicBezTo>
                  <a:cubicBezTo>
                    <a:pt x="618" y="1119"/>
                    <a:pt x="438" y="829"/>
                    <a:pt x="305" y="819"/>
                  </a:cubicBezTo>
                  <a:cubicBezTo>
                    <a:pt x="584" y="844"/>
                    <a:pt x="866" y="869"/>
                    <a:pt x="1125" y="974"/>
                  </a:cubicBezTo>
                  <a:cubicBezTo>
                    <a:pt x="1278" y="1035"/>
                    <a:pt x="1417" y="1122"/>
                    <a:pt x="1557" y="1209"/>
                  </a:cubicBezTo>
                  <a:cubicBezTo>
                    <a:pt x="1845" y="1385"/>
                    <a:pt x="2150" y="1521"/>
                    <a:pt x="2496" y="1457"/>
                  </a:cubicBezTo>
                  <a:cubicBezTo>
                    <a:pt x="3011" y="1360"/>
                    <a:pt x="3433" y="973"/>
                    <a:pt x="3858" y="687"/>
                  </a:cubicBezTo>
                  <a:cubicBezTo>
                    <a:pt x="3760" y="700"/>
                    <a:pt x="3363" y="678"/>
                    <a:pt x="3259" y="656"/>
                  </a:cubicBezTo>
                  <a:cubicBezTo>
                    <a:pt x="3708" y="481"/>
                    <a:pt x="4157" y="308"/>
                    <a:pt x="4617" y="165"/>
                  </a:cubicBezTo>
                  <a:cubicBezTo>
                    <a:pt x="5008" y="45"/>
                    <a:pt x="5420" y="7"/>
                    <a:pt x="5827" y="3"/>
                  </a:cubicBezTo>
                  <a:cubicBezTo>
                    <a:pt x="6049" y="1"/>
                    <a:pt x="6271" y="6"/>
                    <a:pt x="6492" y="15"/>
                  </a:cubicBezTo>
                  <a:cubicBezTo>
                    <a:pt x="6614" y="22"/>
                    <a:pt x="6738" y="25"/>
                    <a:pt x="6860" y="46"/>
                  </a:cubicBezTo>
                  <a:cubicBezTo>
                    <a:pt x="6879" y="50"/>
                    <a:pt x="6940" y="53"/>
                    <a:pt x="6954" y="71"/>
                  </a:cubicBezTo>
                  <a:cubicBezTo>
                    <a:pt x="6958" y="76"/>
                    <a:pt x="6959" y="81"/>
                    <a:pt x="6958" y="89"/>
                  </a:cubicBezTo>
                  <a:close/>
                </a:path>
              </a:pathLst>
            </a:custGeom>
            <a:solidFill>
              <a:srgbClr val="518EE9">
                <a:alpha val="2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1" name="Google Shape;1331;p35"/>
            <p:cNvSpPr/>
            <p:nvPr/>
          </p:nvSpPr>
          <p:spPr>
            <a:xfrm>
              <a:off x="4952000" y="4192200"/>
              <a:ext cx="105800" cy="32800"/>
            </a:xfrm>
            <a:custGeom>
              <a:avLst/>
              <a:gdLst/>
              <a:ahLst/>
              <a:cxnLst/>
              <a:rect l="l" t="t" r="r" b="b"/>
              <a:pathLst>
                <a:path w="4232" h="1312" extrusionOk="0">
                  <a:moveTo>
                    <a:pt x="4232" y="72"/>
                  </a:moveTo>
                  <a:cubicBezTo>
                    <a:pt x="4227" y="108"/>
                    <a:pt x="4129" y="191"/>
                    <a:pt x="4107" y="214"/>
                  </a:cubicBezTo>
                  <a:cubicBezTo>
                    <a:pt x="3953" y="365"/>
                    <a:pt x="3781" y="497"/>
                    <a:pt x="3617" y="637"/>
                  </a:cubicBezTo>
                  <a:cubicBezTo>
                    <a:pt x="3456" y="773"/>
                    <a:pt x="3312" y="926"/>
                    <a:pt x="3166" y="1078"/>
                  </a:cubicBezTo>
                  <a:cubicBezTo>
                    <a:pt x="3197" y="1006"/>
                    <a:pt x="3244" y="851"/>
                    <a:pt x="3244" y="851"/>
                  </a:cubicBezTo>
                  <a:cubicBezTo>
                    <a:pt x="3226" y="846"/>
                    <a:pt x="3147" y="898"/>
                    <a:pt x="3126" y="907"/>
                  </a:cubicBezTo>
                  <a:cubicBezTo>
                    <a:pt x="3080" y="928"/>
                    <a:pt x="3036" y="948"/>
                    <a:pt x="2990" y="967"/>
                  </a:cubicBezTo>
                  <a:cubicBezTo>
                    <a:pt x="2900" y="1005"/>
                    <a:pt x="2807" y="1040"/>
                    <a:pt x="2713" y="1071"/>
                  </a:cubicBezTo>
                  <a:cubicBezTo>
                    <a:pt x="2528" y="1130"/>
                    <a:pt x="2336" y="1171"/>
                    <a:pt x="2142" y="1178"/>
                  </a:cubicBezTo>
                  <a:cubicBezTo>
                    <a:pt x="1840" y="1189"/>
                    <a:pt x="1542" y="1058"/>
                    <a:pt x="1244" y="1100"/>
                  </a:cubicBezTo>
                  <a:cubicBezTo>
                    <a:pt x="1105" y="1119"/>
                    <a:pt x="981" y="1194"/>
                    <a:pt x="848" y="1233"/>
                  </a:cubicBezTo>
                  <a:cubicBezTo>
                    <a:pt x="572" y="1312"/>
                    <a:pt x="277" y="1230"/>
                    <a:pt x="1" y="1150"/>
                  </a:cubicBezTo>
                  <a:cubicBezTo>
                    <a:pt x="255" y="1067"/>
                    <a:pt x="508" y="985"/>
                    <a:pt x="761" y="902"/>
                  </a:cubicBezTo>
                  <a:cubicBezTo>
                    <a:pt x="636" y="844"/>
                    <a:pt x="525" y="758"/>
                    <a:pt x="433" y="656"/>
                  </a:cubicBezTo>
                  <a:cubicBezTo>
                    <a:pt x="387" y="604"/>
                    <a:pt x="282" y="425"/>
                    <a:pt x="203" y="418"/>
                  </a:cubicBezTo>
                  <a:cubicBezTo>
                    <a:pt x="371" y="437"/>
                    <a:pt x="541" y="456"/>
                    <a:pt x="695" y="523"/>
                  </a:cubicBezTo>
                  <a:cubicBezTo>
                    <a:pt x="786" y="562"/>
                    <a:pt x="870" y="617"/>
                    <a:pt x="953" y="671"/>
                  </a:cubicBezTo>
                  <a:cubicBezTo>
                    <a:pt x="1124" y="782"/>
                    <a:pt x="1307" y="869"/>
                    <a:pt x="1516" y="834"/>
                  </a:cubicBezTo>
                  <a:cubicBezTo>
                    <a:pt x="1828" y="784"/>
                    <a:pt x="2090" y="555"/>
                    <a:pt x="2350" y="389"/>
                  </a:cubicBezTo>
                  <a:cubicBezTo>
                    <a:pt x="2292" y="396"/>
                    <a:pt x="2051" y="376"/>
                    <a:pt x="1989" y="362"/>
                  </a:cubicBezTo>
                  <a:cubicBezTo>
                    <a:pt x="2263" y="263"/>
                    <a:pt x="2537" y="164"/>
                    <a:pt x="2817" y="85"/>
                  </a:cubicBezTo>
                  <a:cubicBezTo>
                    <a:pt x="3054" y="18"/>
                    <a:pt x="3303" y="1"/>
                    <a:pt x="3550" y="4"/>
                  </a:cubicBezTo>
                  <a:cubicBezTo>
                    <a:pt x="3683" y="6"/>
                    <a:pt x="3817" y="13"/>
                    <a:pt x="3951" y="22"/>
                  </a:cubicBezTo>
                  <a:cubicBezTo>
                    <a:pt x="4025" y="27"/>
                    <a:pt x="4099" y="32"/>
                    <a:pt x="4173" y="45"/>
                  </a:cubicBezTo>
                  <a:cubicBezTo>
                    <a:pt x="4185" y="48"/>
                    <a:pt x="4222" y="51"/>
                    <a:pt x="4229" y="63"/>
                  </a:cubicBezTo>
                  <a:cubicBezTo>
                    <a:pt x="4231" y="65"/>
                    <a:pt x="4232" y="69"/>
                    <a:pt x="4232" y="72"/>
                  </a:cubicBezTo>
                  <a:close/>
                </a:path>
              </a:pathLst>
            </a:custGeom>
            <a:solidFill>
              <a:srgbClr val="518EE9">
                <a:alpha val="2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2" name="Google Shape;1332;p35"/>
            <p:cNvSpPr/>
            <p:nvPr/>
          </p:nvSpPr>
          <p:spPr>
            <a:xfrm>
              <a:off x="5237000" y="4108625"/>
              <a:ext cx="64475" cy="78425"/>
            </a:xfrm>
            <a:custGeom>
              <a:avLst/>
              <a:gdLst/>
              <a:ahLst/>
              <a:cxnLst/>
              <a:rect l="l" t="t" r="r" b="b"/>
              <a:pathLst>
                <a:path w="2579" h="3137" extrusionOk="0">
                  <a:moveTo>
                    <a:pt x="2560" y="9"/>
                  </a:moveTo>
                  <a:cubicBezTo>
                    <a:pt x="2578" y="36"/>
                    <a:pt x="2557" y="149"/>
                    <a:pt x="2555" y="176"/>
                  </a:cubicBezTo>
                  <a:cubicBezTo>
                    <a:pt x="2535" y="367"/>
                    <a:pt x="2493" y="554"/>
                    <a:pt x="2458" y="742"/>
                  </a:cubicBezTo>
                  <a:cubicBezTo>
                    <a:pt x="2426" y="928"/>
                    <a:pt x="2414" y="1112"/>
                    <a:pt x="2400" y="1299"/>
                  </a:cubicBezTo>
                  <a:cubicBezTo>
                    <a:pt x="2380" y="1232"/>
                    <a:pt x="2325" y="1100"/>
                    <a:pt x="2325" y="1100"/>
                  </a:cubicBezTo>
                  <a:cubicBezTo>
                    <a:pt x="2310" y="1106"/>
                    <a:pt x="2285" y="1187"/>
                    <a:pt x="2276" y="1205"/>
                  </a:cubicBezTo>
                  <a:cubicBezTo>
                    <a:pt x="2257" y="1245"/>
                    <a:pt x="2237" y="1284"/>
                    <a:pt x="2217" y="1323"/>
                  </a:cubicBezTo>
                  <a:cubicBezTo>
                    <a:pt x="2176" y="1401"/>
                    <a:pt x="2133" y="1476"/>
                    <a:pt x="2086" y="1549"/>
                  </a:cubicBezTo>
                  <a:cubicBezTo>
                    <a:pt x="1993" y="1696"/>
                    <a:pt x="1885" y="1832"/>
                    <a:pt x="1756" y="1947"/>
                  </a:cubicBezTo>
                  <a:cubicBezTo>
                    <a:pt x="1556" y="2125"/>
                    <a:pt x="1278" y="2203"/>
                    <a:pt x="1097" y="2400"/>
                  </a:cubicBezTo>
                  <a:cubicBezTo>
                    <a:pt x="1015" y="2492"/>
                    <a:pt x="971" y="2613"/>
                    <a:pt x="902" y="2715"/>
                  </a:cubicBezTo>
                  <a:cubicBezTo>
                    <a:pt x="757" y="2925"/>
                    <a:pt x="511" y="3037"/>
                    <a:pt x="277" y="3137"/>
                  </a:cubicBezTo>
                  <a:cubicBezTo>
                    <a:pt x="403" y="2938"/>
                    <a:pt x="529" y="2737"/>
                    <a:pt x="657" y="2538"/>
                  </a:cubicBezTo>
                  <a:cubicBezTo>
                    <a:pt x="538" y="2568"/>
                    <a:pt x="413" y="2573"/>
                    <a:pt x="293" y="2555"/>
                  </a:cubicBezTo>
                  <a:cubicBezTo>
                    <a:pt x="231" y="2545"/>
                    <a:pt x="60" y="2483"/>
                    <a:pt x="0" y="2523"/>
                  </a:cubicBezTo>
                  <a:cubicBezTo>
                    <a:pt x="125" y="2440"/>
                    <a:pt x="253" y="2357"/>
                    <a:pt x="397" y="2316"/>
                  </a:cubicBezTo>
                  <a:cubicBezTo>
                    <a:pt x="481" y="2291"/>
                    <a:pt x="569" y="2282"/>
                    <a:pt x="657" y="2271"/>
                  </a:cubicBezTo>
                  <a:cubicBezTo>
                    <a:pt x="836" y="2250"/>
                    <a:pt x="1011" y="2207"/>
                    <a:pt x="1135" y="2065"/>
                  </a:cubicBezTo>
                  <a:cubicBezTo>
                    <a:pt x="1319" y="1854"/>
                    <a:pt x="1369" y="1551"/>
                    <a:pt x="1453" y="1289"/>
                  </a:cubicBezTo>
                  <a:cubicBezTo>
                    <a:pt x="1417" y="1326"/>
                    <a:pt x="1241" y="1449"/>
                    <a:pt x="1190" y="1474"/>
                  </a:cubicBezTo>
                  <a:cubicBezTo>
                    <a:pt x="1322" y="1252"/>
                    <a:pt x="1453" y="1029"/>
                    <a:pt x="1600" y="818"/>
                  </a:cubicBezTo>
                  <a:cubicBezTo>
                    <a:pt x="1725" y="638"/>
                    <a:pt x="1886" y="484"/>
                    <a:pt x="2056" y="348"/>
                  </a:cubicBezTo>
                  <a:cubicBezTo>
                    <a:pt x="2149" y="274"/>
                    <a:pt x="2243" y="202"/>
                    <a:pt x="2339" y="133"/>
                  </a:cubicBezTo>
                  <a:cubicBezTo>
                    <a:pt x="2393" y="96"/>
                    <a:pt x="2447" y="56"/>
                    <a:pt x="2505" y="24"/>
                  </a:cubicBezTo>
                  <a:cubicBezTo>
                    <a:pt x="2514" y="19"/>
                    <a:pt x="2541" y="0"/>
                    <a:pt x="2554" y="4"/>
                  </a:cubicBezTo>
                  <a:cubicBezTo>
                    <a:pt x="2556" y="4"/>
                    <a:pt x="2559" y="6"/>
                    <a:pt x="2560" y="9"/>
                  </a:cubicBezTo>
                  <a:close/>
                </a:path>
              </a:pathLst>
            </a:custGeom>
            <a:solidFill>
              <a:srgbClr val="518EE9">
                <a:alpha val="2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" name="Google Shape;1333;p35"/>
            <p:cNvSpPr/>
            <p:nvPr/>
          </p:nvSpPr>
          <p:spPr>
            <a:xfrm>
              <a:off x="5145400" y="4051975"/>
              <a:ext cx="82450" cy="62900"/>
            </a:xfrm>
            <a:custGeom>
              <a:avLst/>
              <a:gdLst/>
              <a:ahLst/>
              <a:cxnLst/>
              <a:rect l="l" t="t" r="r" b="b"/>
              <a:pathLst>
                <a:path w="3298" h="2516" extrusionOk="0">
                  <a:moveTo>
                    <a:pt x="3287" y="15"/>
                  </a:moveTo>
                  <a:cubicBezTo>
                    <a:pt x="3298" y="47"/>
                    <a:pt x="3246" y="155"/>
                    <a:pt x="3235" y="181"/>
                  </a:cubicBezTo>
                  <a:cubicBezTo>
                    <a:pt x="3160" y="368"/>
                    <a:pt x="3065" y="544"/>
                    <a:pt x="2977" y="725"/>
                  </a:cubicBezTo>
                  <a:cubicBezTo>
                    <a:pt x="2892" y="900"/>
                    <a:pt x="2827" y="1084"/>
                    <a:pt x="2762" y="1268"/>
                  </a:cubicBezTo>
                  <a:cubicBezTo>
                    <a:pt x="2760" y="1195"/>
                    <a:pt x="2742" y="1047"/>
                    <a:pt x="2742" y="1047"/>
                  </a:cubicBezTo>
                  <a:cubicBezTo>
                    <a:pt x="2725" y="1048"/>
                    <a:pt x="2677" y="1122"/>
                    <a:pt x="2663" y="1138"/>
                  </a:cubicBezTo>
                  <a:cubicBezTo>
                    <a:pt x="2633" y="1173"/>
                    <a:pt x="2602" y="1206"/>
                    <a:pt x="2570" y="1240"/>
                  </a:cubicBezTo>
                  <a:cubicBezTo>
                    <a:pt x="2507" y="1305"/>
                    <a:pt x="2442" y="1370"/>
                    <a:pt x="2373" y="1430"/>
                  </a:cubicBezTo>
                  <a:cubicBezTo>
                    <a:pt x="2239" y="1551"/>
                    <a:pt x="2092" y="1657"/>
                    <a:pt x="1930" y="1736"/>
                  </a:cubicBezTo>
                  <a:cubicBezTo>
                    <a:pt x="1678" y="1859"/>
                    <a:pt x="1376" y="1860"/>
                    <a:pt x="1138" y="2006"/>
                  </a:cubicBezTo>
                  <a:cubicBezTo>
                    <a:pt x="1028" y="2076"/>
                    <a:pt x="951" y="2186"/>
                    <a:pt x="852" y="2269"/>
                  </a:cubicBezTo>
                  <a:cubicBezTo>
                    <a:pt x="647" y="2438"/>
                    <a:pt x="368" y="2481"/>
                    <a:pt x="103" y="2515"/>
                  </a:cubicBezTo>
                  <a:cubicBezTo>
                    <a:pt x="288" y="2350"/>
                    <a:pt x="471" y="2185"/>
                    <a:pt x="655" y="2020"/>
                  </a:cubicBezTo>
                  <a:cubicBezTo>
                    <a:pt x="528" y="2017"/>
                    <a:pt x="400" y="1988"/>
                    <a:pt x="284" y="1934"/>
                  </a:cubicBezTo>
                  <a:cubicBezTo>
                    <a:pt x="226" y="1907"/>
                    <a:pt x="70" y="1796"/>
                    <a:pt x="0" y="1819"/>
                  </a:cubicBezTo>
                  <a:cubicBezTo>
                    <a:pt x="149" y="1772"/>
                    <a:pt x="301" y="1724"/>
                    <a:pt x="457" y="1723"/>
                  </a:cubicBezTo>
                  <a:cubicBezTo>
                    <a:pt x="549" y="1723"/>
                    <a:pt x="640" y="1738"/>
                    <a:pt x="731" y="1752"/>
                  </a:cubicBezTo>
                  <a:cubicBezTo>
                    <a:pt x="918" y="1782"/>
                    <a:pt x="1106" y="1787"/>
                    <a:pt x="1271" y="1679"/>
                  </a:cubicBezTo>
                  <a:cubicBezTo>
                    <a:pt x="1516" y="1520"/>
                    <a:pt x="1652" y="1229"/>
                    <a:pt x="1811" y="988"/>
                  </a:cubicBezTo>
                  <a:cubicBezTo>
                    <a:pt x="1764" y="1017"/>
                    <a:pt x="1552" y="1090"/>
                    <a:pt x="1494" y="1101"/>
                  </a:cubicBezTo>
                  <a:cubicBezTo>
                    <a:pt x="1689" y="914"/>
                    <a:pt x="1884" y="728"/>
                    <a:pt x="2092" y="556"/>
                  </a:cubicBezTo>
                  <a:cubicBezTo>
                    <a:pt x="2269" y="410"/>
                    <a:pt x="2473" y="302"/>
                    <a:pt x="2684" y="213"/>
                  </a:cubicBezTo>
                  <a:cubicBezTo>
                    <a:pt x="2798" y="164"/>
                    <a:pt x="2914" y="119"/>
                    <a:pt x="3030" y="77"/>
                  </a:cubicBezTo>
                  <a:cubicBezTo>
                    <a:pt x="3095" y="53"/>
                    <a:pt x="3160" y="29"/>
                    <a:pt x="3227" y="14"/>
                  </a:cubicBezTo>
                  <a:cubicBezTo>
                    <a:pt x="3238" y="11"/>
                    <a:pt x="3271" y="0"/>
                    <a:pt x="3282" y="6"/>
                  </a:cubicBezTo>
                  <a:cubicBezTo>
                    <a:pt x="3284" y="9"/>
                    <a:pt x="3287" y="11"/>
                    <a:pt x="3288" y="15"/>
                  </a:cubicBezTo>
                  <a:close/>
                </a:path>
              </a:pathLst>
            </a:custGeom>
            <a:solidFill>
              <a:srgbClr val="518EE9">
                <a:alpha val="2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" name="Google Shape;1334;p35"/>
            <p:cNvSpPr/>
            <p:nvPr/>
          </p:nvSpPr>
          <p:spPr>
            <a:xfrm>
              <a:off x="5243275" y="3982625"/>
              <a:ext cx="106925" cy="107650"/>
            </a:xfrm>
            <a:custGeom>
              <a:avLst/>
              <a:gdLst/>
              <a:ahLst/>
              <a:cxnLst/>
              <a:rect l="l" t="t" r="r" b="b"/>
              <a:pathLst>
                <a:path w="4277" h="4306" extrusionOk="0">
                  <a:moveTo>
                    <a:pt x="4255" y="17"/>
                  </a:moveTo>
                  <a:cubicBezTo>
                    <a:pt x="4277" y="61"/>
                    <a:pt x="4228" y="225"/>
                    <a:pt x="4218" y="265"/>
                  </a:cubicBezTo>
                  <a:cubicBezTo>
                    <a:pt x="4156" y="548"/>
                    <a:pt x="4061" y="820"/>
                    <a:pt x="3979" y="1096"/>
                  </a:cubicBezTo>
                  <a:cubicBezTo>
                    <a:pt x="3898" y="1368"/>
                    <a:pt x="3848" y="1641"/>
                    <a:pt x="3797" y="1919"/>
                  </a:cubicBezTo>
                  <a:cubicBezTo>
                    <a:pt x="3779" y="1816"/>
                    <a:pt x="3718" y="1609"/>
                    <a:pt x="3718" y="1609"/>
                  </a:cubicBezTo>
                  <a:cubicBezTo>
                    <a:pt x="3695" y="1615"/>
                    <a:pt x="3644" y="1732"/>
                    <a:pt x="3628" y="1758"/>
                  </a:cubicBezTo>
                  <a:cubicBezTo>
                    <a:pt x="3592" y="1813"/>
                    <a:pt x="3556" y="1868"/>
                    <a:pt x="3519" y="1922"/>
                  </a:cubicBezTo>
                  <a:cubicBezTo>
                    <a:pt x="3444" y="2031"/>
                    <a:pt x="3366" y="2138"/>
                    <a:pt x="3283" y="2241"/>
                  </a:cubicBezTo>
                  <a:cubicBezTo>
                    <a:pt x="3120" y="2441"/>
                    <a:pt x="2935" y="2627"/>
                    <a:pt x="2724" y="2777"/>
                  </a:cubicBezTo>
                  <a:cubicBezTo>
                    <a:pt x="2394" y="3010"/>
                    <a:pt x="1966" y="3080"/>
                    <a:pt x="1663" y="3344"/>
                  </a:cubicBezTo>
                  <a:cubicBezTo>
                    <a:pt x="1521" y="3466"/>
                    <a:pt x="1437" y="3641"/>
                    <a:pt x="1316" y="3781"/>
                  </a:cubicBezTo>
                  <a:cubicBezTo>
                    <a:pt x="1063" y="4071"/>
                    <a:pt x="676" y="4195"/>
                    <a:pt x="308" y="4306"/>
                  </a:cubicBezTo>
                  <a:cubicBezTo>
                    <a:pt x="532" y="4029"/>
                    <a:pt x="755" y="3751"/>
                    <a:pt x="978" y="3474"/>
                  </a:cubicBezTo>
                  <a:cubicBezTo>
                    <a:pt x="796" y="3500"/>
                    <a:pt x="609" y="3487"/>
                    <a:pt x="430" y="3438"/>
                  </a:cubicBezTo>
                  <a:cubicBezTo>
                    <a:pt x="341" y="3413"/>
                    <a:pt x="95" y="3291"/>
                    <a:pt x="1" y="3340"/>
                  </a:cubicBezTo>
                  <a:cubicBezTo>
                    <a:pt x="201" y="3239"/>
                    <a:pt x="406" y="3136"/>
                    <a:pt x="627" y="3099"/>
                  </a:cubicBezTo>
                  <a:cubicBezTo>
                    <a:pt x="759" y="3076"/>
                    <a:pt x="892" y="3076"/>
                    <a:pt x="1025" y="3076"/>
                  </a:cubicBezTo>
                  <a:cubicBezTo>
                    <a:pt x="1297" y="3075"/>
                    <a:pt x="1565" y="3039"/>
                    <a:pt x="1774" y="2849"/>
                  </a:cubicBezTo>
                  <a:cubicBezTo>
                    <a:pt x="2086" y="2564"/>
                    <a:pt x="2211" y="2119"/>
                    <a:pt x="2382" y="1743"/>
                  </a:cubicBezTo>
                  <a:cubicBezTo>
                    <a:pt x="2321" y="1792"/>
                    <a:pt x="2038" y="1946"/>
                    <a:pt x="1958" y="1974"/>
                  </a:cubicBezTo>
                  <a:cubicBezTo>
                    <a:pt x="2193" y="1665"/>
                    <a:pt x="2427" y="1355"/>
                    <a:pt x="2682" y="1063"/>
                  </a:cubicBezTo>
                  <a:cubicBezTo>
                    <a:pt x="2900" y="814"/>
                    <a:pt x="3166" y="613"/>
                    <a:pt x="3443" y="438"/>
                  </a:cubicBezTo>
                  <a:cubicBezTo>
                    <a:pt x="3594" y="342"/>
                    <a:pt x="3749" y="251"/>
                    <a:pt x="3905" y="164"/>
                  </a:cubicBezTo>
                  <a:cubicBezTo>
                    <a:pt x="3990" y="117"/>
                    <a:pt x="4078" y="67"/>
                    <a:pt x="4170" y="30"/>
                  </a:cubicBezTo>
                  <a:cubicBezTo>
                    <a:pt x="4185" y="24"/>
                    <a:pt x="4228" y="0"/>
                    <a:pt x="4246" y="7"/>
                  </a:cubicBezTo>
                  <a:cubicBezTo>
                    <a:pt x="4249" y="9"/>
                    <a:pt x="4253" y="12"/>
                    <a:pt x="4255" y="17"/>
                  </a:cubicBezTo>
                  <a:close/>
                </a:path>
              </a:pathLst>
            </a:custGeom>
            <a:solidFill>
              <a:srgbClr val="518EE9">
                <a:alpha val="2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35" name="Google Shape;1335;p35"/>
          <p:cNvGrpSpPr/>
          <p:nvPr/>
        </p:nvGrpSpPr>
        <p:grpSpPr>
          <a:xfrm flipH="1">
            <a:off x="5063140" y="12"/>
            <a:ext cx="4079195" cy="1628568"/>
            <a:chOff x="427039" y="2728590"/>
            <a:chExt cx="1486533" cy="593480"/>
          </a:xfrm>
        </p:grpSpPr>
        <p:sp>
          <p:nvSpPr>
            <p:cNvPr id="1336" name="Google Shape;1336;p35"/>
            <p:cNvSpPr/>
            <p:nvPr/>
          </p:nvSpPr>
          <p:spPr>
            <a:xfrm>
              <a:off x="427039" y="2728590"/>
              <a:ext cx="1486533" cy="593480"/>
            </a:xfrm>
            <a:custGeom>
              <a:avLst/>
              <a:gdLst/>
              <a:ahLst/>
              <a:cxnLst/>
              <a:rect l="l" t="t" r="r" b="b"/>
              <a:pathLst>
                <a:path w="37782" h="15084" extrusionOk="0">
                  <a:moveTo>
                    <a:pt x="37751" y="0"/>
                  </a:moveTo>
                  <a:cubicBezTo>
                    <a:pt x="37782" y="1158"/>
                    <a:pt x="37191" y="2373"/>
                    <a:pt x="36436" y="3308"/>
                  </a:cubicBezTo>
                  <a:cubicBezTo>
                    <a:pt x="34588" y="5588"/>
                    <a:pt x="31816" y="6991"/>
                    <a:pt x="28948" y="7621"/>
                  </a:cubicBezTo>
                  <a:cubicBezTo>
                    <a:pt x="26080" y="8250"/>
                    <a:pt x="23103" y="8164"/>
                    <a:pt x="20181" y="7889"/>
                  </a:cubicBezTo>
                  <a:cubicBezTo>
                    <a:pt x="17565" y="7643"/>
                    <a:pt x="14924" y="7248"/>
                    <a:pt x="12327" y="7640"/>
                  </a:cubicBezTo>
                  <a:cubicBezTo>
                    <a:pt x="7468" y="8373"/>
                    <a:pt x="3657" y="11625"/>
                    <a:pt x="0" y="1508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518EE9">
                <a:alpha val="2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" name="Google Shape;1337;p35"/>
            <p:cNvSpPr/>
            <p:nvPr/>
          </p:nvSpPr>
          <p:spPr>
            <a:xfrm>
              <a:off x="427039" y="2728590"/>
              <a:ext cx="1199668" cy="519865"/>
            </a:xfrm>
            <a:custGeom>
              <a:avLst/>
              <a:gdLst/>
              <a:ahLst/>
              <a:cxnLst/>
              <a:rect l="l" t="t" r="r" b="b"/>
              <a:pathLst>
                <a:path w="30491" h="13213" extrusionOk="0">
                  <a:moveTo>
                    <a:pt x="18675" y="0"/>
                  </a:moveTo>
                  <a:cubicBezTo>
                    <a:pt x="18451" y="367"/>
                    <a:pt x="18136" y="678"/>
                    <a:pt x="17783" y="928"/>
                  </a:cubicBezTo>
                  <a:cubicBezTo>
                    <a:pt x="15172" y="2774"/>
                    <a:pt x="12014" y="1441"/>
                    <a:pt x="9131" y="1759"/>
                  </a:cubicBezTo>
                  <a:cubicBezTo>
                    <a:pt x="8543" y="1823"/>
                    <a:pt x="7964" y="2005"/>
                    <a:pt x="7487" y="2361"/>
                  </a:cubicBezTo>
                  <a:cubicBezTo>
                    <a:pt x="8318" y="1203"/>
                    <a:pt x="9613" y="657"/>
                    <a:pt x="10824" y="0"/>
                  </a:cubicBezTo>
                  <a:lnTo>
                    <a:pt x="0" y="0"/>
                  </a:lnTo>
                  <a:lnTo>
                    <a:pt x="0" y="13213"/>
                  </a:lnTo>
                  <a:cubicBezTo>
                    <a:pt x="3034" y="9326"/>
                    <a:pt x="6267" y="5658"/>
                    <a:pt x="10864" y="4223"/>
                  </a:cubicBezTo>
                  <a:cubicBezTo>
                    <a:pt x="13371" y="3440"/>
                    <a:pt x="16041" y="3430"/>
                    <a:pt x="18664" y="3274"/>
                  </a:cubicBezTo>
                  <a:cubicBezTo>
                    <a:pt x="21595" y="3104"/>
                    <a:pt x="24551" y="2733"/>
                    <a:pt x="27288" y="1676"/>
                  </a:cubicBezTo>
                  <a:cubicBezTo>
                    <a:pt x="28410" y="1244"/>
                    <a:pt x="29497" y="684"/>
                    <a:pt x="30491" y="0"/>
                  </a:cubicBezTo>
                  <a:lnTo>
                    <a:pt x="18675" y="0"/>
                  </a:lnTo>
                  <a:close/>
                </a:path>
              </a:pathLst>
            </a:custGeom>
            <a:solidFill>
              <a:srgbClr val="518EE9">
                <a:alpha val="2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38" name="Google Shape;1338;p35"/>
          <p:cNvGrpSpPr/>
          <p:nvPr/>
        </p:nvGrpSpPr>
        <p:grpSpPr>
          <a:xfrm flipH="1">
            <a:off x="6124235" y="432168"/>
            <a:ext cx="410285" cy="820543"/>
            <a:chOff x="3049925" y="2302950"/>
            <a:chExt cx="137675" cy="275350"/>
          </a:xfrm>
        </p:grpSpPr>
        <p:sp>
          <p:nvSpPr>
            <p:cNvPr id="1339" name="Google Shape;1339;p35"/>
            <p:cNvSpPr/>
            <p:nvPr/>
          </p:nvSpPr>
          <p:spPr>
            <a:xfrm>
              <a:off x="3130100" y="2363125"/>
              <a:ext cx="57500" cy="57525"/>
            </a:xfrm>
            <a:custGeom>
              <a:avLst/>
              <a:gdLst/>
              <a:ahLst/>
              <a:cxnLst/>
              <a:rect l="l" t="t" r="r" b="b"/>
              <a:pathLst>
                <a:path w="2300" h="2301" extrusionOk="0">
                  <a:moveTo>
                    <a:pt x="1151" y="1"/>
                  </a:moveTo>
                  <a:cubicBezTo>
                    <a:pt x="515" y="1"/>
                    <a:pt x="0" y="516"/>
                    <a:pt x="0" y="1151"/>
                  </a:cubicBezTo>
                  <a:cubicBezTo>
                    <a:pt x="0" y="1785"/>
                    <a:pt x="515" y="2300"/>
                    <a:pt x="1151" y="2300"/>
                  </a:cubicBezTo>
                  <a:cubicBezTo>
                    <a:pt x="1786" y="2300"/>
                    <a:pt x="2300" y="1785"/>
                    <a:pt x="2300" y="1151"/>
                  </a:cubicBezTo>
                  <a:cubicBezTo>
                    <a:pt x="2300" y="516"/>
                    <a:pt x="1786" y="1"/>
                    <a:pt x="11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" name="Google Shape;1340;p35"/>
            <p:cNvSpPr/>
            <p:nvPr/>
          </p:nvSpPr>
          <p:spPr>
            <a:xfrm>
              <a:off x="3049925" y="2363125"/>
              <a:ext cx="26050" cy="26025"/>
            </a:xfrm>
            <a:custGeom>
              <a:avLst/>
              <a:gdLst/>
              <a:ahLst/>
              <a:cxnLst/>
              <a:rect l="l" t="t" r="r" b="b"/>
              <a:pathLst>
                <a:path w="1042" h="1041" extrusionOk="0">
                  <a:moveTo>
                    <a:pt x="520" y="1"/>
                  </a:moveTo>
                  <a:cubicBezTo>
                    <a:pt x="233" y="1"/>
                    <a:pt x="0" y="234"/>
                    <a:pt x="0" y="521"/>
                  </a:cubicBezTo>
                  <a:cubicBezTo>
                    <a:pt x="0" y="808"/>
                    <a:pt x="233" y="1041"/>
                    <a:pt x="520" y="1041"/>
                  </a:cubicBezTo>
                  <a:cubicBezTo>
                    <a:pt x="807" y="1041"/>
                    <a:pt x="1042" y="808"/>
                    <a:pt x="1042" y="521"/>
                  </a:cubicBezTo>
                  <a:cubicBezTo>
                    <a:pt x="1042" y="234"/>
                    <a:pt x="807" y="1"/>
                    <a:pt x="5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" name="Google Shape;1341;p35"/>
            <p:cNvSpPr/>
            <p:nvPr/>
          </p:nvSpPr>
          <p:spPr>
            <a:xfrm>
              <a:off x="3090000" y="2474175"/>
              <a:ext cx="26025" cy="26050"/>
            </a:xfrm>
            <a:custGeom>
              <a:avLst/>
              <a:gdLst/>
              <a:ahLst/>
              <a:cxnLst/>
              <a:rect l="l" t="t" r="r" b="b"/>
              <a:pathLst>
                <a:path w="1041" h="1042" extrusionOk="0">
                  <a:moveTo>
                    <a:pt x="521" y="1"/>
                  </a:moveTo>
                  <a:cubicBezTo>
                    <a:pt x="234" y="1"/>
                    <a:pt x="1" y="233"/>
                    <a:pt x="1" y="522"/>
                  </a:cubicBezTo>
                  <a:cubicBezTo>
                    <a:pt x="1" y="809"/>
                    <a:pt x="234" y="1042"/>
                    <a:pt x="521" y="1042"/>
                  </a:cubicBezTo>
                  <a:cubicBezTo>
                    <a:pt x="808" y="1042"/>
                    <a:pt x="1041" y="809"/>
                    <a:pt x="1041" y="522"/>
                  </a:cubicBezTo>
                  <a:cubicBezTo>
                    <a:pt x="1041" y="233"/>
                    <a:pt x="808" y="1"/>
                    <a:pt x="5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" name="Google Shape;1342;p35"/>
            <p:cNvSpPr/>
            <p:nvPr/>
          </p:nvSpPr>
          <p:spPr>
            <a:xfrm>
              <a:off x="3093175" y="2565275"/>
              <a:ext cx="13025" cy="13025"/>
            </a:xfrm>
            <a:custGeom>
              <a:avLst/>
              <a:gdLst/>
              <a:ahLst/>
              <a:cxnLst/>
              <a:rect l="l" t="t" r="r" b="b"/>
              <a:pathLst>
                <a:path w="521" h="521" extrusionOk="0">
                  <a:moveTo>
                    <a:pt x="260" y="1"/>
                  </a:moveTo>
                  <a:cubicBezTo>
                    <a:pt x="116" y="1"/>
                    <a:pt x="0" y="117"/>
                    <a:pt x="0" y="261"/>
                  </a:cubicBezTo>
                  <a:cubicBezTo>
                    <a:pt x="0" y="405"/>
                    <a:pt x="116" y="521"/>
                    <a:pt x="260" y="521"/>
                  </a:cubicBezTo>
                  <a:cubicBezTo>
                    <a:pt x="404" y="521"/>
                    <a:pt x="520" y="405"/>
                    <a:pt x="520" y="261"/>
                  </a:cubicBezTo>
                  <a:cubicBezTo>
                    <a:pt x="520" y="117"/>
                    <a:pt x="404" y="1"/>
                    <a:pt x="26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" name="Google Shape;1343;p35"/>
            <p:cNvSpPr/>
            <p:nvPr/>
          </p:nvSpPr>
          <p:spPr>
            <a:xfrm>
              <a:off x="3130100" y="2467675"/>
              <a:ext cx="13025" cy="13025"/>
            </a:xfrm>
            <a:custGeom>
              <a:avLst/>
              <a:gdLst/>
              <a:ahLst/>
              <a:cxnLst/>
              <a:rect l="l" t="t" r="r" b="b"/>
              <a:pathLst>
                <a:path w="521" h="521" extrusionOk="0">
                  <a:moveTo>
                    <a:pt x="260" y="1"/>
                  </a:moveTo>
                  <a:cubicBezTo>
                    <a:pt x="117" y="1"/>
                    <a:pt x="0" y="117"/>
                    <a:pt x="0" y="261"/>
                  </a:cubicBezTo>
                  <a:cubicBezTo>
                    <a:pt x="0" y="404"/>
                    <a:pt x="117" y="521"/>
                    <a:pt x="260" y="521"/>
                  </a:cubicBezTo>
                  <a:cubicBezTo>
                    <a:pt x="404" y="521"/>
                    <a:pt x="520" y="404"/>
                    <a:pt x="520" y="261"/>
                  </a:cubicBezTo>
                  <a:cubicBezTo>
                    <a:pt x="520" y="117"/>
                    <a:pt x="404" y="1"/>
                    <a:pt x="26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" name="Google Shape;1344;p35"/>
            <p:cNvSpPr/>
            <p:nvPr/>
          </p:nvSpPr>
          <p:spPr>
            <a:xfrm>
              <a:off x="3083500" y="2302950"/>
              <a:ext cx="13025" cy="13025"/>
            </a:xfrm>
            <a:custGeom>
              <a:avLst/>
              <a:gdLst/>
              <a:ahLst/>
              <a:cxnLst/>
              <a:rect l="l" t="t" r="r" b="b"/>
              <a:pathLst>
                <a:path w="521" h="521" extrusionOk="0">
                  <a:moveTo>
                    <a:pt x="261" y="1"/>
                  </a:moveTo>
                  <a:cubicBezTo>
                    <a:pt x="117" y="1"/>
                    <a:pt x="1" y="117"/>
                    <a:pt x="1" y="261"/>
                  </a:cubicBezTo>
                  <a:cubicBezTo>
                    <a:pt x="1" y="404"/>
                    <a:pt x="117" y="521"/>
                    <a:pt x="261" y="521"/>
                  </a:cubicBezTo>
                  <a:cubicBezTo>
                    <a:pt x="404" y="521"/>
                    <a:pt x="521" y="404"/>
                    <a:pt x="521" y="261"/>
                  </a:cubicBezTo>
                  <a:cubicBezTo>
                    <a:pt x="521" y="117"/>
                    <a:pt x="404" y="1"/>
                    <a:pt x="26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45" name="Google Shape;1345;p35"/>
          <p:cNvGrpSpPr/>
          <p:nvPr/>
        </p:nvGrpSpPr>
        <p:grpSpPr>
          <a:xfrm flipH="1">
            <a:off x="4504393" y="167786"/>
            <a:ext cx="1544864" cy="1238007"/>
            <a:chOff x="4423100" y="2378550"/>
            <a:chExt cx="540200" cy="432900"/>
          </a:xfrm>
        </p:grpSpPr>
        <p:sp>
          <p:nvSpPr>
            <p:cNvPr id="1346" name="Google Shape;1346;p35"/>
            <p:cNvSpPr/>
            <p:nvPr/>
          </p:nvSpPr>
          <p:spPr>
            <a:xfrm>
              <a:off x="4537050" y="2582000"/>
              <a:ext cx="206275" cy="123200"/>
            </a:xfrm>
            <a:custGeom>
              <a:avLst/>
              <a:gdLst/>
              <a:ahLst/>
              <a:cxnLst/>
              <a:rect l="l" t="t" r="r" b="b"/>
              <a:pathLst>
                <a:path w="8251" h="4928" extrusionOk="0">
                  <a:moveTo>
                    <a:pt x="13" y="4691"/>
                  </a:moveTo>
                  <a:cubicBezTo>
                    <a:pt x="68" y="4744"/>
                    <a:pt x="334" y="4751"/>
                    <a:pt x="398" y="4757"/>
                  </a:cubicBezTo>
                  <a:cubicBezTo>
                    <a:pt x="844" y="4800"/>
                    <a:pt x="1294" y="4791"/>
                    <a:pt x="1742" y="4801"/>
                  </a:cubicBezTo>
                  <a:cubicBezTo>
                    <a:pt x="2180" y="4812"/>
                    <a:pt x="2610" y="4871"/>
                    <a:pt x="3045" y="4928"/>
                  </a:cubicBezTo>
                  <a:cubicBezTo>
                    <a:pt x="2902" y="4851"/>
                    <a:pt x="2624" y="4663"/>
                    <a:pt x="2624" y="4663"/>
                  </a:cubicBezTo>
                  <a:cubicBezTo>
                    <a:pt x="2646" y="4630"/>
                    <a:pt x="2841" y="4611"/>
                    <a:pt x="2887" y="4599"/>
                  </a:cubicBezTo>
                  <a:cubicBezTo>
                    <a:pt x="2986" y="4573"/>
                    <a:pt x="3085" y="4547"/>
                    <a:pt x="3184" y="4519"/>
                  </a:cubicBezTo>
                  <a:cubicBezTo>
                    <a:pt x="3380" y="4462"/>
                    <a:pt x="3576" y="4398"/>
                    <a:pt x="3766" y="4325"/>
                  </a:cubicBezTo>
                  <a:cubicBezTo>
                    <a:pt x="4143" y="4178"/>
                    <a:pt x="4504" y="3995"/>
                    <a:pt x="4829" y="3754"/>
                  </a:cubicBezTo>
                  <a:cubicBezTo>
                    <a:pt x="5332" y="3380"/>
                    <a:pt x="5642" y="2779"/>
                    <a:pt x="6177" y="2459"/>
                  </a:cubicBezTo>
                  <a:cubicBezTo>
                    <a:pt x="6426" y="2309"/>
                    <a:pt x="6725" y="2269"/>
                    <a:pt x="6991" y="2156"/>
                  </a:cubicBezTo>
                  <a:cubicBezTo>
                    <a:pt x="7541" y="1924"/>
                    <a:pt x="7910" y="1410"/>
                    <a:pt x="8250" y="921"/>
                  </a:cubicBezTo>
                  <a:cubicBezTo>
                    <a:pt x="7733" y="1116"/>
                    <a:pt x="7216" y="1313"/>
                    <a:pt x="6699" y="1510"/>
                  </a:cubicBezTo>
                  <a:cubicBezTo>
                    <a:pt x="6826" y="1254"/>
                    <a:pt x="6897" y="970"/>
                    <a:pt x="6909" y="684"/>
                  </a:cubicBezTo>
                  <a:cubicBezTo>
                    <a:pt x="6915" y="539"/>
                    <a:pt x="6852" y="117"/>
                    <a:pt x="6971" y="1"/>
                  </a:cubicBezTo>
                  <a:cubicBezTo>
                    <a:pt x="6725" y="248"/>
                    <a:pt x="6475" y="502"/>
                    <a:pt x="6312" y="812"/>
                  </a:cubicBezTo>
                  <a:cubicBezTo>
                    <a:pt x="6216" y="994"/>
                    <a:pt x="6154" y="1192"/>
                    <a:pt x="6089" y="1387"/>
                  </a:cubicBezTo>
                  <a:cubicBezTo>
                    <a:pt x="5957" y="1789"/>
                    <a:pt x="5774" y="2168"/>
                    <a:pt x="5392" y="2385"/>
                  </a:cubicBezTo>
                  <a:cubicBezTo>
                    <a:pt x="4821" y="2711"/>
                    <a:pt x="4103" y="2681"/>
                    <a:pt x="3464" y="2752"/>
                  </a:cubicBezTo>
                  <a:cubicBezTo>
                    <a:pt x="3568" y="2685"/>
                    <a:pt x="3931" y="2342"/>
                    <a:pt x="4012" y="2237"/>
                  </a:cubicBezTo>
                  <a:cubicBezTo>
                    <a:pt x="3442" y="2434"/>
                    <a:pt x="2871" y="2631"/>
                    <a:pt x="2316" y="2868"/>
                  </a:cubicBezTo>
                  <a:cubicBezTo>
                    <a:pt x="1845" y="3070"/>
                    <a:pt x="1419" y="3367"/>
                    <a:pt x="1025" y="3693"/>
                  </a:cubicBezTo>
                  <a:cubicBezTo>
                    <a:pt x="812" y="3870"/>
                    <a:pt x="603" y="4055"/>
                    <a:pt x="400" y="4244"/>
                  </a:cubicBezTo>
                  <a:cubicBezTo>
                    <a:pt x="288" y="4348"/>
                    <a:pt x="172" y="4453"/>
                    <a:pt x="74" y="4571"/>
                  </a:cubicBezTo>
                  <a:cubicBezTo>
                    <a:pt x="58" y="4591"/>
                    <a:pt x="1" y="4643"/>
                    <a:pt x="3" y="4673"/>
                  </a:cubicBezTo>
                  <a:cubicBezTo>
                    <a:pt x="3" y="4679"/>
                    <a:pt x="7" y="4685"/>
                    <a:pt x="13" y="4691"/>
                  </a:cubicBezTo>
                  <a:close/>
                </a:path>
              </a:pathLst>
            </a:custGeom>
            <a:solidFill>
              <a:srgbClr val="518EE9">
                <a:alpha val="2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" name="Google Shape;1347;p35"/>
            <p:cNvSpPr/>
            <p:nvPr/>
          </p:nvSpPr>
          <p:spPr>
            <a:xfrm>
              <a:off x="4579075" y="2691625"/>
              <a:ext cx="187425" cy="91125"/>
            </a:xfrm>
            <a:custGeom>
              <a:avLst/>
              <a:gdLst/>
              <a:ahLst/>
              <a:cxnLst/>
              <a:rect l="l" t="t" r="r" b="b"/>
              <a:pathLst>
                <a:path w="7497" h="3645" extrusionOk="0">
                  <a:moveTo>
                    <a:pt x="6" y="3033"/>
                  </a:moveTo>
                  <a:cubicBezTo>
                    <a:pt x="46" y="3086"/>
                    <a:pt x="270" y="3127"/>
                    <a:pt x="325" y="3141"/>
                  </a:cubicBezTo>
                  <a:cubicBezTo>
                    <a:pt x="696" y="3238"/>
                    <a:pt x="1079" y="3292"/>
                    <a:pt x="1456" y="3361"/>
                  </a:cubicBezTo>
                  <a:cubicBezTo>
                    <a:pt x="1827" y="3429"/>
                    <a:pt x="2183" y="3537"/>
                    <a:pt x="2544" y="3645"/>
                  </a:cubicBezTo>
                  <a:cubicBezTo>
                    <a:pt x="2432" y="3560"/>
                    <a:pt x="2223" y="3362"/>
                    <a:pt x="2223" y="3362"/>
                  </a:cubicBezTo>
                  <a:cubicBezTo>
                    <a:pt x="2245" y="3339"/>
                    <a:pt x="2414" y="3349"/>
                    <a:pt x="2454" y="3345"/>
                  </a:cubicBezTo>
                  <a:cubicBezTo>
                    <a:pt x="2542" y="3336"/>
                    <a:pt x="2629" y="3328"/>
                    <a:pt x="2717" y="3316"/>
                  </a:cubicBezTo>
                  <a:cubicBezTo>
                    <a:pt x="2892" y="3295"/>
                    <a:pt x="3065" y="3267"/>
                    <a:pt x="3237" y="3230"/>
                  </a:cubicBezTo>
                  <a:cubicBezTo>
                    <a:pt x="3575" y="3158"/>
                    <a:pt x="3907" y="3053"/>
                    <a:pt x="4214" y="2892"/>
                  </a:cubicBezTo>
                  <a:cubicBezTo>
                    <a:pt x="4691" y="2642"/>
                    <a:pt x="5035" y="2176"/>
                    <a:pt x="5533" y="1975"/>
                  </a:cubicBezTo>
                  <a:cubicBezTo>
                    <a:pt x="5763" y="1882"/>
                    <a:pt x="6021" y="1889"/>
                    <a:pt x="6262" y="1829"/>
                  </a:cubicBezTo>
                  <a:cubicBezTo>
                    <a:pt x="6760" y="1707"/>
                    <a:pt x="7143" y="1322"/>
                    <a:pt x="7497" y="953"/>
                  </a:cubicBezTo>
                  <a:cubicBezTo>
                    <a:pt x="7032" y="1049"/>
                    <a:pt x="6567" y="1146"/>
                    <a:pt x="6102" y="1242"/>
                  </a:cubicBezTo>
                  <a:cubicBezTo>
                    <a:pt x="6245" y="1043"/>
                    <a:pt x="6343" y="811"/>
                    <a:pt x="6392" y="571"/>
                  </a:cubicBezTo>
                  <a:cubicBezTo>
                    <a:pt x="6418" y="450"/>
                    <a:pt x="6422" y="83"/>
                    <a:pt x="6537" y="0"/>
                  </a:cubicBezTo>
                  <a:cubicBezTo>
                    <a:pt x="6294" y="177"/>
                    <a:pt x="6049" y="358"/>
                    <a:pt x="5870" y="598"/>
                  </a:cubicBezTo>
                  <a:cubicBezTo>
                    <a:pt x="5763" y="740"/>
                    <a:pt x="5684" y="899"/>
                    <a:pt x="5602" y="1055"/>
                  </a:cubicBezTo>
                  <a:cubicBezTo>
                    <a:pt x="5436" y="1378"/>
                    <a:pt x="5231" y="1674"/>
                    <a:pt x="4877" y="1807"/>
                  </a:cubicBezTo>
                  <a:cubicBezTo>
                    <a:pt x="4349" y="2005"/>
                    <a:pt x="3745" y="1884"/>
                    <a:pt x="3194" y="1856"/>
                  </a:cubicBezTo>
                  <a:cubicBezTo>
                    <a:pt x="3290" y="1816"/>
                    <a:pt x="3644" y="1573"/>
                    <a:pt x="3727" y="1495"/>
                  </a:cubicBezTo>
                  <a:cubicBezTo>
                    <a:pt x="3217" y="1584"/>
                    <a:pt x="2707" y="1674"/>
                    <a:pt x="2204" y="1801"/>
                  </a:cubicBezTo>
                  <a:cubicBezTo>
                    <a:pt x="1777" y="1907"/>
                    <a:pt x="1377" y="2102"/>
                    <a:pt x="1000" y="2325"/>
                  </a:cubicBezTo>
                  <a:cubicBezTo>
                    <a:pt x="794" y="2446"/>
                    <a:pt x="593" y="2573"/>
                    <a:pt x="395" y="2707"/>
                  </a:cubicBezTo>
                  <a:cubicBezTo>
                    <a:pt x="286" y="2780"/>
                    <a:pt x="174" y="2853"/>
                    <a:pt x="75" y="2940"/>
                  </a:cubicBezTo>
                  <a:cubicBezTo>
                    <a:pt x="58" y="2954"/>
                    <a:pt x="3" y="2991"/>
                    <a:pt x="1" y="3015"/>
                  </a:cubicBezTo>
                  <a:cubicBezTo>
                    <a:pt x="0" y="3022"/>
                    <a:pt x="3" y="3027"/>
                    <a:pt x="6" y="3033"/>
                  </a:cubicBezTo>
                  <a:close/>
                </a:path>
              </a:pathLst>
            </a:custGeom>
            <a:solidFill>
              <a:srgbClr val="518EE9">
                <a:alpha val="2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" name="Google Shape;1348;p35"/>
            <p:cNvSpPr/>
            <p:nvPr/>
          </p:nvSpPr>
          <p:spPr>
            <a:xfrm>
              <a:off x="4691850" y="2537450"/>
              <a:ext cx="179600" cy="154850"/>
            </a:xfrm>
            <a:custGeom>
              <a:avLst/>
              <a:gdLst/>
              <a:ahLst/>
              <a:cxnLst/>
              <a:rect l="l" t="t" r="r" b="b"/>
              <a:pathLst>
                <a:path w="7184" h="6194" extrusionOk="0">
                  <a:moveTo>
                    <a:pt x="21" y="6154"/>
                  </a:moveTo>
                  <a:cubicBezTo>
                    <a:pt x="87" y="6193"/>
                    <a:pt x="348" y="6139"/>
                    <a:pt x="411" y="6130"/>
                  </a:cubicBezTo>
                  <a:cubicBezTo>
                    <a:pt x="856" y="6071"/>
                    <a:pt x="1292" y="5959"/>
                    <a:pt x="1730" y="5868"/>
                  </a:cubicBezTo>
                  <a:cubicBezTo>
                    <a:pt x="2160" y="5778"/>
                    <a:pt x="2592" y="5736"/>
                    <a:pt x="3028" y="5694"/>
                  </a:cubicBezTo>
                  <a:cubicBezTo>
                    <a:pt x="2872" y="5652"/>
                    <a:pt x="2557" y="5531"/>
                    <a:pt x="2557" y="5531"/>
                  </a:cubicBezTo>
                  <a:cubicBezTo>
                    <a:pt x="2572" y="5495"/>
                    <a:pt x="2758" y="5432"/>
                    <a:pt x="2800" y="5409"/>
                  </a:cubicBezTo>
                  <a:cubicBezTo>
                    <a:pt x="2890" y="5362"/>
                    <a:pt x="2981" y="5314"/>
                    <a:pt x="3070" y="5263"/>
                  </a:cubicBezTo>
                  <a:cubicBezTo>
                    <a:pt x="3250" y="5163"/>
                    <a:pt x="3424" y="5057"/>
                    <a:pt x="3593" y="4941"/>
                  </a:cubicBezTo>
                  <a:cubicBezTo>
                    <a:pt x="3926" y="4714"/>
                    <a:pt x="4238" y="4453"/>
                    <a:pt x="4498" y="4144"/>
                  </a:cubicBezTo>
                  <a:cubicBezTo>
                    <a:pt x="4901" y="3665"/>
                    <a:pt x="5067" y="3010"/>
                    <a:pt x="5516" y="2575"/>
                  </a:cubicBezTo>
                  <a:cubicBezTo>
                    <a:pt x="5724" y="2373"/>
                    <a:pt x="6005" y="2265"/>
                    <a:pt x="6239" y="2095"/>
                  </a:cubicBezTo>
                  <a:cubicBezTo>
                    <a:pt x="6720" y="1744"/>
                    <a:pt x="6963" y="1158"/>
                    <a:pt x="7184" y="605"/>
                  </a:cubicBezTo>
                  <a:cubicBezTo>
                    <a:pt x="6724" y="913"/>
                    <a:pt x="6266" y="1223"/>
                    <a:pt x="5808" y="1532"/>
                  </a:cubicBezTo>
                  <a:cubicBezTo>
                    <a:pt x="5872" y="1254"/>
                    <a:pt x="5877" y="962"/>
                    <a:pt x="5824" y="680"/>
                  </a:cubicBezTo>
                  <a:cubicBezTo>
                    <a:pt x="5798" y="538"/>
                    <a:pt x="5639" y="141"/>
                    <a:pt x="5729" y="1"/>
                  </a:cubicBezTo>
                  <a:cubicBezTo>
                    <a:pt x="5545" y="299"/>
                    <a:pt x="5360" y="602"/>
                    <a:pt x="5272" y="940"/>
                  </a:cubicBezTo>
                  <a:cubicBezTo>
                    <a:pt x="5220" y="1140"/>
                    <a:pt x="5204" y="1347"/>
                    <a:pt x="5185" y="1551"/>
                  </a:cubicBezTo>
                  <a:cubicBezTo>
                    <a:pt x="5148" y="1973"/>
                    <a:pt x="5057" y="2383"/>
                    <a:pt x="4734" y="2682"/>
                  </a:cubicBezTo>
                  <a:cubicBezTo>
                    <a:pt x="4253" y="3130"/>
                    <a:pt x="3547" y="3265"/>
                    <a:pt x="2941" y="3478"/>
                  </a:cubicBezTo>
                  <a:cubicBezTo>
                    <a:pt x="3027" y="3391"/>
                    <a:pt x="3302" y="2974"/>
                    <a:pt x="3357" y="2852"/>
                  </a:cubicBezTo>
                  <a:cubicBezTo>
                    <a:pt x="2847" y="3174"/>
                    <a:pt x="2336" y="3496"/>
                    <a:pt x="1849" y="3854"/>
                  </a:cubicBezTo>
                  <a:cubicBezTo>
                    <a:pt x="1435" y="4159"/>
                    <a:pt x="1090" y="4544"/>
                    <a:pt x="780" y="4951"/>
                  </a:cubicBezTo>
                  <a:cubicBezTo>
                    <a:pt x="613" y="5172"/>
                    <a:pt x="452" y="5400"/>
                    <a:pt x="297" y="5630"/>
                  </a:cubicBezTo>
                  <a:cubicBezTo>
                    <a:pt x="212" y="5757"/>
                    <a:pt x="123" y="5886"/>
                    <a:pt x="54" y="6022"/>
                  </a:cubicBezTo>
                  <a:cubicBezTo>
                    <a:pt x="42" y="6046"/>
                    <a:pt x="0" y="6109"/>
                    <a:pt x="9" y="6138"/>
                  </a:cubicBezTo>
                  <a:cubicBezTo>
                    <a:pt x="10" y="6144"/>
                    <a:pt x="15" y="6149"/>
                    <a:pt x="23" y="6154"/>
                  </a:cubicBezTo>
                  <a:close/>
                </a:path>
              </a:pathLst>
            </a:custGeom>
            <a:solidFill>
              <a:srgbClr val="518EE9">
                <a:alpha val="2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" name="Google Shape;1349;p35"/>
            <p:cNvSpPr/>
            <p:nvPr/>
          </p:nvSpPr>
          <p:spPr>
            <a:xfrm>
              <a:off x="4791000" y="2420875"/>
              <a:ext cx="86325" cy="102925"/>
            </a:xfrm>
            <a:custGeom>
              <a:avLst/>
              <a:gdLst/>
              <a:ahLst/>
              <a:cxnLst/>
              <a:rect l="l" t="t" r="r" b="b"/>
              <a:pathLst>
                <a:path w="3453" h="4117" extrusionOk="0">
                  <a:moveTo>
                    <a:pt x="18" y="4101"/>
                  </a:moveTo>
                  <a:cubicBezTo>
                    <a:pt x="59" y="4116"/>
                    <a:pt x="200" y="4057"/>
                    <a:pt x="236" y="4044"/>
                  </a:cubicBezTo>
                  <a:cubicBezTo>
                    <a:pt x="480" y="3963"/>
                    <a:pt x="714" y="3853"/>
                    <a:pt x="951" y="3752"/>
                  </a:cubicBezTo>
                  <a:cubicBezTo>
                    <a:pt x="1184" y="3654"/>
                    <a:pt x="1423" y="3584"/>
                    <a:pt x="1665" y="3512"/>
                  </a:cubicBezTo>
                  <a:cubicBezTo>
                    <a:pt x="1572" y="3505"/>
                    <a:pt x="1381" y="3471"/>
                    <a:pt x="1381" y="3471"/>
                  </a:cubicBezTo>
                  <a:cubicBezTo>
                    <a:pt x="1385" y="3449"/>
                    <a:pt x="1483" y="3393"/>
                    <a:pt x="1505" y="3376"/>
                  </a:cubicBezTo>
                  <a:cubicBezTo>
                    <a:pt x="1551" y="3339"/>
                    <a:pt x="1597" y="3302"/>
                    <a:pt x="1641" y="3264"/>
                  </a:cubicBezTo>
                  <a:cubicBezTo>
                    <a:pt x="1732" y="3188"/>
                    <a:pt x="1818" y="3108"/>
                    <a:pt x="1901" y="3024"/>
                  </a:cubicBezTo>
                  <a:cubicBezTo>
                    <a:pt x="2065" y="2859"/>
                    <a:pt x="2212" y="2677"/>
                    <a:pt x="2325" y="2474"/>
                  </a:cubicBezTo>
                  <a:cubicBezTo>
                    <a:pt x="2501" y="2160"/>
                    <a:pt x="2522" y="1772"/>
                    <a:pt x="2727" y="1476"/>
                  </a:cubicBezTo>
                  <a:cubicBezTo>
                    <a:pt x="2823" y="1340"/>
                    <a:pt x="2970" y="1248"/>
                    <a:pt x="3084" y="1127"/>
                  </a:cubicBezTo>
                  <a:cubicBezTo>
                    <a:pt x="3317" y="876"/>
                    <a:pt x="3390" y="518"/>
                    <a:pt x="3453" y="181"/>
                  </a:cubicBezTo>
                  <a:cubicBezTo>
                    <a:pt x="3227" y="406"/>
                    <a:pt x="3003" y="632"/>
                    <a:pt x="2778" y="856"/>
                  </a:cubicBezTo>
                  <a:cubicBezTo>
                    <a:pt x="2784" y="691"/>
                    <a:pt x="2754" y="527"/>
                    <a:pt x="2694" y="373"/>
                  </a:cubicBezTo>
                  <a:cubicBezTo>
                    <a:pt x="2663" y="296"/>
                    <a:pt x="2530" y="88"/>
                    <a:pt x="2565" y="0"/>
                  </a:cubicBezTo>
                  <a:cubicBezTo>
                    <a:pt x="2494" y="188"/>
                    <a:pt x="2423" y="380"/>
                    <a:pt x="2410" y="581"/>
                  </a:cubicBezTo>
                  <a:cubicBezTo>
                    <a:pt x="2403" y="699"/>
                    <a:pt x="2416" y="818"/>
                    <a:pt x="2429" y="935"/>
                  </a:cubicBezTo>
                  <a:cubicBezTo>
                    <a:pt x="2454" y="1178"/>
                    <a:pt x="2447" y="1419"/>
                    <a:pt x="2297" y="1624"/>
                  </a:cubicBezTo>
                  <a:cubicBezTo>
                    <a:pt x="2075" y="1928"/>
                    <a:pt x="1691" y="2083"/>
                    <a:pt x="1372" y="2270"/>
                  </a:cubicBezTo>
                  <a:cubicBezTo>
                    <a:pt x="1411" y="2211"/>
                    <a:pt x="1521" y="1946"/>
                    <a:pt x="1538" y="1871"/>
                  </a:cubicBezTo>
                  <a:cubicBezTo>
                    <a:pt x="1286" y="2109"/>
                    <a:pt x="1032" y="2347"/>
                    <a:pt x="797" y="2602"/>
                  </a:cubicBezTo>
                  <a:cubicBezTo>
                    <a:pt x="597" y="2819"/>
                    <a:pt x="444" y="3075"/>
                    <a:pt x="314" y="3339"/>
                  </a:cubicBezTo>
                  <a:cubicBezTo>
                    <a:pt x="243" y="3482"/>
                    <a:pt x="178" y="3628"/>
                    <a:pt x="116" y="3776"/>
                  </a:cubicBezTo>
                  <a:cubicBezTo>
                    <a:pt x="81" y="3856"/>
                    <a:pt x="45" y="3939"/>
                    <a:pt x="22" y="4023"/>
                  </a:cubicBezTo>
                  <a:cubicBezTo>
                    <a:pt x="17" y="4038"/>
                    <a:pt x="0" y="4079"/>
                    <a:pt x="8" y="4093"/>
                  </a:cubicBezTo>
                  <a:cubicBezTo>
                    <a:pt x="9" y="4096"/>
                    <a:pt x="13" y="4099"/>
                    <a:pt x="18" y="4101"/>
                  </a:cubicBezTo>
                  <a:close/>
                </a:path>
              </a:pathLst>
            </a:custGeom>
            <a:solidFill>
              <a:srgbClr val="518EE9">
                <a:alpha val="2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" name="Google Shape;1350;p35"/>
            <p:cNvSpPr/>
            <p:nvPr/>
          </p:nvSpPr>
          <p:spPr>
            <a:xfrm>
              <a:off x="4903750" y="2378550"/>
              <a:ext cx="59550" cy="83725"/>
            </a:xfrm>
            <a:custGeom>
              <a:avLst/>
              <a:gdLst/>
              <a:ahLst/>
              <a:cxnLst/>
              <a:rect l="l" t="t" r="r" b="b"/>
              <a:pathLst>
                <a:path w="2382" h="3349" extrusionOk="0">
                  <a:moveTo>
                    <a:pt x="16" y="3340"/>
                  </a:moveTo>
                  <a:cubicBezTo>
                    <a:pt x="49" y="3349"/>
                    <a:pt x="154" y="3293"/>
                    <a:pt x="180" y="3282"/>
                  </a:cubicBezTo>
                  <a:cubicBezTo>
                    <a:pt x="362" y="3200"/>
                    <a:pt x="534" y="3099"/>
                    <a:pt x="710" y="3005"/>
                  </a:cubicBezTo>
                  <a:cubicBezTo>
                    <a:pt x="882" y="2913"/>
                    <a:pt x="1061" y="2841"/>
                    <a:pt x="1242" y="2769"/>
                  </a:cubicBezTo>
                  <a:cubicBezTo>
                    <a:pt x="1170" y="2771"/>
                    <a:pt x="1021" y="2758"/>
                    <a:pt x="1021" y="2758"/>
                  </a:cubicBezTo>
                  <a:cubicBezTo>
                    <a:pt x="1023" y="2741"/>
                    <a:pt x="1094" y="2690"/>
                    <a:pt x="1110" y="2676"/>
                  </a:cubicBezTo>
                  <a:cubicBezTo>
                    <a:pt x="1142" y="2644"/>
                    <a:pt x="1174" y="2612"/>
                    <a:pt x="1206" y="2580"/>
                  </a:cubicBezTo>
                  <a:cubicBezTo>
                    <a:pt x="1271" y="2514"/>
                    <a:pt x="1331" y="2447"/>
                    <a:pt x="1390" y="2377"/>
                  </a:cubicBezTo>
                  <a:cubicBezTo>
                    <a:pt x="1504" y="2238"/>
                    <a:pt x="1604" y="2088"/>
                    <a:pt x="1677" y="1924"/>
                  </a:cubicBezTo>
                  <a:cubicBezTo>
                    <a:pt x="1788" y="1668"/>
                    <a:pt x="1777" y="1368"/>
                    <a:pt x="1915" y="1126"/>
                  </a:cubicBezTo>
                  <a:cubicBezTo>
                    <a:pt x="1979" y="1015"/>
                    <a:pt x="2086" y="933"/>
                    <a:pt x="2164" y="831"/>
                  </a:cubicBezTo>
                  <a:cubicBezTo>
                    <a:pt x="2326" y="621"/>
                    <a:pt x="2357" y="341"/>
                    <a:pt x="2382" y="77"/>
                  </a:cubicBezTo>
                  <a:cubicBezTo>
                    <a:pt x="2224" y="267"/>
                    <a:pt x="2067" y="456"/>
                    <a:pt x="1910" y="644"/>
                  </a:cubicBezTo>
                  <a:cubicBezTo>
                    <a:pt x="1902" y="518"/>
                    <a:pt x="1868" y="393"/>
                    <a:pt x="1809" y="279"/>
                  </a:cubicBezTo>
                  <a:cubicBezTo>
                    <a:pt x="1781" y="222"/>
                    <a:pt x="1663" y="72"/>
                    <a:pt x="1684" y="0"/>
                  </a:cubicBezTo>
                  <a:cubicBezTo>
                    <a:pt x="1643" y="150"/>
                    <a:pt x="1601" y="304"/>
                    <a:pt x="1606" y="459"/>
                  </a:cubicBezTo>
                  <a:cubicBezTo>
                    <a:pt x="1609" y="550"/>
                    <a:pt x="1627" y="641"/>
                    <a:pt x="1646" y="731"/>
                  </a:cubicBezTo>
                  <a:cubicBezTo>
                    <a:pt x="1682" y="916"/>
                    <a:pt x="1694" y="1101"/>
                    <a:pt x="1594" y="1270"/>
                  </a:cubicBezTo>
                  <a:cubicBezTo>
                    <a:pt x="1444" y="1521"/>
                    <a:pt x="1159" y="1667"/>
                    <a:pt x="928" y="1833"/>
                  </a:cubicBezTo>
                  <a:cubicBezTo>
                    <a:pt x="954" y="1786"/>
                    <a:pt x="1019" y="1573"/>
                    <a:pt x="1027" y="1515"/>
                  </a:cubicBezTo>
                  <a:cubicBezTo>
                    <a:pt x="850" y="1716"/>
                    <a:pt x="671" y="1917"/>
                    <a:pt x="509" y="2130"/>
                  </a:cubicBezTo>
                  <a:cubicBezTo>
                    <a:pt x="371" y="2312"/>
                    <a:pt x="270" y="2520"/>
                    <a:pt x="190" y="2732"/>
                  </a:cubicBezTo>
                  <a:cubicBezTo>
                    <a:pt x="145" y="2847"/>
                    <a:pt x="106" y="2965"/>
                    <a:pt x="67" y="3083"/>
                  </a:cubicBezTo>
                  <a:cubicBezTo>
                    <a:pt x="47" y="3148"/>
                    <a:pt x="25" y="3214"/>
                    <a:pt x="13" y="3281"/>
                  </a:cubicBezTo>
                  <a:cubicBezTo>
                    <a:pt x="11" y="3292"/>
                    <a:pt x="0" y="3324"/>
                    <a:pt x="8" y="3335"/>
                  </a:cubicBezTo>
                  <a:cubicBezTo>
                    <a:pt x="9" y="3338"/>
                    <a:pt x="13" y="3339"/>
                    <a:pt x="15" y="3340"/>
                  </a:cubicBezTo>
                  <a:close/>
                </a:path>
              </a:pathLst>
            </a:custGeom>
            <a:solidFill>
              <a:srgbClr val="518EE9">
                <a:alpha val="2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" name="Google Shape;1351;p35"/>
            <p:cNvSpPr/>
            <p:nvPr/>
          </p:nvSpPr>
          <p:spPr>
            <a:xfrm>
              <a:off x="4483875" y="2710600"/>
              <a:ext cx="120725" cy="46275"/>
            </a:xfrm>
            <a:custGeom>
              <a:avLst/>
              <a:gdLst/>
              <a:ahLst/>
              <a:cxnLst/>
              <a:rect l="l" t="t" r="r" b="b"/>
              <a:pathLst>
                <a:path w="4829" h="1851" extrusionOk="0">
                  <a:moveTo>
                    <a:pt x="3" y="1221"/>
                  </a:moveTo>
                  <a:cubicBezTo>
                    <a:pt x="22" y="1258"/>
                    <a:pt x="157" y="1305"/>
                    <a:pt x="187" y="1320"/>
                  </a:cubicBezTo>
                  <a:cubicBezTo>
                    <a:pt x="408" y="1417"/>
                    <a:pt x="638" y="1488"/>
                    <a:pt x="864" y="1568"/>
                  </a:cubicBezTo>
                  <a:cubicBezTo>
                    <a:pt x="1086" y="1647"/>
                    <a:pt x="1295" y="1749"/>
                    <a:pt x="1506" y="1850"/>
                  </a:cubicBezTo>
                  <a:cubicBezTo>
                    <a:pt x="1447" y="1788"/>
                    <a:pt x="1337" y="1645"/>
                    <a:pt x="1337" y="1645"/>
                  </a:cubicBezTo>
                  <a:cubicBezTo>
                    <a:pt x="1354" y="1632"/>
                    <a:pt x="1455" y="1655"/>
                    <a:pt x="1481" y="1657"/>
                  </a:cubicBezTo>
                  <a:cubicBezTo>
                    <a:pt x="1536" y="1661"/>
                    <a:pt x="1592" y="1663"/>
                    <a:pt x="1646" y="1666"/>
                  </a:cubicBezTo>
                  <a:cubicBezTo>
                    <a:pt x="1756" y="1670"/>
                    <a:pt x="1865" y="1670"/>
                    <a:pt x="1976" y="1665"/>
                  </a:cubicBezTo>
                  <a:cubicBezTo>
                    <a:pt x="2191" y="1653"/>
                    <a:pt x="2406" y="1621"/>
                    <a:pt x="2612" y="1552"/>
                  </a:cubicBezTo>
                  <a:cubicBezTo>
                    <a:pt x="2930" y="1445"/>
                    <a:pt x="3189" y="1193"/>
                    <a:pt x="3516" y="1119"/>
                  </a:cubicBezTo>
                  <a:cubicBezTo>
                    <a:pt x="3667" y="1084"/>
                    <a:pt x="3826" y="1114"/>
                    <a:pt x="3980" y="1101"/>
                  </a:cubicBezTo>
                  <a:cubicBezTo>
                    <a:pt x="4300" y="1075"/>
                    <a:pt x="4573" y="875"/>
                    <a:pt x="4829" y="683"/>
                  </a:cubicBezTo>
                  <a:lnTo>
                    <a:pt x="3939" y="724"/>
                  </a:lnTo>
                  <a:cubicBezTo>
                    <a:pt x="4047" y="613"/>
                    <a:pt x="4131" y="481"/>
                    <a:pt x="4186" y="337"/>
                  </a:cubicBezTo>
                  <a:cubicBezTo>
                    <a:pt x="4213" y="265"/>
                    <a:pt x="4252" y="40"/>
                    <a:pt x="4331" y="0"/>
                  </a:cubicBezTo>
                  <a:cubicBezTo>
                    <a:pt x="4165" y="85"/>
                    <a:pt x="3995" y="172"/>
                    <a:pt x="3860" y="302"/>
                  </a:cubicBezTo>
                  <a:cubicBezTo>
                    <a:pt x="3781" y="379"/>
                    <a:pt x="3715" y="470"/>
                    <a:pt x="3650" y="558"/>
                  </a:cubicBezTo>
                  <a:cubicBezTo>
                    <a:pt x="3515" y="741"/>
                    <a:pt x="3359" y="903"/>
                    <a:pt x="3128" y="949"/>
                  </a:cubicBezTo>
                  <a:cubicBezTo>
                    <a:pt x="2783" y="1019"/>
                    <a:pt x="2421" y="884"/>
                    <a:pt x="2086" y="813"/>
                  </a:cubicBezTo>
                  <a:cubicBezTo>
                    <a:pt x="2149" y="797"/>
                    <a:pt x="2392" y="683"/>
                    <a:pt x="2450" y="643"/>
                  </a:cubicBezTo>
                  <a:cubicBezTo>
                    <a:pt x="2127" y="648"/>
                    <a:pt x="1803" y="652"/>
                    <a:pt x="1480" y="680"/>
                  </a:cubicBezTo>
                  <a:cubicBezTo>
                    <a:pt x="1207" y="704"/>
                    <a:pt x="940" y="784"/>
                    <a:pt x="685" y="883"/>
                  </a:cubicBezTo>
                  <a:cubicBezTo>
                    <a:pt x="547" y="938"/>
                    <a:pt x="410" y="997"/>
                    <a:pt x="274" y="1059"/>
                  </a:cubicBezTo>
                  <a:cubicBezTo>
                    <a:pt x="200" y="1094"/>
                    <a:pt x="123" y="1127"/>
                    <a:pt x="54" y="1172"/>
                  </a:cubicBezTo>
                  <a:cubicBezTo>
                    <a:pt x="43" y="1178"/>
                    <a:pt x="4" y="1195"/>
                    <a:pt x="1" y="1210"/>
                  </a:cubicBezTo>
                  <a:cubicBezTo>
                    <a:pt x="1" y="1214"/>
                    <a:pt x="1" y="1218"/>
                    <a:pt x="3" y="1223"/>
                  </a:cubicBezTo>
                  <a:close/>
                </a:path>
              </a:pathLst>
            </a:custGeom>
            <a:solidFill>
              <a:srgbClr val="518EE9">
                <a:alpha val="2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" name="Google Shape;1352;p35"/>
            <p:cNvSpPr/>
            <p:nvPr/>
          </p:nvSpPr>
          <p:spPr>
            <a:xfrm>
              <a:off x="4423100" y="2767775"/>
              <a:ext cx="134250" cy="43675"/>
            </a:xfrm>
            <a:custGeom>
              <a:avLst/>
              <a:gdLst/>
              <a:ahLst/>
              <a:cxnLst/>
              <a:rect l="l" t="t" r="r" b="b"/>
              <a:pathLst>
                <a:path w="5370" h="1747" extrusionOk="0">
                  <a:moveTo>
                    <a:pt x="3" y="899"/>
                  </a:moveTo>
                  <a:cubicBezTo>
                    <a:pt x="21" y="942"/>
                    <a:pt x="163" y="1007"/>
                    <a:pt x="196" y="1027"/>
                  </a:cubicBezTo>
                  <a:cubicBezTo>
                    <a:pt x="429" y="1156"/>
                    <a:pt x="674" y="1257"/>
                    <a:pt x="916" y="1369"/>
                  </a:cubicBezTo>
                  <a:cubicBezTo>
                    <a:pt x="1151" y="1479"/>
                    <a:pt x="1372" y="1613"/>
                    <a:pt x="1593" y="1746"/>
                  </a:cubicBezTo>
                  <a:cubicBezTo>
                    <a:pt x="1534" y="1671"/>
                    <a:pt x="1427" y="1502"/>
                    <a:pt x="1427" y="1502"/>
                  </a:cubicBezTo>
                  <a:cubicBezTo>
                    <a:pt x="1447" y="1490"/>
                    <a:pt x="1557" y="1526"/>
                    <a:pt x="1586" y="1531"/>
                  </a:cubicBezTo>
                  <a:cubicBezTo>
                    <a:pt x="1645" y="1541"/>
                    <a:pt x="1706" y="1550"/>
                    <a:pt x="1767" y="1557"/>
                  </a:cubicBezTo>
                  <a:cubicBezTo>
                    <a:pt x="1887" y="1573"/>
                    <a:pt x="2007" y="1584"/>
                    <a:pt x="2128" y="1589"/>
                  </a:cubicBezTo>
                  <a:cubicBezTo>
                    <a:pt x="2367" y="1599"/>
                    <a:pt x="2607" y="1585"/>
                    <a:pt x="2840" y="1531"/>
                  </a:cubicBezTo>
                  <a:cubicBezTo>
                    <a:pt x="3202" y="1447"/>
                    <a:pt x="3513" y="1195"/>
                    <a:pt x="3880" y="1147"/>
                  </a:cubicBezTo>
                  <a:cubicBezTo>
                    <a:pt x="4050" y="1125"/>
                    <a:pt x="4222" y="1174"/>
                    <a:pt x="4393" y="1176"/>
                  </a:cubicBezTo>
                  <a:cubicBezTo>
                    <a:pt x="4747" y="1179"/>
                    <a:pt x="5069" y="989"/>
                    <a:pt x="5370" y="803"/>
                  </a:cubicBezTo>
                  <a:cubicBezTo>
                    <a:pt x="5043" y="787"/>
                    <a:pt x="4715" y="772"/>
                    <a:pt x="4388" y="756"/>
                  </a:cubicBezTo>
                  <a:cubicBezTo>
                    <a:pt x="4517" y="647"/>
                    <a:pt x="4623" y="509"/>
                    <a:pt x="4698" y="357"/>
                  </a:cubicBezTo>
                  <a:cubicBezTo>
                    <a:pt x="4735" y="280"/>
                    <a:pt x="4802" y="35"/>
                    <a:pt x="4893" y="0"/>
                  </a:cubicBezTo>
                  <a:cubicBezTo>
                    <a:pt x="4700" y="77"/>
                    <a:pt x="4504" y="155"/>
                    <a:pt x="4343" y="285"/>
                  </a:cubicBezTo>
                  <a:cubicBezTo>
                    <a:pt x="4248" y="361"/>
                    <a:pt x="4166" y="454"/>
                    <a:pt x="4086" y="544"/>
                  </a:cubicBezTo>
                  <a:cubicBezTo>
                    <a:pt x="3919" y="731"/>
                    <a:pt x="3729" y="893"/>
                    <a:pt x="3470" y="922"/>
                  </a:cubicBezTo>
                  <a:cubicBezTo>
                    <a:pt x="3083" y="963"/>
                    <a:pt x="2700" y="777"/>
                    <a:pt x="2337" y="664"/>
                  </a:cubicBezTo>
                  <a:cubicBezTo>
                    <a:pt x="2409" y="653"/>
                    <a:pt x="2687" y="551"/>
                    <a:pt x="2756" y="514"/>
                  </a:cubicBezTo>
                  <a:cubicBezTo>
                    <a:pt x="2399" y="486"/>
                    <a:pt x="2043" y="457"/>
                    <a:pt x="1685" y="455"/>
                  </a:cubicBezTo>
                  <a:cubicBezTo>
                    <a:pt x="1381" y="454"/>
                    <a:pt x="1081" y="513"/>
                    <a:pt x="790" y="597"/>
                  </a:cubicBezTo>
                  <a:cubicBezTo>
                    <a:pt x="631" y="643"/>
                    <a:pt x="474" y="694"/>
                    <a:pt x="319" y="748"/>
                  </a:cubicBezTo>
                  <a:cubicBezTo>
                    <a:pt x="234" y="778"/>
                    <a:pt x="146" y="808"/>
                    <a:pt x="64" y="849"/>
                  </a:cubicBezTo>
                  <a:cubicBezTo>
                    <a:pt x="50" y="855"/>
                    <a:pt x="7" y="871"/>
                    <a:pt x="2" y="887"/>
                  </a:cubicBezTo>
                  <a:cubicBezTo>
                    <a:pt x="1" y="891"/>
                    <a:pt x="1" y="894"/>
                    <a:pt x="3" y="899"/>
                  </a:cubicBezTo>
                  <a:close/>
                </a:path>
              </a:pathLst>
            </a:custGeom>
            <a:solidFill>
              <a:srgbClr val="518EE9">
                <a:alpha val="2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353" name="Google Shape;1353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6250" y="54000"/>
            <a:ext cx="3643175" cy="4902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4" name="Google Shape;1354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75450" y="53997"/>
            <a:ext cx="3717725" cy="4946675"/>
          </a:xfrm>
          <a:prstGeom prst="rect">
            <a:avLst/>
          </a:prstGeom>
          <a:noFill/>
          <a:ln>
            <a:noFill/>
          </a:ln>
        </p:spPr>
      </p:pic>
      <p:sp>
        <p:nvSpPr>
          <p:cNvPr id="1355" name="Google Shape;1355;p35"/>
          <p:cNvSpPr txBox="1">
            <a:spLocks noGrp="1"/>
          </p:cNvSpPr>
          <p:nvPr>
            <p:ph type="subTitle" idx="1"/>
          </p:nvPr>
        </p:nvSpPr>
        <p:spPr>
          <a:xfrm>
            <a:off x="113425" y="4709400"/>
            <a:ext cx="7668000" cy="37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Initial vs. Final Models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60" name="Google Shape;1360;p36"/>
          <p:cNvGrpSpPr/>
          <p:nvPr/>
        </p:nvGrpSpPr>
        <p:grpSpPr>
          <a:xfrm rot="3405134">
            <a:off x="526691" y="3228872"/>
            <a:ext cx="1307625" cy="1038186"/>
            <a:chOff x="4952000" y="3982625"/>
            <a:chExt cx="398200" cy="316150"/>
          </a:xfrm>
        </p:grpSpPr>
        <p:sp>
          <p:nvSpPr>
            <p:cNvPr id="1361" name="Google Shape;1361;p36"/>
            <p:cNvSpPr/>
            <p:nvPr/>
          </p:nvSpPr>
          <p:spPr>
            <a:xfrm>
              <a:off x="5078775" y="4113325"/>
              <a:ext cx="158475" cy="88450"/>
            </a:xfrm>
            <a:custGeom>
              <a:avLst/>
              <a:gdLst/>
              <a:ahLst/>
              <a:cxnLst/>
              <a:rect l="l" t="t" r="r" b="b"/>
              <a:pathLst>
                <a:path w="6339" h="3538" extrusionOk="0">
                  <a:moveTo>
                    <a:pt x="6329" y="30"/>
                  </a:moveTo>
                  <a:cubicBezTo>
                    <a:pt x="6338" y="91"/>
                    <a:pt x="6215" y="264"/>
                    <a:pt x="6188" y="309"/>
                  </a:cubicBezTo>
                  <a:cubicBezTo>
                    <a:pt x="6005" y="615"/>
                    <a:pt x="5785" y="898"/>
                    <a:pt x="5579" y="1191"/>
                  </a:cubicBezTo>
                  <a:cubicBezTo>
                    <a:pt x="5377" y="1477"/>
                    <a:pt x="5211" y="1780"/>
                    <a:pt x="5040" y="2085"/>
                  </a:cubicBezTo>
                  <a:cubicBezTo>
                    <a:pt x="5060" y="1957"/>
                    <a:pt x="5071" y="1690"/>
                    <a:pt x="5071" y="1690"/>
                  </a:cubicBezTo>
                  <a:cubicBezTo>
                    <a:pt x="5040" y="1688"/>
                    <a:pt x="4935" y="1805"/>
                    <a:pt x="4905" y="1828"/>
                  </a:cubicBezTo>
                  <a:cubicBezTo>
                    <a:pt x="4842" y="1880"/>
                    <a:pt x="4778" y="1931"/>
                    <a:pt x="4712" y="1981"/>
                  </a:cubicBezTo>
                  <a:cubicBezTo>
                    <a:pt x="4582" y="2078"/>
                    <a:pt x="4448" y="2174"/>
                    <a:pt x="4311" y="2260"/>
                  </a:cubicBezTo>
                  <a:cubicBezTo>
                    <a:pt x="4039" y="2433"/>
                    <a:pt x="3750" y="2577"/>
                    <a:pt x="3440" y="2670"/>
                  </a:cubicBezTo>
                  <a:cubicBezTo>
                    <a:pt x="2962" y="2814"/>
                    <a:pt x="2431" y="2727"/>
                    <a:pt x="1971" y="2918"/>
                  </a:cubicBezTo>
                  <a:cubicBezTo>
                    <a:pt x="1756" y="3006"/>
                    <a:pt x="1589" y="3178"/>
                    <a:pt x="1390" y="3296"/>
                  </a:cubicBezTo>
                  <a:cubicBezTo>
                    <a:pt x="980" y="3537"/>
                    <a:pt x="476" y="3530"/>
                    <a:pt x="1" y="3515"/>
                  </a:cubicBezTo>
                  <a:cubicBezTo>
                    <a:pt x="372" y="3277"/>
                    <a:pt x="743" y="3039"/>
                    <a:pt x="1115" y="2802"/>
                  </a:cubicBezTo>
                  <a:cubicBezTo>
                    <a:pt x="891" y="2761"/>
                    <a:pt x="675" y="2671"/>
                    <a:pt x="486" y="2544"/>
                  </a:cubicBezTo>
                  <a:cubicBezTo>
                    <a:pt x="391" y="2478"/>
                    <a:pt x="150" y="2238"/>
                    <a:pt x="19" y="2258"/>
                  </a:cubicBezTo>
                  <a:cubicBezTo>
                    <a:pt x="295" y="2218"/>
                    <a:pt x="576" y="2179"/>
                    <a:pt x="851" y="2222"/>
                  </a:cubicBezTo>
                  <a:cubicBezTo>
                    <a:pt x="1013" y="2247"/>
                    <a:pt x="1171" y="2300"/>
                    <a:pt x="1327" y="2352"/>
                  </a:cubicBezTo>
                  <a:cubicBezTo>
                    <a:pt x="1646" y="2459"/>
                    <a:pt x="1976" y="2522"/>
                    <a:pt x="2296" y="2380"/>
                  </a:cubicBezTo>
                  <a:cubicBezTo>
                    <a:pt x="2777" y="2169"/>
                    <a:pt x="3099" y="1696"/>
                    <a:pt x="3447" y="1319"/>
                  </a:cubicBezTo>
                  <a:cubicBezTo>
                    <a:pt x="3356" y="1355"/>
                    <a:pt x="2964" y="1423"/>
                    <a:pt x="2857" y="1426"/>
                  </a:cubicBezTo>
                  <a:cubicBezTo>
                    <a:pt x="3255" y="1155"/>
                    <a:pt x="3652" y="882"/>
                    <a:pt x="4068" y="639"/>
                  </a:cubicBezTo>
                  <a:cubicBezTo>
                    <a:pt x="4421" y="434"/>
                    <a:pt x="4814" y="303"/>
                    <a:pt x="5210" y="205"/>
                  </a:cubicBezTo>
                  <a:cubicBezTo>
                    <a:pt x="5424" y="152"/>
                    <a:pt x="5642" y="106"/>
                    <a:pt x="5859" y="66"/>
                  </a:cubicBezTo>
                  <a:cubicBezTo>
                    <a:pt x="5979" y="44"/>
                    <a:pt x="6102" y="19"/>
                    <a:pt x="6224" y="13"/>
                  </a:cubicBezTo>
                  <a:cubicBezTo>
                    <a:pt x="6244" y="12"/>
                    <a:pt x="6305" y="1"/>
                    <a:pt x="6322" y="15"/>
                  </a:cubicBezTo>
                  <a:cubicBezTo>
                    <a:pt x="6326" y="19"/>
                    <a:pt x="6328" y="24"/>
                    <a:pt x="6329" y="30"/>
                  </a:cubicBezTo>
                  <a:close/>
                </a:path>
              </a:pathLst>
            </a:custGeom>
            <a:solidFill>
              <a:srgbClr val="518EE9">
                <a:alpha val="2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" name="Google Shape;1362;p36"/>
            <p:cNvSpPr/>
            <p:nvPr/>
          </p:nvSpPr>
          <p:spPr>
            <a:xfrm>
              <a:off x="5117850" y="4199075"/>
              <a:ext cx="124275" cy="99700"/>
            </a:xfrm>
            <a:custGeom>
              <a:avLst/>
              <a:gdLst/>
              <a:ahLst/>
              <a:cxnLst/>
              <a:rect l="l" t="t" r="r" b="b"/>
              <a:pathLst>
                <a:path w="4971" h="3988" extrusionOk="0">
                  <a:moveTo>
                    <a:pt x="4953" y="22"/>
                  </a:moveTo>
                  <a:cubicBezTo>
                    <a:pt x="4971" y="71"/>
                    <a:pt x="4895" y="237"/>
                    <a:pt x="4880" y="279"/>
                  </a:cubicBezTo>
                  <a:cubicBezTo>
                    <a:pt x="4775" y="568"/>
                    <a:pt x="4636" y="841"/>
                    <a:pt x="4510" y="1121"/>
                  </a:cubicBezTo>
                  <a:cubicBezTo>
                    <a:pt x="4387" y="1395"/>
                    <a:pt x="4296" y="1677"/>
                    <a:pt x="4203" y="1962"/>
                  </a:cubicBezTo>
                  <a:cubicBezTo>
                    <a:pt x="4198" y="1852"/>
                    <a:pt x="4163" y="1624"/>
                    <a:pt x="4163" y="1624"/>
                  </a:cubicBezTo>
                  <a:cubicBezTo>
                    <a:pt x="4137" y="1629"/>
                    <a:pt x="4068" y="1743"/>
                    <a:pt x="4047" y="1768"/>
                  </a:cubicBezTo>
                  <a:cubicBezTo>
                    <a:pt x="4001" y="1822"/>
                    <a:pt x="3955" y="1875"/>
                    <a:pt x="3909" y="1927"/>
                  </a:cubicBezTo>
                  <a:cubicBezTo>
                    <a:pt x="3815" y="2031"/>
                    <a:pt x="3719" y="2133"/>
                    <a:pt x="3616" y="2229"/>
                  </a:cubicBezTo>
                  <a:cubicBezTo>
                    <a:pt x="3415" y="2418"/>
                    <a:pt x="3195" y="2587"/>
                    <a:pt x="2950" y="2716"/>
                  </a:cubicBezTo>
                  <a:cubicBezTo>
                    <a:pt x="2571" y="2915"/>
                    <a:pt x="2109" y="2929"/>
                    <a:pt x="1751" y="3164"/>
                  </a:cubicBezTo>
                  <a:cubicBezTo>
                    <a:pt x="1586" y="3273"/>
                    <a:pt x="1474" y="3445"/>
                    <a:pt x="1324" y="3577"/>
                  </a:cubicBezTo>
                  <a:cubicBezTo>
                    <a:pt x="1018" y="3847"/>
                    <a:pt x="592" y="3923"/>
                    <a:pt x="190" y="3988"/>
                  </a:cubicBezTo>
                  <a:cubicBezTo>
                    <a:pt x="463" y="3727"/>
                    <a:pt x="738" y="3467"/>
                    <a:pt x="1012" y="3205"/>
                  </a:cubicBezTo>
                  <a:cubicBezTo>
                    <a:pt x="816" y="3208"/>
                    <a:pt x="621" y="3167"/>
                    <a:pt x="440" y="3091"/>
                  </a:cubicBezTo>
                  <a:cubicBezTo>
                    <a:pt x="349" y="3052"/>
                    <a:pt x="107" y="2888"/>
                    <a:pt x="0" y="2927"/>
                  </a:cubicBezTo>
                  <a:cubicBezTo>
                    <a:pt x="227" y="2847"/>
                    <a:pt x="457" y="2768"/>
                    <a:pt x="696" y="2759"/>
                  </a:cubicBezTo>
                  <a:cubicBezTo>
                    <a:pt x="836" y="2755"/>
                    <a:pt x="977" y="2774"/>
                    <a:pt x="1117" y="2793"/>
                  </a:cubicBezTo>
                  <a:cubicBezTo>
                    <a:pt x="1404" y="2830"/>
                    <a:pt x="1692" y="2829"/>
                    <a:pt x="1938" y="2658"/>
                  </a:cubicBezTo>
                  <a:cubicBezTo>
                    <a:pt x="2308" y="2402"/>
                    <a:pt x="2503" y="1951"/>
                    <a:pt x="2736" y="1577"/>
                  </a:cubicBezTo>
                  <a:cubicBezTo>
                    <a:pt x="2664" y="1621"/>
                    <a:pt x="2344" y="1744"/>
                    <a:pt x="2256" y="1763"/>
                  </a:cubicBezTo>
                  <a:cubicBezTo>
                    <a:pt x="2546" y="1469"/>
                    <a:pt x="2837" y="1176"/>
                    <a:pt x="3148" y="903"/>
                  </a:cubicBezTo>
                  <a:cubicBezTo>
                    <a:pt x="3412" y="672"/>
                    <a:pt x="3720" y="497"/>
                    <a:pt x="4038" y="351"/>
                  </a:cubicBezTo>
                  <a:cubicBezTo>
                    <a:pt x="4210" y="272"/>
                    <a:pt x="4386" y="197"/>
                    <a:pt x="4563" y="128"/>
                  </a:cubicBezTo>
                  <a:cubicBezTo>
                    <a:pt x="4661" y="90"/>
                    <a:pt x="4760" y="49"/>
                    <a:pt x="4862" y="24"/>
                  </a:cubicBezTo>
                  <a:cubicBezTo>
                    <a:pt x="4879" y="19"/>
                    <a:pt x="4927" y="1"/>
                    <a:pt x="4945" y="10"/>
                  </a:cubicBezTo>
                  <a:cubicBezTo>
                    <a:pt x="4948" y="12"/>
                    <a:pt x="4952" y="17"/>
                    <a:pt x="4953" y="22"/>
                  </a:cubicBezTo>
                  <a:close/>
                </a:path>
              </a:pathLst>
            </a:custGeom>
            <a:solidFill>
              <a:srgbClr val="518EE9">
                <a:alpha val="2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3" name="Google Shape;1363;p36"/>
            <p:cNvSpPr/>
            <p:nvPr/>
          </p:nvSpPr>
          <p:spPr>
            <a:xfrm>
              <a:off x="4964350" y="4221425"/>
              <a:ext cx="173975" cy="57100"/>
            </a:xfrm>
            <a:custGeom>
              <a:avLst/>
              <a:gdLst/>
              <a:ahLst/>
              <a:cxnLst/>
              <a:rect l="l" t="t" r="r" b="b"/>
              <a:pathLst>
                <a:path w="6959" h="2284" extrusionOk="0">
                  <a:moveTo>
                    <a:pt x="6958" y="89"/>
                  </a:moveTo>
                  <a:cubicBezTo>
                    <a:pt x="6951" y="149"/>
                    <a:pt x="6793" y="290"/>
                    <a:pt x="6757" y="326"/>
                  </a:cubicBezTo>
                  <a:cubicBezTo>
                    <a:pt x="6508" y="584"/>
                    <a:pt x="6229" y="809"/>
                    <a:pt x="5963" y="1047"/>
                  </a:cubicBezTo>
                  <a:cubicBezTo>
                    <a:pt x="5701" y="1280"/>
                    <a:pt x="5469" y="1536"/>
                    <a:pt x="5235" y="1795"/>
                  </a:cubicBezTo>
                  <a:cubicBezTo>
                    <a:pt x="5282" y="1675"/>
                    <a:pt x="5354" y="1417"/>
                    <a:pt x="5354" y="1417"/>
                  </a:cubicBezTo>
                  <a:cubicBezTo>
                    <a:pt x="5324" y="1409"/>
                    <a:pt x="5195" y="1498"/>
                    <a:pt x="5161" y="1514"/>
                  </a:cubicBezTo>
                  <a:cubicBezTo>
                    <a:pt x="5088" y="1550"/>
                    <a:pt x="5013" y="1584"/>
                    <a:pt x="4939" y="1618"/>
                  </a:cubicBezTo>
                  <a:cubicBezTo>
                    <a:pt x="4791" y="1685"/>
                    <a:pt x="4638" y="1747"/>
                    <a:pt x="4485" y="1800"/>
                  </a:cubicBezTo>
                  <a:cubicBezTo>
                    <a:pt x="4180" y="1905"/>
                    <a:pt x="3866" y="1981"/>
                    <a:pt x="3544" y="2000"/>
                  </a:cubicBezTo>
                  <a:cubicBezTo>
                    <a:pt x="3045" y="2031"/>
                    <a:pt x="2547" y="1826"/>
                    <a:pt x="2055" y="1906"/>
                  </a:cubicBezTo>
                  <a:cubicBezTo>
                    <a:pt x="1827" y="1943"/>
                    <a:pt x="1625" y="2073"/>
                    <a:pt x="1404" y="2142"/>
                  </a:cubicBezTo>
                  <a:cubicBezTo>
                    <a:pt x="951" y="2284"/>
                    <a:pt x="460" y="2161"/>
                    <a:pt x="1" y="2039"/>
                  </a:cubicBezTo>
                  <a:cubicBezTo>
                    <a:pt x="417" y="1891"/>
                    <a:pt x="833" y="1745"/>
                    <a:pt x="1249" y="1598"/>
                  </a:cubicBezTo>
                  <a:cubicBezTo>
                    <a:pt x="1040" y="1508"/>
                    <a:pt x="850" y="1371"/>
                    <a:pt x="696" y="1204"/>
                  </a:cubicBezTo>
                  <a:cubicBezTo>
                    <a:pt x="618" y="1119"/>
                    <a:pt x="438" y="829"/>
                    <a:pt x="305" y="819"/>
                  </a:cubicBezTo>
                  <a:cubicBezTo>
                    <a:pt x="584" y="844"/>
                    <a:pt x="866" y="869"/>
                    <a:pt x="1125" y="974"/>
                  </a:cubicBezTo>
                  <a:cubicBezTo>
                    <a:pt x="1278" y="1035"/>
                    <a:pt x="1417" y="1122"/>
                    <a:pt x="1557" y="1209"/>
                  </a:cubicBezTo>
                  <a:cubicBezTo>
                    <a:pt x="1845" y="1385"/>
                    <a:pt x="2150" y="1521"/>
                    <a:pt x="2496" y="1457"/>
                  </a:cubicBezTo>
                  <a:cubicBezTo>
                    <a:pt x="3011" y="1360"/>
                    <a:pt x="3433" y="973"/>
                    <a:pt x="3858" y="687"/>
                  </a:cubicBezTo>
                  <a:cubicBezTo>
                    <a:pt x="3760" y="700"/>
                    <a:pt x="3363" y="678"/>
                    <a:pt x="3259" y="656"/>
                  </a:cubicBezTo>
                  <a:cubicBezTo>
                    <a:pt x="3708" y="481"/>
                    <a:pt x="4157" y="308"/>
                    <a:pt x="4617" y="165"/>
                  </a:cubicBezTo>
                  <a:cubicBezTo>
                    <a:pt x="5008" y="45"/>
                    <a:pt x="5420" y="7"/>
                    <a:pt x="5827" y="3"/>
                  </a:cubicBezTo>
                  <a:cubicBezTo>
                    <a:pt x="6049" y="1"/>
                    <a:pt x="6271" y="6"/>
                    <a:pt x="6492" y="15"/>
                  </a:cubicBezTo>
                  <a:cubicBezTo>
                    <a:pt x="6614" y="22"/>
                    <a:pt x="6738" y="25"/>
                    <a:pt x="6860" y="46"/>
                  </a:cubicBezTo>
                  <a:cubicBezTo>
                    <a:pt x="6879" y="50"/>
                    <a:pt x="6940" y="53"/>
                    <a:pt x="6954" y="71"/>
                  </a:cubicBezTo>
                  <a:cubicBezTo>
                    <a:pt x="6958" y="76"/>
                    <a:pt x="6959" y="81"/>
                    <a:pt x="6958" y="89"/>
                  </a:cubicBezTo>
                  <a:close/>
                </a:path>
              </a:pathLst>
            </a:custGeom>
            <a:solidFill>
              <a:srgbClr val="518EE9">
                <a:alpha val="2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" name="Google Shape;1364;p36"/>
            <p:cNvSpPr/>
            <p:nvPr/>
          </p:nvSpPr>
          <p:spPr>
            <a:xfrm>
              <a:off x="4952000" y="4192200"/>
              <a:ext cx="105800" cy="32800"/>
            </a:xfrm>
            <a:custGeom>
              <a:avLst/>
              <a:gdLst/>
              <a:ahLst/>
              <a:cxnLst/>
              <a:rect l="l" t="t" r="r" b="b"/>
              <a:pathLst>
                <a:path w="4232" h="1312" extrusionOk="0">
                  <a:moveTo>
                    <a:pt x="4232" y="72"/>
                  </a:moveTo>
                  <a:cubicBezTo>
                    <a:pt x="4227" y="108"/>
                    <a:pt x="4129" y="191"/>
                    <a:pt x="4107" y="214"/>
                  </a:cubicBezTo>
                  <a:cubicBezTo>
                    <a:pt x="3953" y="365"/>
                    <a:pt x="3781" y="497"/>
                    <a:pt x="3617" y="637"/>
                  </a:cubicBezTo>
                  <a:cubicBezTo>
                    <a:pt x="3456" y="773"/>
                    <a:pt x="3312" y="926"/>
                    <a:pt x="3166" y="1078"/>
                  </a:cubicBezTo>
                  <a:cubicBezTo>
                    <a:pt x="3197" y="1006"/>
                    <a:pt x="3244" y="851"/>
                    <a:pt x="3244" y="851"/>
                  </a:cubicBezTo>
                  <a:cubicBezTo>
                    <a:pt x="3226" y="846"/>
                    <a:pt x="3147" y="898"/>
                    <a:pt x="3126" y="907"/>
                  </a:cubicBezTo>
                  <a:cubicBezTo>
                    <a:pt x="3080" y="928"/>
                    <a:pt x="3036" y="948"/>
                    <a:pt x="2990" y="967"/>
                  </a:cubicBezTo>
                  <a:cubicBezTo>
                    <a:pt x="2900" y="1005"/>
                    <a:pt x="2807" y="1040"/>
                    <a:pt x="2713" y="1071"/>
                  </a:cubicBezTo>
                  <a:cubicBezTo>
                    <a:pt x="2528" y="1130"/>
                    <a:pt x="2336" y="1171"/>
                    <a:pt x="2142" y="1178"/>
                  </a:cubicBezTo>
                  <a:cubicBezTo>
                    <a:pt x="1840" y="1189"/>
                    <a:pt x="1542" y="1058"/>
                    <a:pt x="1244" y="1100"/>
                  </a:cubicBezTo>
                  <a:cubicBezTo>
                    <a:pt x="1105" y="1119"/>
                    <a:pt x="981" y="1194"/>
                    <a:pt x="848" y="1233"/>
                  </a:cubicBezTo>
                  <a:cubicBezTo>
                    <a:pt x="572" y="1312"/>
                    <a:pt x="277" y="1230"/>
                    <a:pt x="1" y="1150"/>
                  </a:cubicBezTo>
                  <a:cubicBezTo>
                    <a:pt x="255" y="1067"/>
                    <a:pt x="508" y="985"/>
                    <a:pt x="761" y="902"/>
                  </a:cubicBezTo>
                  <a:cubicBezTo>
                    <a:pt x="636" y="844"/>
                    <a:pt x="525" y="758"/>
                    <a:pt x="433" y="656"/>
                  </a:cubicBezTo>
                  <a:cubicBezTo>
                    <a:pt x="387" y="604"/>
                    <a:pt x="282" y="425"/>
                    <a:pt x="203" y="418"/>
                  </a:cubicBezTo>
                  <a:cubicBezTo>
                    <a:pt x="371" y="437"/>
                    <a:pt x="541" y="456"/>
                    <a:pt x="695" y="523"/>
                  </a:cubicBezTo>
                  <a:cubicBezTo>
                    <a:pt x="786" y="562"/>
                    <a:pt x="870" y="617"/>
                    <a:pt x="953" y="671"/>
                  </a:cubicBezTo>
                  <a:cubicBezTo>
                    <a:pt x="1124" y="782"/>
                    <a:pt x="1307" y="869"/>
                    <a:pt x="1516" y="834"/>
                  </a:cubicBezTo>
                  <a:cubicBezTo>
                    <a:pt x="1828" y="784"/>
                    <a:pt x="2090" y="555"/>
                    <a:pt x="2350" y="389"/>
                  </a:cubicBezTo>
                  <a:cubicBezTo>
                    <a:pt x="2292" y="396"/>
                    <a:pt x="2051" y="376"/>
                    <a:pt x="1989" y="362"/>
                  </a:cubicBezTo>
                  <a:cubicBezTo>
                    <a:pt x="2263" y="263"/>
                    <a:pt x="2537" y="164"/>
                    <a:pt x="2817" y="85"/>
                  </a:cubicBezTo>
                  <a:cubicBezTo>
                    <a:pt x="3054" y="18"/>
                    <a:pt x="3303" y="1"/>
                    <a:pt x="3550" y="4"/>
                  </a:cubicBezTo>
                  <a:cubicBezTo>
                    <a:pt x="3683" y="6"/>
                    <a:pt x="3817" y="13"/>
                    <a:pt x="3951" y="22"/>
                  </a:cubicBezTo>
                  <a:cubicBezTo>
                    <a:pt x="4025" y="27"/>
                    <a:pt x="4099" y="32"/>
                    <a:pt x="4173" y="45"/>
                  </a:cubicBezTo>
                  <a:cubicBezTo>
                    <a:pt x="4185" y="48"/>
                    <a:pt x="4222" y="51"/>
                    <a:pt x="4229" y="63"/>
                  </a:cubicBezTo>
                  <a:cubicBezTo>
                    <a:pt x="4231" y="65"/>
                    <a:pt x="4232" y="69"/>
                    <a:pt x="4232" y="72"/>
                  </a:cubicBezTo>
                  <a:close/>
                </a:path>
              </a:pathLst>
            </a:custGeom>
            <a:solidFill>
              <a:srgbClr val="518EE9">
                <a:alpha val="2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" name="Google Shape;1365;p36"/>
            <p:cNvSpPr/>
            <p:nvPr/>
          </p:nvSpPr>
          <p:spPr>
            <a:xfrm>
              <a:off x="5237000" y="4108625"/>
              <a:ext cx="64475" cy="78425"/>
            </a:xfrm>
            <a:custGeom>
              <a:avLst/>
              <a:gdLst/>
              <a:ahLst/>
              <a:cxnLst/>
              <a:rect l="l" t="t" r="r" b="b"/>
              <a:pathLst>
                <a:path w="2579" h="3137" extrusionOk="0">
                  <a:moveTo>
                    <a:pt x="2560" y="9"/>
                  </a:moveTo>
                  <a:cubicBezTo>
                    <a:pt x="2578" y="36"/>
                    <a:pt x="2557" y="149"/>
                    <a:pt x="2555" y="176"/>
                  </a:cubicBezTo>
                  <a:cubicBezTo>
                    <a:pt x="2535" y="367"/>
                    <a:pt x="2493" y="554"/>
                    <a:pt x="2458" y="742"/>
                  </a:cubicBezTo>
                  <a:cubicBezTo>
                    <a:pt x="2426" y="928"/>
                    <a:pt x="2414" y="1112"/>
                    <a:pt x="2400" y="1299"/>
                  </a:cubicBezTo>
                  <a:cubicBezTo>
                    <a:pt x="2380" y="1232"/>
                    <a:pt x="2325" y="1100"/>
                    <a:pt x="2325" y="1100"/>
                  </a:cubicBezTo>
                  <a:cubicBezTo>
                    <a:pt x="2310" y="1106"/>
                    <a:pt x="2285" y="1187"/>
                    <a:pt x="2276" y="1205"/>
                  </a:cubicBezTo>
                  <a:cubicBezTo>
                    <a:pt x="2257" y="1245"/>
                    <a:pt x="2237" y="1284"/>
                    <a:pt x="2217" y="1323"/>
                  </a:cubicBezTo>
                  <a:cubicBezTo>
                    <a:pt x="2176" y="1401"/>
                    <a:pt x="2133" y="1476"/>
                    <a:pt x="2086" y="1549"/>
                  </a:cubicBezTo>
                  <a:cubicBezTo>
                    <a:pt x="1993" y="1696"/>
                    <a:pt x="1885" y="1832"/>
                    <a:pt x="1756" y="1947"/>
                  </a:cubicBezTo>
                  <a:cubicBezTo>
                    <a:pt x="1556" y="2125"/>
                    <a:pt x="1278" y="2203"/>
                    <a:pt x="1097" y="2400"/>
                  </a:cubicBezTo>
                  <a:cubicBezTo>
                    <a:pt x="1015" y="2492"/>
                    <a:pt x="971" y="2613"/>
                    <a:pt x="902" y="2715"/>
                  </a:cubicBezTo>
                  <a:cubicBezTo>
                    <a:pt x="757" y="2925"/>
                    <a:pt x="511" y="3037"/>
                    <a:pt x="277" y="3137"/>
                  </a:cubicBezTo>
                  <a:cubicBezTo>
                    <a:pt x="403" y="2938"/>
                    <a:pt x="529" y="2737"/>
                    <a:pt x="657" y="2538"/>
                  </a:cubicBezTo>
                  <a:cubicBezTo>
                    <a:pt x="538" y="2568"/>
                    <a:pt x="413" y="2573"/>
                    <a:pt x="293" y="2555"/>
                  </a:cubicBezTo>
                  <a:cubicBezTo>
                    <a:pt x="231" y="2545"/>
                    <a:pt x="60" y="2483"/>
                    <a:pt x="0" y="2523"/>
                  </a:cubicBezTo>
                  <a:cubicBezTo>
                    <a:pt x="125" y="2440"/>
                    <a:pt x="253" y="2357"/>
                    <a:pt x="397" y="2316"/>
                  </a:cubicBezTo>
                  <a:cubicBezTo>
                    <a:pt x="481" y="2291"/>
                    <a:pt x="569" y="2282"/>
                    <a:pt x="657" y="2271"/>
                  </a:cubicBezTo>
                  <a:cubicBezTo>
                    <a:pt x="836" y="2250"/>
                    <a:pt x="1011" y="2207"/>
                    <a:pt x="1135" y="2065"/>
                  </a:cubicBezTo>
                  <a:cubicBezTo>
                    <a:pt x="1319" y="1854"/>
                    <a:pt x="1369" y="1551"/>
                    <a:pt x="1453" y="1289"/>
                  </a:cubicBezTo>
                  <a:cubicBezTo>
                    <a:pt x="1417" y="1326"/>
                    <a:pt x="1241" y="1449"/>
                    <a:pt x="1190" y="1474"/>
                  </a:cubicBezTo>
                  <a:cubicBezTo>
                    <a:pt x="1322" y="1252"/>
                    <a:pt x="1453" y="1029"/>
                    <a:pt x="1600" y="818"/>
                  </a:cubicBezTo>
                  <a:cubicBezTo>
                    <a:pt x="1725" y="638"/>
                    <a:pt x="1886" y="484"/>
                    <a:pt x="2056" y="348"/>
                  </a:cubicBezTo>
                  <a:cubicBezTo>
                    <a:pt x="2149" y="274"/>
                    <a:pt x="2243" y="202"/>
                    <a:pt x="2339" y="133"/>
                  </a:cubicBezTo>
                  <a:cubicBezTo>
                    <a:pt x="2393" y="96"/>
                    <a:pt x="2447" y="56"/>
                    <a:pt x="2505" y="24"/>
                  </a:cubicBezTo>
                  <a:cubicBezTo>
                    <a:pt x="2514" y="19"/>
                    <a:pt x="2541" y="0"/>
                    <a:pt x="2554" y="4"/>
                  </a:cubicBezTo>
                  <a:cubicBezTo>
                    <a:pt x="2556" y="4"/>
                    <a:pt x="2559" y="6"/>
                    <a:pt x="2560" y="9"/>
                  </a:cubicBezTo>
                  <a:close/>
                </a:path>
              </a:pathLst>
            </a:custGeom>
            <a:solidFill>
              <a:srgbClr val="518EE9">
                <a:alpha val="2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" name="Google Shape;1366;p36"/>
            <p:cNvSpPr/>
            <p:nvPr/>
          </p:nvSpPr>
          <p:spPr>
            <a:xfrm>
              <a:off x="5145400" y="4051975"/>
              <a:ext cx="82450" cy="62900"/>
            </a:xfrm>
            <a:custGeom>
              <a:avLst/>
              <a:gdLst/>
              <a:ahLst/>
              <a:cxnLst/>
              <a:rect l="l" t="t" r="r" b="b"/>
              <a:pathLst>
                <a:path w="3298" h="2516" extrusionOk="0">
                  <a:moveTo>
                    <a:pt x="3287" y="15"/>
                  </a:moveTo>
                  <a:cubicBezTo>
                    <a:pt x="3298" y="47"/>
                    <a:pt x="3246" y="155"/>
                    <a:pt x="3235" y="181"/>
                  </a:cubicBezTo>
                  <a:cubicBezTo>
                    <a:pt x="3160" y="368"/>
                    <a:pt x="3065" y="544"/>
                    <a:pt x="2977" y="725"/>
                  </a:cubicBezTo>
                  <a:cubicBezTo>
                    <a:pt x="2892" y="900"/>
                    <a:pt x="2827" y="1084"/>
                    <a:pt x="2762" y="1268"/>
                  </a:cubicBezTo>
                  <a:cubicBezTo>
                    <a:pt x="2760" y="1195"/>
                    <a:pt x="2742" y="1047"/>
                    <a:pt x="2742" y="1047"/>
                  </a:cubicBezTo>
                  <a:cubicBezTo>
                    <a:pt x="2725" y="1048"/>
                    <a:pt x="2677" y="1122"/>
                    <a:pt x="2663" y="1138"/>
                  </a:cubicBezTo>
                  <a:cubicBezTo>
                    <a:pt x="2633" y="1173"/>
                    <a:pt x="2602" y="1206"/>
                    <a:pt x="2570" y="1240"/>
                  </a:cubicBezTo>
                  <a:cubicBezTo>
                    <a:pt x="2507" y="1305"/>
                    <a:pt x="2442" y="1370"/>
                    <a:pt x="2373" y="1430"/>
                  </a:cubicBezTo>
                  <a:cubicBezTo>
                    <a:pt x="2239" y="1551"/>
                    <a:pt x="2092" y="1657"/>
                    <a:pt x="1930" y="1736"/>
                  </a:cubicBezTo>
                  <a:cubicBezTo>
                    <a:pt x="1678" y="1859"/>
                    <a:pt x="1376" y="1860"/>
                    <a:pt x="1138" y="2006"/>
                  </a:cubicBezTo>
                  <a:cubicBezTo>
                    <a:pt x="1028" y="2076"/>
                    <a:pt x="951" y="2186"/>
                    <a:pt x="852" y="2269"/>
                  </a:cubicBezTo>
                  <a:cubicBezTo>
                    <a:pt x="647" y="2438"/>
                    <a:pt x="368" y="2481"/>
                    <a:pt x="103" y="2515"/>
                  </a:cubicBezTo>
                  <a:cubicBezTo>
                    <a:pt x="288" y="2350"/>
                    <a:pt x="471" y="2185"/>
                    <a:pt x="655" y="2020"/>
                  </a:cubicBezTo>
                  <a:cubicBezTo>
                    <a:pt x="528" y="2017"/>
                    <a:pt x="400" y="1988"/>
                    <a:pt x="284" y="1934"/>
                  </a:cubicBezTo>
                  <a:cubicBezTo>
                    <a:pt x="226" y="1907"/>
                    <a:pt x="70" y="1796"/>
                    <a:pt x="0" y="1819"/>
                  </a:cubicBezTo>
                  <a:cubicBezTo>
                    <a:pt x="149" y="1772"/>
                    <a:pt x="301" y="1724"/>
                    <a:pt x="457" y="1723"/>
                  </a:cubicBezTo>
                  <a:cubicBezTo>
                    <a:pt x="549" y="1723"/>
                    <a:pt x="640" y="1738"/>
                    <a:pt x="731" y="1752"/>
                  </a:cubicBezTo>
                  <a:cubicBezTo>
                    <a:pt x="918" y="1782"/>
                    <a:pt x="1106" y="1787"/>
                    <a:pt x="1271" y="1679"/>
                  </a:cubicBezTo>
                  <a:cubicBezTo>
                    <a:pt x="1516" y="1520"/>
                    <a:pt x="1652" y="1229"/>
                    <a:pt x="1811" y="988"/>
                  </a:cubicBezTo>
                  <a:cubicBezTo>
                    <a:pt x="1764" y="1017"/>
                    <a:pt x="1552" y="1090"/>
                    <a:pt x="1494" y="1101"/>
                  </a:cubicBezTo>
                  <a:cubicBezTo>
                    <a:pt x="1689" y="914"/>
                    <a:pt x="1884" y="728"/>
                    <a:pt x="2092" y="556"/>
                  </a:cubicBezTo>
                  <a:cubicBezTo>
                    <a:pt x="2269" y="410"/>
                    <a:pt x="2473" y="302"/>
                    <a:pt x="2684" y="213"/>
                  </a:cubicBezTo>
                  <a:cubicBezTo>
                    <a:pt x="2798" y="164"/>
                    <a:pt x="2914" y="119"/>
                    <a:pt x="3030" y="77"/>
                  </a:cubicBezTo>
                  <a:cubicBezTo>
                    <a:pt x="3095" y="53"/>
                    <a:pt x="3160" y="29"/>
                    <a:pt x="3227" y="14"/>
                  </a:cubicBezTo>
                  <a:cubicBezTo>
                    <a:pt x="3238" y="11"/>
                    <a:pt x="3271" y="0"/>
                    <a:pt x="3282" y="6"/>
                  </a:cubicBezTo>
                  <a:cubicBezTo>
                    <a:pt x="3284" y="9"/>
                    <a:pt x="3287" y="11"/>
                    <a:pt x="3288" y="15"/>
                  </a:cubicBezTo>
                  <a:close/>
                </a:path>
              </a:pathLst>
            </a:custGeom>
            <a:solidFill>
              <a:srgbClr val="518EE9">
                <a:alpha val="2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" name="Google Shape;1367;p36"/>
            <p:cNvSpPr/>
            <p:nvPr/>
          </p:nvSpPr>
          <p:spPr>
            <a:xfrm>
              <a:off x="5243275" y="3982625"/>
              <a:ext cx="106925" cy="107650"/>
            </a:xfrm>
            <a:custGeom>
              <a:avLst/>
              <a:gdLst/>
              <a:ahLst/>
              <a:cxnLst/>
              <a:rect l="l" t="t" r="r" b="b"/>
              <a:pathLst>
                <a:path w="4277" h="4306" extrusionOk="0">
                  <a:moveTo>
                    <a:pt x="4255" y="17"/>
                  </a:moveTo>
                  <a:cubicBezTo>
                    <a:pt x="4277" y="61"/>
                    <a:pt x="4228" y="225"/>
                    <a:pt x="4218" y="265"/>
                  </a:cubicBezTo>
                  <a:cubicBezTo>
                    <a:pt x="4156" y="548"/>
                    <a:pt x="4061" y="820"/>
                    <a:pt x="3979" y="1096"/>
                  </a:cubicBezTo>
                  <a:cubicBezTo>
                    <a:pt x="3898" y="1368"/>
                    <a:pt x="3848" y="1641"/>
                    <a:pt x="3797" y="1919"/>
                  </a:cubicBezTo>
                  <a:cubicBezTo>
                    <a:pt x="3779" y="1816"/>
                    <a:pt x="3718" y="1609"/>
                    <a:pt x="3718" y="1609"/>
                  </a:cubicBezTo>
                  <a:cubicBezTo>
                    <a:pt x="3695" y="1615"/>
                    <a:pt x="3644" y="1732"/>
                    <a:pt x="3628" y="1758"/>
                  </a:cubicBezTo>
                  <a:cubicBezTo>
                    <a:pt x="3592" y="1813"/>
                    <a:pt x="3556" y="1868"/>
                    <a:pt x="3519" y="1922"/>
                  </a:cubicBezTo>
                  <a:cubicBezTo>
                    <a:pt x="3444" y="2031"/>
                    <a:pt x="3366" y="2138"/>
                    <a:pt x="3283" y="2241"/>
                  </a:cubicBezTo>
                  <a:cubicBezTo>
                    <a:pt x="3120" y="2441"/>
                    <a:pt x="2935" y="2627"/>
                    <a:pt x="2724" y="2777"/>
                  </a:cubicBezTo>
                  <a:cubicBezTo>
                    <a:pt x="2394" y="3010"/>
                    <a:pt x="1966" y="3080"/>
                    <a:pt x="1663" y="3344"/>
                  </a:cubicBezTo>
                  <a:cubicBezTo>
                    <a:pt x="1521" y="3466"/>
                    <a:pt x="1437" y="3641"/>
                    <a:pt x="1316" y="3781"/>
                  </a:cubicBezTo>
                  <a:cubicBezTo>
                    <a:pt x="1063" y="4071"/>
                    <a:pt x="676" y="4195"/>
                    <a:pt x="308" y="4306"/>
                  </a:cubicBezTo>
                  <a:cubicBezTo>
                    <a:pt x="532" y="4029"/>
                    <a:pt x="755" y="3751"/>
                    <a:pt x="978" y="3474"/>
                  </a:cubicBezTo>
                  <a:cubicBezTo>
                    <a:pt x="796" y="3500"/>
                    <a:pt x="609" y="3487"/>
                    <a:pt x="430" y="3438"/>
                  </a:cubicBezTo>
                  <a:cubicBezTo>
                    <a:pt x="341" y="3413"/>
                    <a:pt x="95" y="3291"/>
                    <a:pt x="1" y="3340"/>
                  </a:cubicBezTo>
                  <a:cubicBezTo>
                    <a:pt x="201" y="3239"/>
                    <a:pt x="406" y="3136"/>
                    <a:pt x="627" y="3099"/>
                  </a:cubicBezTo>
                  <a:cubicBezTo>
                    <a:pt x="759" y="3076"/>
                    <a:pt x="892" y="3076"/>
                    <a:pt x="1025" y="3076"/>
                  </a:cubicBezTo>
                  <a:cubicBezTo>
                    <a:pt x="1297" y="3075"/>
                    <a:pt x="1565" y="3039"/>
                    <a:pt x="1774" y="2849"/>
                  </a:cubicBezTo>
                  <a:cubicBezTo>
                    <a:pt x="2086" y="2564"/>
                    <a:pt x="2211" y="2119"/>
                    <a:pt x="2382" y="1743"/>
                  </a:cubicBezTo>
                  <a:cubicBezTo>
                    <a:pt x="2321" y="1792"/>
                    <a:pt x="2038" y="1946"/>
                    <a:pt x="1958" y="1974"/>
                  </a:cubicBezTo>
                  <a:cubicBezTo>
                    <a:pt x="2193" y="1665"/>
                    <a:pt x="2427" y="1355"/>
                    <a:pt x="2682" y="1063"/>
                  </a:cubicBezTo>
                  <a:cubicBezTo>
                    <a:pt x="2900" y="814"/>
                    <a:pt x="3166" y="613"/>
                    <a:pt x="3443" y="438"/>
                  </a:cubicBezTo>
                  <a:cubicBezTo>
                    <a:pt x="3594" y="342"/>
                    <a:pt x="3749" y="251"/>
                    <a:pt x="3905" y="164"/>
                  </a:cubicBezTo>
                  <a:cubicBezTo>
                    <a:pt x="3990" y="117"/>
                    <a:pt x="4078" y="67"/>
                    <a:pt x="4170" y="30"/>
                  </a:cubicBezTo>
                  <a:cubicBezTo>
                    <a:pt x="4185" y="24"/>
                    <a:pt x="4228" y="0"/>
                    <a:pt x="4246" y="7"/>
                  </a:cubicBezTo>
                  <a:cubicBezTo>
                    <a:pt x="4249" y="9"/>
                    <a:pt x="4253" y="12"/>
                    <a:pt x="4255" y="17"/>
                  </a:cubicBezTo>
                  <a:close/>
                </a:path>
              </a:pathLst>
            </a:custGeom>
            <a:solidFill>
              <a:srgbClr val="518EE9">
                <a:alpha val="2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68" name="Google Shape;1368;p36"/>
          <p:cNvGrpSpPr/>
          <p:nvPr/>
        </p:nvGrpSpPr>
        <p:grpSpPr>
          <a:xfrm flipH="1">
            <a:off x="5063140" y="12"/>
            <a:ext cx="4079195" cy="1628568"/>
            <a:chOff x="427039" y="2728590"/>
            <a:chExt cx="1486533" cy="593480"/>
          </a:xfrm>
        </p:grpSpPr>
        <p:sp>
          <p:nvSpPr>
            <p:cNvPr id="1369" name="Google Shape;1369;p36"/>
            <p:cNvSpPr/>
            <p:nvPr/>
          </p:nvSpPr>
          <p:spPr>
            <a:xfrm>
              <a:off x="427039" y="2728590"/>
              <a:ext cx="1486533" cy="593480"/>
            </a:xfrm>
            <a:custGeom>
              <a:avLst/>
              <a:gdLst/>
              <a:ahLst/>
              <a:cxnLst/>
              <a:rect l="l" t="t" r="r" b="b"/>
              <a:pathLst>
                <a:path w="37782" h="15084" extrusionOk="0">
                  <a:moveTo>
                    <a:pt x="37751" y="0"/>
                  </a:moveTo>
                  <a:cubicBezTo>
                    <a:pt x="37782" y="1158"/>
                    <a:pt x="37191" y="2373"/>
                    <a:pt x="36436" y="3308"/>
                  </a:cubicBezTo>
                  <a:cubicBezTo>
                    <a:pt x="34588" y="5588"/>
                    <a:pt x="31816" y="6991"/>
                    <a:pt x="28948" y="7621"/>
                  </a:cubicBezTo>
                  <a:cubicBezTo>
                    <a:pt x="26080" y="8250"/>
                    <a:pt x="23103" y="8164"/>
                    <a:pt x="20181" y="7889"/>
                  </a:cubicBezTo>
                  <a:cubicBezTo>
                    <a:pt x="17565" y="7643"/>
                    <a:pt x="14924" y="7248"/>
                    <a:pt x="12327" y="7640"/>
                  </a:cubicBezTo>
                  <a:cubicBezTo>
                    <a:pt x="7468" y="8373"/>
                    <a:pt x="3657" y="11625"/>
                    <a:pt x="0" y="1508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518EE9">
                <a:alpha val="2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" name="Google Shape;1370;p36"/>
            <p:cNvSpPr/>
            <p:nvPr/>
          </p:nvSpPr>
          <p:spPr>
            <a:xfrm>
              <a:off x="427039" y="2728590"/>
              <a:ext cx="1199668" cy="519865"/>
            </a:xfrm>
            <a:custGeom>
              <a:avLst/>
              <a:gdLst/>
              <a:ahLst/>
              <a:cxnLst/>
              <a:rect l="l" t="t" r="r" b="b"/>
              <a:pathLst>
                <a:path w="30491" h="13213" extrusionOk="0">
                  <a:moveTo>
                    <a:pt x="18675" y="0"/>
                  </a:moveTo>
                  <a:cubicBezTo>
                    <a:pt x="18451" y="367"/>
                    <a:pt x="18136" y="678"/>
                    <a:pt x="17783" y="928"/>
                  </a:cubicBezTo>
                  <a:cubicBezTo>
                    <a:pt x="15172" y="2774"/>
                    <a:pt x="12014" y="1441"/>
                    <a:pt x="9131" y="1759"/>
                  </a:cubicBezTo>
                  <a:cubicBezTo>
                    <a:pt x="8543" y="1823"/>
                    <a:pt x="7964" y="2005"/>
                    <a:pt x="7487" y="2361"/>
                  </a:cubicBezTo>
                  <a:cubicBezTo>
                    <a:pt x="8318" y="1203"/>
                    <a:pt x="9613" y="657"/>
                    <a:pt x="10824" y="0"/>
                  </a:cubicBezTo>
                  <a:lnTo>
                    <a:pt x="0" y="0"/>
                  </a:lnTo>
                  <a:lnTo>
                    <a:pt x="0" y="13213"/>
                  </a:lnTo>
                  <a:cubicBezTo>
                    <a:pt x="3034" y="9326"/>
                    <a:pt x="6267" y="5658"/>
                    <a:pt x="10864" y="4223"/>
                  </a:cubicBezTo>
                  <a:cubicBezTo>
                    <a:pt x="13371" y="3440"/>
                    <a:pt x="16041" y="3430"/>
                    <a:pt x="18664" y="3274"/>
                  </a:cubicBezTo>
                  <a:cubicBezTo>
                    <a:pt x="21595" y="3104"/>
                    <a:pt x="24551" y="2733"/>
                    <a:pt x="27288" y="1676"/>
                  </a:cubicBezTo>
                  <a:cubicBezTo>
                    <a:pt x="28410" y="1244"/>
                    <a:pt x="29497" y="684"/>
                    <a:pt x="30491" y="0"/>
                  </a:cubicBezTo>
                  <a:lnTo>
                    <a:pt x="18675" y="0"/>
                  </a:lnTo>
                  <a:close/>
                </a:path>
              </a:pathLst>
            </a:custGeom>
            <a:solidFill>
              <a:srgbClr val="518EE9">
                <a:alpha val="2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71" name="Google Shape;1371;p36"/>
          <p:cNvGrpSpPr/>
          <p:nvPr/>
        </p:nvGrpSpPr>
        <p:grpSpPr>
          <a:xfrm flipH="1">
            <a:off x="6124235" y="432168"/>
            <a:ext cx="410285" cy="820543"/>
            <a:chOff x="3049925" y="2302950"/>
            <a:chExt cx="137675" cy="275350"/>
          </a:xfrm>
        </p:grpSpPr>
        <p:sp>
          <p:nvSpPr>
            <p:cNvPr id="1372" name="Google Shape;1372;p36"/>
            <p:cNvSpPr/>
            <p:nvPr/>
          </p:nvSpPr>
          <p:spPr>
            <a:xfrm>
              <a:off x="3130100" y="2363125"/>
              <a:ext cx="57500" cy="57525"/>
            </a:xfrm>
            <a:custGeom>
              <a:avLst/>
              <a:gdLst/>
              <a:ahLst/>
              <a:cxnLst/>
              <a:rect l="l" t="t" r="r" b="b"/>
              <a:pathLst>
                <a:path w="2300" h="2301" extrusionOk="0">
                  <a:moveTo>
                    <a:pt x="1151" y="1"/>
                  </a:moveTo>
                  <a:cubicBezTo>
                    <a:pt x="515" y="1"/>
                    <a:pt x="0" y="516"/>
                    <a:pt x="0" y="1151"/>
                  </a:cubicBezTo>
                  <a:cubicBezTo>
                    <a:pt x="0" y="1785"/>
                    <a:pt x="515" y="2300"/>
                    <a:pt x="1151" y="2300"/>
                  </a:cubicBezTo>
                  <a:cubicBezTo>
                    <a:pt x="1786" y="2300"/>
                    <a:pt x="2300" y="1785"/>
                    <a:pt x="2300" y="1151"/>
                  </a:cubicBezTo>
                  <a:cubicBezTo>
                    <a:pt x="2300" y="516"/>
                    <a:pt x="1786" y="1"/>
                    <a:pt x="11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3" name="Google Shape;1373;p36"/>
            <p:cNvSpPr/>
            <p:nvPr/>
          </p:nvSpPr>
          <p:spPr>
            <a:xfrm>
              <a:off x="3049925" y="2363125"/>
              <a:ext cx="26050" cy="26025"/>
            </a:xfrm>
            <a:custGeom>
              <a:avLst/>
              <a:gdLst/>
              <a:ahLst/>
              <a:cxnLst/>
              <a:rect l="l" t="t" r="r" b="b"/>
              <a:pathLst>
                <a:path w="1042" h="1041" extrusionOk="0">
                  <a:moveTo>
                    <a:pt x="520" y="1"/>
                  </a:moveTo>
                  <a:cubicBezTo>
                    <a:pt x="233" y="1"/>
                    <a:pt x="0" y="234"/>
                    <a:pt x="0" y="521"/>
                  </a:cubicBezTo>
                  <a:cubicBezTo>
                    <a:pt x="0" y="808"/>
                    <a:pt x="233" y="1041"/>
                    <a:pt x="520" y="1041"/>
                  </a:cubicBezTo>
                  <a:cubicBezTo>
                    <a:pt x="807" y="1041"/>
                    <a:pt x="1042" y="808"/>
                    <a:pt x="1042" y="521"/>
                  </a:cubicBezTo>
                  <a:cubicBezTo>
                    <a:pt x="1042" y="234"/>
                    <a:pt x="807" y="1"/>
                    <a:pt x="5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4" name="Google Shape;1374;p36"/>
            <p:cNvSpPr/>
            <p:nvPr/>
          </p:nvSpPr>
          <p:spPr>
            <a:xfrm>
              <a:off x="3090000" y="2474175"/>
              <a:ext cx="26025" cy="26050"/>
            </a:xfrm>
            <a:custGeom>
              <a:avLst/>
              <a:gdLst/>
              <a:ahLst/>
              <a:cxnLst/>
              <a:rect l="l" t="t" r="r" b="b"/>
              <a:pathLst>
                <a:path w="1041" h="1042" extrusionOk="0">
                  <a:moveTo>
                    <a:pt x="521" y="1"/>
                  </a:moveTo>
                  <a:cubicBezTo>
                    <a:pt x="234" y="1"/>
                    <a:pt x="1" y="233"/>
                    <a:pt x="1" y="522"/>
                  </a:cubicBezTo>
                  <a:cubicBezTo>
                    <a:pt x="1" y="809"/>
                    <a:pt x="234" y="1042"/>
                    <a:pt x="521" y="1042"/>
                  </a:cubicBezTo>
                  <a:cubicBezTo>
                    <a:pt x="808" y="1042"/>
                    <a:pt x="1041" y="809"/>
                    <a:pt x="1041" y="522"/>
                  </a:cubicBezTo>
                  <a:cubicBezTo>
                    <a:pt x="1041" y="233"/>
                    <a:pt x="808" y="1"/>
                    <a:pt x="5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5" name="Google Shape;1375;p36"/>
            <p:cNvSpPr/>
            <p:nvPr/>
          </p:nvSpPr>
          <p:spPr>
            <a:xfrm>
              <a:off x="3093175" y="2565275"/>
              <a:ext cx="13025" cy="13025"/>
            </a:xfrm>
            <a:custGeom>
              <a:avLst/>
              <a:gdLst/>
              <a:ahLst/>
              <a:cxnLst/>
              <a:rect l="l" t="t" r="r" b="b"/>
              <a:pathLst>
                <a:path w="521" h="521" extrusionOk="0">
                  <a:moveTo>
                    <a:pt x="260" y="1"/>
                  </a:moveTo>
                  <a:cubicBezTo>
                    <a:pt x="116" y="1"/>
                    <a:pt x="0" y="117"/>
                    <a:pt x="0" y="261"/>
                  </a:cubicBezTo>
                  <a:cubicBezTo>
                    <a:pt x="0" y="405"/>
                    <a:pt x="116" y="521"/>
                    <a:pt x="260" y="521"/>
                  </a:cubicBezTo>
                  <a:cubicBezTo>
                    <a:pt x="404" y="521"/>
                    <a:pt x="520" y="405"/>
                    <a:pt x="520" y="261"/>
                  </a:cubicBezTo>
                  <a:cubicBezTo>
                    <a:pt x="520" y="117"/>
                    <a:pt x="404" y="1"/>
                    <a:pt x="26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6" name="Google Shape;1376;p36"/>
            <p:cNvSpPr/>
            <p:nvPr/>
          </p:nvSpPr>
          <p:spPr>
            <a:xfrm>
              <a:off x="3130100" y="2467675"/>
              <a:ext cx="13025" cy="13025"/>
            </a:xfrm>
            <a:custGeom>
              <a:avLst/>
              <a:gdLst/>
              <a:ahLst/>
              <a:cxnLst/>
              <a:rect l="l" t="t" r="r" b="b"/>
              <a:pathLst>
                <a:path w="521" h="521" extrusionOk="0">
                  <a:moveTo>
                    <a:pt x="260" y="1"/>
                  </a:moveTo>
                  <a:cubicBezTo>
                    <a:pt x="117" y="1"/>
                    <a:pt x="0" y="117"/>
                    <a:pt x="0" y="261"/>
                  </a:cubicBezTo>
                  <a:cubicBezTo>
                    <a:pt x="0" y="404"/>
                    <a:pt x="117" y="521"/>
                    <a:pt x="260" y="521"/>
                  </a:cubicBezTo>
                  <a:cubicBezTo>
                    <a:pt x="404" y="521"/>
                    <a:pt x="520" y="404"/>
                    <a:pt x="520" y="261"/>
                  </a:cubicBezTo>
                  <a:cubicBezTo>
                    <a:pt x="520" y="117"/>
                    <a:pt x="404" y="1"/>
                    <a:pt x="26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7" name="Google Shape;1377;p36"/>
            <p:cNvSpPr/>
            <p:nvPr/>
          </p:nvSpPr>
          <p:spPr>
            <a:xfrm>
              <a:off x="3083500" y="2302950"/>
              <a:ext cx="13025" cy="13025"/>
            </a:xfrm>
            <a:custGeom>
              <a:avLst/>
              <a:gdLst/>
              <a:ahLst/>
              <a:cxnLst/>
              <a:rect l="l" t="t" r="r" b="b"/>
              <a:pathLst>
                <a:path w="521" h="521" extrusionOk="0">
                  <a:moveTo>
                    <a:pt x="261" y="1"/>
                  </a:moveTo>
                  <a:cubicBezTo>
                    <a:pt x="117" y="1"/>
                    <a:pt x="1" y="117"/>
                    <a:pt x="1" y="261"/>
                  </a:cubicBezTo>
                  <a:cubicBezTo>
                    <a:pt x="1" y="404"/>
                    <a:pt x="117" y="521"/>
                    <a:pt x="261" y="521"/>
                  </a:cubicBezTo>
                  <a:cubicBezTo>
                    <a:pt x="404" y="521"/>
                    <a:pt x="521" y="404"/>
                    <a:pt x="521" y="261"/>
                  </a:cubicBezTo>
                  <a:cubicBezTo>
                    <a:pt x="521" y="117"/>
                    <a:pt x="404" y="1"/>
                    <a:pt x="26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78" name="Google Shape;1378;p36"/>
          <p:cNvGrpSpPr/>
          <p:nvPr/>
        </p:nvGrpSpPr>
        <p:grpSpPr>
          <a:xfrm flipH="1">
            <a:off x="4504393" y="167786"/>
            <a:ext cx="1544864" cy="1238007"/>
            <a:chOff x="4423100" y="2378550"/>
            <a:chExt cx="540200" cy="432900"/>
          </a:xfrm>
        </p:grpSpPr>
        <p:sp>
          <p:nvSpPr>
            <p:cNvPr id="1379" name="Google Shape;1379;p36"/>
            <p:cNvSpPr/>
            <p:nvPr/>
          </p:nvSpPr>
          <p:spPr>
            <a:xfrm>
              <a:off x="4537050" y="2582000"/>
              <a:ext cx="206275" cy="123200"/>
            </a:xfrm>
            <a:custGeom>
              <a:avLst/>
              <a:gdLst/>
              <a:ahLst/>
              <a:cxnLst/>
              <a:rect l="l" t="t" r="r" b="b"/>
              <a:pathLst>
                <a:path w="8251" h="4928" extrusionOk="0">
                  <a:moveTo>
                    <a:pt x="13" y="4691"/>
                  </a:moveTo>
                  <a:cubicBezTo>
                    <a:pt x="68" y="4744"/>
                    <a:pt x="334" y="4751"/>
                    <a:pt x="398" y="4757"/>
                  </a:cubicBezTo>
                  <a:cubicBezTo>
                    <a:pt x="844" y="4800"/>
                    <a:pt x="1294" y="4791"/>
                    <a:pt x="1742" y="4801"/>
                  </a:cubicBezTo>
                  <a:cubicBezTo>
                    <a:pt x="2180" y="4812"/>
                    <a:pt x="2610" y="4871"/>
                    <a:pt x="3045" y="4928"/>
                  </a:cubicBezTo>
                  <a:cubicBezTo>
                    <a:pt x="2902" y="4851"/>
                    <a:pt x="2624" y="4663"/>
                    <a:pt x="2624" y="4663"/>
                  </a:cubicBezTo>
                  <a:cubicBezTo>
                    <a:pt x="2646" y="4630"/>
                    <a:pt x="2841" y="4611"/>
                    <a:pt x="2887" y="4599"/>
                  </a:cubicBezTo>
                  <a:cubicBezTo>
                    <a:pt x="2986" y="4573"/>
                    <a:pt x="3085" y="4547"/>
                    <a:pt x="3184" y="4519"/>
                  </a:cubicBezTo>
                  <a:cubicBezTo>
                    <a:pt x="3380" y="4462"/>
                    <a:pt x="3576" y="4398"/>
                    <a:pt x="3766" y="4325"/>
                  </a:cubicBezTo>
                  <a:cubicBezTo>
                    <a:pt x="4143" y="4178"/>
                    <a:pt x="4504" y="3995"/>
                    <a:pt x="4829" y="3754"/>
                  </a:cubicBezTo>
                  <a:cubicBezTo>
                    <a:pt x="5332" y="3380"/>
                    <a:pt x="5642" y="2779"/>
                    <a:pt x="6177" y="2459"/>
                  </a:cubicBezTo>
                  <a:cubicBezTo>
                    <a:pt x="6426" y="2309"/>
                    <a:pt x="6725" y="2269"/>
                    <a:pt x="6991" y="2156"/>
                  </a:cubicBezTo>
                  <a:cubicBezTo>
                    <a:pt x="7541" y="1924"/>
                    <a:pt x="7910" y="1410"/>
                    <a:pt x="8250" y="921"/>
                  </a:cubicBezTo>
                  <a:cubicBezTo>
                    <a:pt x="7733" y="1116"/>
                    <a:pt x="7216" y="1313"/>
                    <a:pt x="6699" y="1510"/>
                  </a:cubicBezTo>
                  <a:cubicBezTo>
                    <a:pt x="6826" y="1254"/>
                    <a:pt x="6897" y="970"/>
                    <a:pt x="6909" y="684"/>
                  </a:cubicBezTo>
                  <a:cubicBezTo>
                    <a:pt x="6915" y="539"/>
                    <a:pt x="6852" y="117"/>
                    <a:pt x="6971" y="1"/>
                  </a:cubicBezTo>
                  <a:cubicBezTo>
                    <a:pt x="6725" y="248"/>
                    <a:pt x="6475" y="502"/>
                    <a:pt x="6312" y="812"/>
                  </a:cubicBezTo>
                  <a:cubicBezTo>
                    <a:pt x="6216" y="994"/>
                    <a:pt x="6154" y="1192"/>
                    <a:pt x="6089" y="1387"/>
                  </a:cubicBezTo>
                  <a:cubicBezTo>
                    <a:pt x="5957" y="1789"/>
                    <a:pt x="5774" y="2168"/>
                    <a:pt x="5392" y="2385"/>
                  </a:cubicBezTo>
                  <a:cubicBezTo>
                    <a:pt x="4821" y="2711"/>
                    <a:pt x="4103" y="2681"/>
                    <a:pt x="3464" y="2752"/>
                  </a:cubicBezTo>
                  <a:cubicBezTo>
                    <a:pt x="3568" y="2685"/>
                    <a:pt x="3931" y="2342"/>
                    <a:pt x="4012" y="2237"/>
                  </a:cubicBezTo>
                  <a:cubicBezTo>
                    <a:pt x="3442" y="2434"/>
                    <a:pt x="2871" y="2631"/>
                    <a:pt x="2316" y="2868"/>
                  </a:cubicBezTo>
                  <a:cubicBezTo>
                    <a:pt x="1845" y="3070"/>
                    <a:pt x="1419" y="3367"/>
                    <a:pt x="1025" y="3693"/>
                  </a:cubicBezTo>
                  <a:cubicBezTo>
                    <a:pt x="812" y="3870"/>
                    <a:pt x="603" y="4055"/>
                    <a:pt x="400" y="4244"/>
                  </a:cubicBezTo>
                  <a:cubicBezTo>
                    <a:pt x="288" y="4348"/>
                    <a:pt x="172" y="4453"/>
                    <a:pt x="74" y="4571"/>
                  </a:cubicBezTo>
                  <a:cubicBezTo>
                    <a:pt x="58" y="4591"/>
                    <a:pt x="1" y="4643"/>
                    <a:pt x="3" y="4673"/>
                  </a:cubicBezTo>
                  <a:cubicBezTo>
                    <a:pt x="3" y="4679"/>
                    <a:pt x="7" y="4685"/>
                    <a:pt x="13" y="4691"/>
                  </a:cubicBezTo>
                  <a:close/>
                </a:path>
              </a:pathLst>
            </a:custGeom>
            <a:solidFill>
              <a:srgbClr val="518EE9">
                <a:alpha val="2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0" name="Google Shape;1380;p36"/>
            <p:cNvSpPr/>
            <p:nvPr/>
          </p:nvSpPr>
          <p:spPr>
            <a:xfrm>
              <a:off x="4579075" y="2691625"/>
              <a:ext cx="187425" cy="91125"/>
            </a:xfrm>
            <a:custGeom>
              <a:avLst/>
              <a:gdLst/>
              <a:ahLst/>
              <a:cxnLst/>
              <a:rect l="l" t="t" r="r" b="b"/>
              <a:pathLst>
                <a:path w="7497" h="3645" extrusionOk="0">
                  <a:moveTo>
                    <a:pt x="6" y="3033"/>
                  </a:moveTo>
                  <a:cubicBezTo>
                    <a:pt x="46" y="3086"/>
                    <a:pt x="270" y="3127"/>
                    <a:pt x="325" y="3141"/>
                  </a:cubicBezTo>
                  <a:cubicBezTo>
                    <a:pt x="696" y="3238"/>
                    <a:pt x="1079" y="3292"/>
                    <a:pt x="1456" y="3361"/>
                  </a:cubicBezTo>
                  <a:cubicBezTo>
                    <a:pt x="1827" y="3429"/>
                    <a:pt x="2183" y="3537"/>
                    <a:pt x="2544" y="3645"/>
                  </a:cubicBezTo>
                  <a:cubicBezTo>
                    <a:pt x="2432" y="3560"/>
                    <a:pt x="2223" y="3362"/>
                    <a:pt x="2223" y="3362"/>
                  </a:cubicBezTo>
                  <a:cubicBezTo>
                    <a:pt x="2245" y="3339"/>
                    <a:pt x="2414" y="3349"/>
                    <a:pt x="2454" y="3345"/>
                  </a:cubicBezTo>
                  <a:cubicBezTo>
                    <a:pt x="2542" y="3336"/>
                    <a:pt x="2629" y="3328"/>
                    <a:pt x="2717" y="3316"/>
                  </a:cubicBezTo>
                  <a:cubicBezTo>
                    <a:pt x="2892" y="3295"/>
                    <a:pt x="3065" y="3267"/>
                    <a:pt x="3237" y="3230"/>
                  </a:cubicBezTo>
                  <a:cubicBezTo>
                    <a:pt x="3575" y="3158"/>
                    <a:pt x="3907" y="3053"/>
                    <a:pt x="4214" y="2892"/>
                  </a:cubicBezTo>
                  <a:cubicBezTo>
                    <a:pt x="4691" y="2642"/>
                    <a:pt x="5035" y="2176"/>
                    <a:pt x="5533" y="1975"/>
                  </a:cubicBezTo>
                  <a:cubicBezTo>
                    <a:pt x="5763" y="1882"/>
                    <a:pt x="6021" y="1889"/>
                    <a:pt x="6262" y="1829"/>
                  </a:cubicBezTo>
                  <a:cubicBezTo>
                    <a:pt x="6760" y="1707"/>
                    <a:pt x="7143" y="1322"/>
                    <a:pt x="7497" y="953"/>
                  </a:cubicBezTo>
                  <a:cubicBezTo>
                    <a:pt x="7032" y="1049"/>
                    <a:pt x="6567" y="1146"/>
                    <a:pt x="6102" y="1242"/>
                  </a:cubicBezTo>
                  <a:cubicBezTo>
                    <a:pt x="6245" y="1043"/>
                    <a:pt x="6343" y="811"/>
                    <a:pt x="6392" y="571"/>
                  </a:cubicBezTo>
                  <a:cubicBezTo>
                    <a:pt x="6418" y="450"/>
                    <a:pt x="6422" y="83"/>
                    <a:pt x="6537" y="0"/>
                  </a:cubicBezTo>
                  <a:cubicBezTo>
                    <a:pt x="6294" y="177"/>
                    <a:pt x="6049" y="358"/>
                    <a:pt x="5870" y="598"/>
                  </a:cubicBezTo>
                  <a:cubicBezTo>
                    <a:pt x="5763" y="740"/>
                    <a:pt x="5684" y="899"/>
                    <a:pt x="5602" y="1055"/>
                  </a:cubicBezTo>
                  <a:cubicBezTo>
                    <a:pt x="5436" y="1378"/>
                    <a:pt x="5231" y="1674"/>
                    <a:pt x="4877" y="1807"/>
                  </a:cubicBezTo>
                  <a:cubicBezTo>
                    <a:pt x="4349" y="2005"/>
                    <a:pt x="3745" y="1884"/>
                    <a:pt x="3194" y="1856"/>
                  </a:cubicBezTo>
                  <a:cubicBezTo>
                    <a:pt x="3290" y="1816"/>
                    <a:pt x="3644" y="1573"/>
                    <a:pt x="3727" y="1495"/>
                  </a:cubicBezTo>
                  <a:cubicBezTo>
                    <a:pt x="3217" y="1584"/>
                    <a:pt x="2707" y="1674"/>
                    <a:pt x="2204" y="1801"/>
                  </a:cubicBezTo>
                  <a:cubicBezTo>
                    <a:pt x="1777" y="1907"/>
                    <a:pt x="1377" y="2102"/>
                    <a:pt x="1000" y="2325"/>
                  </a:cubicBezTo>
                  <a:cubicBezTo>
                    <a:pt x="794" y="2446"/>
                    <a:pt x="593" y="2573"/>
                    <a:pt x="395" y="2707"/>
                  </a:cubicBezTo>
                  <a:cubicBezTo>
                    <a:pt x="286" y="2780"/>
                    <a:pt x="174" y="2853"/>
                    <a:pt x="75" y="2940"/>
                  </a:cubicBezTo>
                  <a:cubicBezTo>
                    <a:pt x="58" y="2954"/>
                    <a:pt x="3" y="2991"/>
                    <a:pt x="1" y="3015"/>
                  </a:cubicBezTo>
                  <a:cubicBezTo>
                    <a:pt x="0" y="3022"/>
                    <a:pt x="3" y="3027"/>
                    <a:pt x="6" y="3033"/>
                  </a:cubicBezTo>
                  <a:close/>
                </a:path>
              </a:pathLst>
            </a:custGeom>
            <a:solidFill>
              <a:srgbClr val="518EE9">
                <a:alpha val="2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1" name="Google Shape;1381;p36"/>
            <p:cNvSpPr/>
            <p:nvPr/>
          </p:nvSpPr>
          <p:spPr>
            <a:xfrm>
              <a:off x="4691850" y="2537450"/>
              <a:ext cx="179600" cy="154850"/>
            </a:xfrm>
            <a:custGeom>
              <a:avLst/>
              <a:gdLst/>
              <a:ahLst/>
              <a:cxnLst/>
              <a:rect l="l" t="t" r="r" b="b"/>
              <a:pathLst>
                <a:path w="7184" h="6194" extrusionOk="0">
                  <a:moveTo>
                    <a:pt x="21" y="6154"/>
                  </a:moveTo>
                  <a:cubicBezTo>
                    <a:pt x="87" y="6193"/>
                    <a:pt x="348" y="6139"/>
                    <a:pt x="411" y="6130"/>
                  </a:cubicBezTo>
                  <a:cubicBezTo>
                    <a:pt x="856" y="6071"/>
                    <a:pt x="1292" y="5959"/>
                    <a:pt x="1730" y="5868"/>
                  </a:cubicBezTo>
                  <a:cubicBezTo>
                    <a:pt x="2160" y="5778"/>
                    <a:pt x="2592" y="5736"/>
                    <a:pt x="3028" y="5694"/>
                  </a:cubicBezTo>
                  <a:cubicBezTo>
                    <a:pt x="2872" y="5652"/>
                    <a:pt x="2557" y="5531"/>
                    <a:pt x="2557" y="5531"/>
                  </a:cubicBezTo>
                  <a:cubicBezTo>
                    <a:pt x="2572" y="5495"/>
                    <a:pt x="2758" y="5432"/>
                    <a:pt x="2800" y="5409"/>
                  </a:cubicBezTo>
                  <a:cubicBezTo>
                    <a:pt x="2890" y="5362"/>
                    <a:pt x="2981" y="5314"/>
                    <a:pt x="3070" y="5263"/>
                  </a:cubicBezTo>
                  <a:cubicBezTo>
                    <a:pt x="3250" y="5163"/>
                    <a:pt x="3424" y="5057"/>
                    <a:pt x="3593" y="4941"/>
                  </a:cubicBezTo>
                  <a:cubicBezTo>
                    <a:pt x="3926" y="4714"/>
                    <a:pt x="4238" y="4453"/>
                    <a:pt x="4498" y="4144"/>
                  </a:cubicBezTo>
                  <a:cubicBezTo>
                    <a:pt x="4901" y="3665"/>
                    <a:pt x="5067" y="3010"/>
                    <a:pt x="5516" y="2575"/>
                  </a:cubicBezTo>
                  <a:cubicBezTo>
                    <a:pt x="5724" y="2373"/>
                    <a:pt x="6005" y="2265"/>
                    <a:pt x="6239" y="2095"/>
                  </a:cubicBezTo>
                  <a:cubicBezTo>
                    <a:pt x="6720" y="1744"/>
                    <a:pt x="6963" y="1158"/>
                    <a:pt x="7184" y="605"/>
                  </a:cubicBezTo>
                  <a:cubicBezTo>
                    <a:pt x="6724" y="913"/>
                    <a:pt x="6266" y="1223"/>
                    <a:pt x="5808" y="1532"/>
                  </a:cubicBezTo>
                  <a:cubicBezTo>
                    <a:pt x="5872" y="1254"/>
                    <a:pt x="5877" y="962"/>
                    <a:pt x="5824" y="680"/>
                  </a:cubicBezTo>
                  <a:cubicBezTo>
                    <a:pt x="5798" y="538"/>
                    <a:pt x="5639" y="141"/>
                    <a:pt x="5729" y="1"/>
                  </a:cubicBezTo>
                  <a:cubicBezTo>
                    <a:pt x="5545" y="299"/>
                    <a:pt x="5360" y="602"/>
                    <a:pt x="5272" y="940"/>
                  </a:cubicBezTo>
                  <a:cubicBezTo>
                    <a:pt x="5220" y="1140"/>
                    <a:pt x="5204" y="1347"/>
                    <a:pt x="5185" y="1551"/>
                  </a:cubicBezTo>
                  <a:cubicBezTo>
                    <a:pt x="5148" y="1973"/>
                    <a:pt x="5057" y="2383"/>
                    <a:pt x="4734" y="2682"/>
                  </a:cubicBezTo>
                  <a:cubicBezTo>
                    <a:pt x="4253" y="3130"/>
                    <a:pt x="3547" y="3265"/>
                    <a:pt x="2941" y="3478"/>
                  </a:cubicBezTo>
                  <a:cubicBezTo>
                    <a:pt x="3027" y="3391"/>
                    <a:pt x="3302" y="2974"/>
                    <a:pt x="3357" y="2852"/>
                  </a:cubicBezTo>
                  <a:cubicBezTo>
                    <a:pt x="2847" y="3174"/>
                    <a:pt x="2336" y="3496"/>
                    <a:pt x="1849" y="3854"/>
                  </a:cubicBezTo>
                  <a:cubicBezTo>
                    <a:pt x="1435" y="4159"/>
                    <a:pt x="1090" y="4544"/>
                    <a:pt x="780" y="4951"/>
                  </a:cubicBezTo>
                  <a:cubicBezTo>
                    <a:pt x="613" y="5172"/>
                    <a:pt x="452" y="5400"/>
                    <a:pt x="297" y="5630"/>
                  </a:cubicBezTo>
                  <a:cubicBezTo>
                    <a:pt x="212" y="5757"/>
                    <a:pt x="123" y="5886"/>
                    <a:pt x="54" y="6022"/>
                  </a:cubicBezTo>
                  <a:cubicBezTo>
                    <a:pt x="42" y="6046"/>
                    <a:pt x="0" y="6109"/>
                    <a:pt x="9" y="6138"/>
                  </a:cubicBezTo>
                  <a:cubicBezTo>
                    <a:pt x="10" y="6144"/>
                    <a:pt x="15" y="6149"/>
                    <a:pt x="23" y="6154"/>
                  </a:cubicBezTo>
                  <a:close/>
                </a:path>
              </a:pathLst>
            </a:custGeom>
            <a:solidFill>
              <a:srgbClr val="518EE9">
                <a:alpha val="2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2" name="Google Shape;1382;p36"/>
            <p:cNvSpPr/>
            <p:nvPr/>
          </p:nvSpPr>
          <p:spPr>
            <a:xfrm>
              <a:off x="4791000" y="2420875"/>
              <a:ext cx="86325" cy="102925"/>
            </a:xfrm>
            <a:custGeom>
              <a:avLst/>
              <a:gdLst/>
              <a:ahLst/>
              <a:cxnLst/>
              <a:rect l="l" t="t" r="r" b="b"/>
              <a:pathLst>
                <a:path w="3453" h="4117" extrusionOk="0">
                  <a:moveTo>
                    <a:pt x="18" y="4101"/>
                  </a:moveTo>
                  <a:cubicBezTo>
                    <a:pt x="59" y="4116"/>
                    <a:pt x="200" y="4057"/>
                    <a:pt x="236" y="4044"/>
                  </a:cubicBezTo>
                  <a:cubicBezTo>
                    <a:pt x="480" y="3963"/>
                    <a:pt x="714" y="3853"/>
                    <a:pt x="951" y="3752"/>
                  </a:cubicBezTo>
                  <a:cubicBezTo>
                    <a:pt x="1184" y="3654"/>
                    <a:pt x="1423" y="3584"/>
                    <a:pt x="1665" y="3512"/>
                  </a:cubicBezTo>
                  <a:cubicBezTo>
                    <a:pt x="1572" y="3505"/>
                    <a:pt x="1381" y="3471"/>
                    <a:pt x="1381" y="3471"/>
                  </a:cubicBezTo>
                  <a:cubicBezTo>
                    <a:pt x="1385" y="3449"/>
                    <a:pt x="1483" y="3393"/>
                    <a:pt x="1505" y="3376"/>
                  </a:cubicBezTo>
                  <a:cubicBezTo>
                    <a:pt x="1551" y="3339"/>
                    <a:pt x="1597" y="3302"/>
                    <a:pt x="1641" y="3264"/>
                  </a:cubicBezTo>
                  <a:cubicBezTo>
                    <a:pt x="1732" y="3188"/>
                    <a:pt x="1818" y="3108"/>
                    <a:pt x="1901" y="3024"/>
                  </a:cubicBezTo>
                  <a:cubicBezTo>
                    <a:pt x="2065" y="2859"/>
                    <a:pt x="2212" y="2677"/>
                    <a:pt x="2325" y="2474"/>
                  </a:cubicBezTo>
                  <a:cubicBezTo>
                    <a:pt x="2501" y="2160"/>
                    <a:pt x="2522" y="1772"/>
                    <a:pt x="2727" y="1476"/>
                  </a:cubicBezTo>
                  <a:cubicBezTo>
                    <a:pt x="2823" y="1340"/>
                    <a:pt x="2970" y="1248"/>
                    <a:pt x="3084" y="1127"/>
                  </a:cubicBezTo>
                  <a:cubicBezTo>
                    <a:pt x="3317" y="876"/>
                    <a:pt x="3390" y="518"/>
                    <a:pt x="3453" y="181"/>
                  </a:cubicBezTo>
                  <a:cubicBezTo>
                    <a:pt x="3227" y="406"/>
                    <a:pt x="3003" y="632"/>
                    <a:pt x="2778" y="856"/>
                  </a:cubicBezTo>
                  <a:cubicBezTo>
                    <a:pt x="2784" y="691"/>
                    <a:pt x="2754" y="527"/>
                    <a:pt x="2694" y="373"/>
                  </a:cubicBezTo>
                  <a:cubicBezTo>
                    <a:pt x="2663" y="296"/>
                    <a:pt x="2530" y="88"/>
                    <a:pt x="2565" y="0"/>
                  </a:cubicBezTo>
                  <a:cubicBezTo>
                    <a:pt x="2494" y="188"/>
                    <a:pt x="2423" y="380"/>
                    <a:pt x="2410" y="581"/>
                  </a:cubicBezTo>
                  <a:cubicBezTo>
                    <a:pt x="2403" y="699"/>
                    <a:pt x="2416" y="818"/>
                    <a:pt x="2429" y="935"/>
                  </a:cubicBezTo>
                  <a:cubicBezTo>
                    <a:pt x="2454" y="1178"/>
                    <a:pt x="2447" y="1419"/>
                    <a:pt x="2297" y="1624"/>
                  </a:cubicBezTo>
                  <a:cubicBezTo>
                    <a:pt x="2075" y="1928"/>
                    <a:pt x="1691" y="2083"/>
                    <a:pt x="1372" y="2270"/>
                  </a:cubicBezTo>
                  <a:cubicBezTo>
                    <a:pt x="1411" y="2211"/>
                    <a:pt x="1521" y="1946"/>
                    <a:pt x="1538" y="1871"/>
                  </a:cubicBezTo>
                  <a:cubicBezTo>
                    <a:pt x="1286" y="2109"/>
                    <a:pt x="1032" y="2347"/>
                    <a:pt x="797" y="2602"/>
                  </a:cubicBezTo>
                  <a:cubicBezTo>
                    <a:pt x="597" y="2819"/>
                    <a:pt x="444" y="3075"/>
                    <a:pt x="314" y="3339"/>
                  </a:cubicBezTo>
                  <a:cubicBezTo>
                    <a:pt x="243" y="3482"/>
                    <a:pt x="178" y="3628"/>
                    <a:pt x="116" y="3776"/>
                  </a:cubicBezTo>
                  <a:cubicBezTo>
                    <a:pt x="81" y="3856"/>
                    <a:pt x="45" y="3939"/>
                    <a:pt x="22" y="4023"/>
                  </a:cubicBezTo>
                  <a:cubicBezTo>
                    <a:pt x="17" y="4038"/>
                    <a:pt x="0" y="4079"/>
                    <a:pt x="8" y="4093"/>
                  </a:cubicBezTo>
                  <a:cubicBezTo>
                    <a:pt x="9" y="4096"/>
                    <a:pt x="13" y="4099"/>
                    <a:pt x="18" y="4101"/>
                  </a:cubicBezTo>
                  <a:close/>
                </a:path>
              </a:pathLst>
            </a:custGeom>
            <a:solidFill>
              <a:srgbClr val="518EE9">
                <a:alpha val="2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3" name="Google Shape;1383;p36"/>
            <p:cNvSpPr/>
            <p:nvPr/>
          </p:nvSpPr>
          <p:spPr>
            <a:xfrm>
              <a:off x="4903750" y="2378550"/>
              <a:ext cx="59550" cy="83725"/>
            </a:xfrm>
            <a:custGeom>
              <a:avLst/>
              <a:gdLst/>
              <a:ahLst/>
              <a:cxnLst/>
              <a:rect l="l" t="t" r="r" b="b"/>
              <a:pathLst>
                <a:path w="2382" h="3349" extrusionOk="0">
                  <a:moveTo>
                    <a:pt x="16" y="3340"/>
                  </a:moveTo>
                  <a:cubicBezTo>
                    <a:pt x="49" y="3349"/>
                    <a:pt x="154" y="3293"/>
                    <a:pt x="180" y="3282"/>
                  </a:cubicBezTo>
                  <a:cubicBezTo>
                    <a:pt x="362" y="3200"/>
                    <a:pt x="534" y="3099"/>
                    <a:pt x="710" y="3005"/>
                  </a:cubicBezTo>
                  <a:cubicBezTo>
                    <a:pt x="882" y="2913"/>
                    <a:pt x="1061" y="2841"/>
                    <a:pt x="1242" y="2769"/>
                  </a:cubicBezTo>
                  <a:cubicBezTo>
                    <a:pt x="1170" y="2771"/>
                    <a:pt x="1021" y="2758"/>
                    <a:pt x="1021" y="2758"/>
                  </a:cubicBezTo>
                  <a:cubicBezTo>
                    <a:pt x="1023" y="2741"/>
                    <a:pt x="1094" y="2690"/>
                    <a:pt x="1110" y="2676"/>
                  </a:cubicBezTo>
                  <a:cubicBezTo>
                    <a:pt x="1142" y="2644"/>
                    <a:pt x="1174" y="2612"/>
                    <a:pt x="1206" y="2580"/>
                  </a:cubicBezTo>
                  <a:cubicBezTo>
                    <a:pt x="1271" y="2514"/>
                    <a:pt x="1331" y="2447"/>
                    <a:pt x="1390" y="2377"/>
                  </a:cubicBezTo>
                  <a:cubicBezTo>
                    <a:pt x="1504" y="2238"/>
                    <a:pt x="1604" y="2088"/>
                    <a:pt x="1677" y="1924"/>
                  </a:cubicBezTo>
                  <a:cubicBezTo>
                    <a:pt x="1788" y="1668"/>
                    <a:pt x="1777" y="1368"/>
                    <a:pt x="1915" y="1126"/>
                  </a:cubicBezTo>
                  <a:cubicBezTo>
                    <a:pt x="1979" y="1015"/>
                    <a:pt x="2086" y="933"/>
                    <a:pt x="2164" y="831"/>
                  </a:cubicBezTo>
                  <a:cubicBezTo>
                    <a:pt x="2326" y="621"/>
                    <a:pt x="2357" y="341"/>
                    <a:pt x="2382" y="77"/>
                  </a:cubicBezTo>
                  <a:cubicBezTo>
                    <a:pt x="2224" y="267"/>
                    <a:pt x="2067" y="456"/>
                    <a:pt x="1910" y="644"/>
                  </a:cubicBezTo>
                  <a:cubicBezTo>
                    <a:pt x="1902" y="518"/>
                    <a:pt x="1868" y="393"/>
                    <a:pt x="1809" y="279"/>
                  </a:cubicBezTo>
                  <a:cubicBezTo>
                    <a:pt x="1781" y="222"/>
                    <a:pt x="1663" y="72"/>
                    <a:pt x="1684" y="0"/>
                  </a:cubicBezTo>
                  <a:cubicBezTo>
                    <a:pt x="1643" y="150"/>
                    <a:pt x="1601" y="304"/>
                    <a:pt x="1606" y="459"/>
                  </a:cubicBezTo>
                  <a:cubicBezTo>
                    <a:pt x="1609" y="550"/>
                    <a:pt x="1627" y="641"/>
                    <a:pt x="1646" y="731"/>
                  </a:cubicBezTo>
                  <a:cubicBezTo>
                    <a:pt x="1682" y="916"/>
                    <a:pt x="1694" y="1101"/>
                    <a:pt x="1594" y="1270"/>
                  </a:cubicBezTo>
                  <a:cubicBezTo>
                    <a:pt x="1444" y="1521"/>
                    <a:pt x="1159" y="1667"/>
                    <a:pt x="928" y="1833"/>
                  </a:cubicBezTo>
                  <a:cubicBezTo>
                    <a:pt x="954" y="1786"/>
                    <a:pt x="1019" y="1573"/>
                    <a:pt x="1027" y="1515"/>
                  </a:cubicBezTo>
                  <a:cubicBezTo>
                    <a:pt x="850" y="1716"/>
                    <a:pt x="671" y="1917"/>
                    <a:pt x="509" y="2130"/>
                  </a:cubicBezTo>
                  <a:cubicBezTo>
                    <a:pt x="371" y="2312"/>
                    <a:pt x="270" y="2520"/>
                    <a:pt x="190" y="2732"/>
                  </a:cubicBezTo>
                  <a:cubicBezTo>
                    <a:pt x="145" y="2847"/>
                    <a:pt x="106" y="2965"/>
                    <a:pt x="67" y="3083"/>
                  </a:cubicBezTo>
                  <a:cubicBezTo>
                    <a:pt x="47" y="3148"/>
                    <a:pt x="25" y="3214"/>
                    <a:pt x="13" y="3281"/>
                  </a:cubicBezTo>
                  <a:cubicBezTo>
                    <a:pt x="11" y="3292"/>
                    <a:pt x="0" y="3324"/>
                    <a:pt x="8" y="3335"/>
                  </a:cubicBezTo>
                  <a:cubicBezTo>
                    <a:pt x="9" y="3338"/>
                    <a:pt x="13" y="3339"/>
                    <a:pt x="15" y="3340"/>
                  </a:cubicBezTo>
                  <a:close/>
                </a:path>
              </a:pathLst>
            </a:custGeom>
            <a:solidFill>
              <a:srgbClr val="518EE9">
                <a:alpha val="2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4" name="Google Shape;1384;p36"/>
            <p:cNvSpPr/>
            <p:nvPr/>
          </p:nvSpPr>
          <p:spPr>
            <a:xfrm>
              <a:off x="4483875" y="2710600"/>
              <a:ext cx="120725" cy="46275"/>
            </a:xfrm>
            <a:custGeom>
              <a:avLst/>
              <a:gdLst/>
              <a:ahLst/>
              <a:cxnLst/>
              <a:rect l="l" t="t" r="r" b="b"/>
              <a:pathLst>
                <a:path w="4829" h="1851" extrusionOk="0">
                  <a:moveTo>
                    <a:pt x="3" y="1221"/>
                  </a:moveTo>
                  <a:cubicBezTo>
                    <a:pt x="22" y="1258"/>
                    <a:pt x="157" y="1305"/>
                    <a:pt x="187" y="1320"/>
                  </a:cubicBezTo>
                  <a:cubicBezTo>
                    <a:pt x="408" y="1417"/>
                    <a:pt x="638" y="1488"/>
                    <a:pt x="864" y="1568"/>
                  </a:cubicBezTo>
                  <a:cubicBezTo>
                    <a:pt x="1086" y="1647"/>
                    <a:pt x="1295" y="1749"/>
                    <a:pt x="1506" y="1850"/>
                  </a:cubicBezTo>
                  <a:cubicBezTo>
                    <a:pt x="1447" y="1788"/>
                    <a:pt x="1337" y="1645"/>
                    <a:pt x="1337" y="1645"/>
                  </a:cubicBezTo>
                  <a:cubicBezTo>
                    <a:pt x="1354" y="1632"/>
                    <a:pt x="1455" y="1655"/>
                    <a:pt x="1481" y="1657"/>
                  </a:cubicBezTo>
                  <a:cubicBezTo>
                    <a:pt x="1536" y="1661"/>
                    <a:pt x="1592" y="1663"/>
                    <a:pt x="1646" y="1666"/>
                  </a:cubicBezTo>
                  <a:cubicBezTo>
                    <a:pt x="1756" y="1670"/>
                    <a:pt x="1865" y="1670"/>
                    <a:pt x="1976" y="1665"/>
                  </a:cubicBezTo>
                  <a:cubicBezTo>
                    <a:pt x="2191" y="1653"/>
                    <a:pt x="2406" y="1621"/>
                    <a:pt x="2612" y="1552"/>
                  </a:cubicBezTo>
                  <a:cubicBezTo>
                    <a:pt x="2930" y="1445"/>
                    <a:pt x="3189" y="1193"/>
                    <a:pt x="3516" y="1119"/>
                  </a:cubicBezTo>
                  <a:cubicBezTo>
                    <a:pt x="3667" y="1084"/>
                    <a:pt x="3826" y="1114"/>
                    <a:pt x="3980" y="1101"/>
                  </a:cubicBezTo>
                  <a:cubicBezTo>
                    <a:pt x="4300" y="1075"/>
                    <a:pt x="4573" y="875"/>
                    <a:pt x="4829" y="683"/>
                  </a:cubicBezTo>
                  <a:lnTo>
                    <a:pt x="3939" y="724"/>
                  </a:lnTo>
                  <a:cubicBezTo>
                    <a:pt x="4047" y="613"/>
                    <a:pt x="4131" y="481"/>
                    <a:pt x="4186" y="337"/>
                  </a:cubicBezTo>
                  <a:cubicBezTo>
                    <a:pt x="4213" y="265"/>
                    <a:pt x="4252" y="40"/>
                    <a:pt x="4331" y="0"/>
                  </a:cubicBezTo>
                  <a:cubicBezTo>
                    <a:pt x="4165" y="85"/>
                    <a:pt x="3995" y="172"/>
                    <a:pt x="3860" y="302"/>
                  </a:cubicBezTo>
                  <a:cubicBezTo>
                    <a:pt x="3781" y="379"/>
                    <a:pt x="3715" y="470"/>
                    <a:pt x="3650" y="558"/>
                  </a:cubicBezTo>
                  <a:cubicBezTo>
                    <a:pt x="3515" y="741"/>
                    <a:pt x="3359" y="903"/>
                    <a:pt x="3128" y="949"/>
                  </a:cubicBezTo>
                  <a:cubicBezTo>
                    <a:pt x="2783" y="1019"/>
                    <a:pt x="2421" y="884"/>
                    <a:pt x="2086" y="813"/>
                  </a:cubicBezTo>
                  <a:cubicBezTo>
                    <a:pt x="2149" y="797"/>
                    <a:pt x="2392" y="683"/>
                    <a:pt x="2450" y="643"/>
                  </a:cubicBezTo>
                  <a:cubicBezTo>
                    <a:pt x="2127" y="648"/>
                    <a:pt x="1803" y="652"/>
                    <a:pt x="1480" y="680"/>
                  </a:cubicBezTo>
                  <a:cubicBezTo>
                    <a:pt x="1207" y="704"/>
                    <a:pt x="940" y="784"/>
                    <a:pt x="685" y="883"/>
                  </a:cubicBezTo>
                  <a:cubicBezTo>
                    <a:pt x="547" y="938"/>
                    <a:pt x="410" y="997"/>
                    <a:pt x="274" y="1059"/>
                  </a:cubicBezTo>
                  <a:cubicBezTo>
                    <a:pt x="200" y="1094"/>
                    <a:pt x="123" y="1127"/>
                    <a:pt x="54" y="1172"/>
                  </a:cubicBezTo>
                  <a:cubicBezTo>
                    <a:pt x="43" y="1178"/>
                    <a:pt x="4" y="1195"/>
                    <a:pt x="1" y="1210"/>
                  </a:cubicBezTo>
                  <a:cubicBezTo>
                    <a:pt x="1" y="1214"/>
                    <a:pt x="1" y="1218"/>
                    <a:pt x="3" y="1223"/>
                  </a:cubicBezTo>
                  <a:close/>
                </a:path>
              </a:pathLst>
            </a:custGeom>
            <a:solidFill>
              <a:srgbClr val="518EE9">
                <a:alpha val="2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5" name="Google Shape;1385;p36"/>
            <p:cNvSpPr/>
            <p:nvPr/>
          </p:nvSpPr>
          <p:spPr>
            <a:xfrm>
              <a:off x="4423100" y="2767775"/>
              <a:ext cx="134250" cy="43675"/>
            </a:xfrm>
            <a:custGeom>
              <a:avLst/>
              <a:gdLst/>
              <a:ahLst/>
              <a:cxnLst/>
              <a:rect l="l" t="t" r="r" b="b"/>
              <a:pathLst>
                <a:path w="5370" h="1747" extrusionOk="0">
                  <a:moveTo>
                    <a:pt x="3" y="899"/>
                  </a:moveTo>
                  <a:cubicBezTo>
                    <a:pt x="21" y="942"/>
                    <a:pt x="163" y="1007"/>
                    <a:pt x="196" y="1027"/>
                  </a:cubicBezTo>
                  <a:cubicBezTo>
                    <a:pt x="429" y="1156"/>
                    <a:pt x="674" y="1257"/>
                    <a:pt x="916" y="1369"/>
                  </a:cubicBezTo>
                  <a:cubicBezTo>
                    <a:pt x="1151" y="1479"/>
                    <a:pt x="1372" y="1613"/>
                    <a:pt x="1593" y="1746"/>
                  </a:cubicBezTo>
                  <a:cubicBezTo>
                    <a:pt x="1534" y="1671"/>
                    <a:pt x="1427" y="1502"/>
                    <a:pt x="1427" y="1502"/>
                  </a:cubicBezTo>
                  <a:cubicBezTo>
                    <a:pt x="1447" y="1490"/>
                    <a:pt x="1557" y="1526"/>
                    <a:pt x="1586" y="1531"/>
                  </a:cubicBezTo>
                  <a:cubicBezTo>
                    <a:pt x="1645" y="1541"/>
                    <a:pt x="1706" y="1550"/>
                    <a:pt x="1767" y="1557"/>
                  </a:cubicBezTo>
                  <a:cubicBezTo>
                    <a:pt x="1887" y="1573"/>
                    <a:pt x="2007" y="1584"/>
                    <a:pt x="2128" y="1589"/>
                  </a:cubicBezTo>
                  <a:cubicBezTo>
                    <a:pt x="2367" y="1599"/>
                    <a:pt x="2607" y="1585"/>
                    <a:pt x="2840" y="1531"/>
                  </a:cubicBezTo>
                  <a:cubicBezTo>
                    <a:pt x="3202" y="1447"/>
                    <a:pt x="3513" y="1195"/>
                    <a:pt x="3880" y="1147"/>
                  </a:cubicBezTo>
                  <a:cubicBezTo>
                    <a:pt x="4050" y="1125"/>
                    <a:pt x="4222" y="1174"/>
                    <a:pt x="4393" y="1176"/>
                  </a:cubicBezTo>
                  <a:cubicBezTo>
                    <a:pt x="4747" y="1179"/>
                    <a:pt x="5069" y="989"/>
                    <a:pt x="5370" y="803"/>
                  </a:cubicBezTo>
                  <a:cubicBezTo>
                    <a:pt x="5043" y="787"/>
                    <a:pt x="4715" y="772"/>
                    <a:pt x="4388" y="756"/>
                  </a:cubicBezTo>
                  <a:cubicBezTo>
                    <a:pt x="4517" y="647"/>
                    <a:pt x="4623" y="509"/>
                    <a:pt x="4698" y="357"/>
                  </a:cubicBezTo>
                  <a:cubicBezTo>
                    <a:pt x="4735" y="280"/>
                    <a:pt x="4802" y="35"/>
                    <a:pt x="4893" y="0"/>
                  </a:cubicBezTo>
                  <a:cubicBezTo>
                    <a:pt x="4700" y="77"/>
                    <a:pt x="4504" y="155"/>
                    <a:pt x="4343" y="285"/>
                  </a:cubicBezTo>
                  <a:cubicBezTo>
                    <a:pt x="4248" y="361"/>
                    <a:pt x="4166" y="454"/>
                    <a:pt x="4086" y="544"/>
                  </a:cubicBezTo>
                  <a:cubicBezTo>
                    <a:pt x="3919" y="731"/>
                    <a:pt x="3729" y="893"/>
                    <a:pt x="3470" y="922"/>
                  </a:cubicBezTo>
                  <a:cubicBezTo>
                    <a:pt x="3083" y="963"/>
                    <a:pt x="2700" y="777"/>
                    <a:pt x="2337" y="664"/>
                  </a:cubicBezTo>
                  <a:cubicBezTo>
                    <a:pt x="2409" y="653"/>
                    <a:pt x="2687" y="551"/>
                    <a:pt x="2756" y="514"/>
                  </a:cubicBezTo>
                  <a:cubicBezTo>
                    <a:pt x="2399" y="486"/>
                    <a:pt x="2043" y="457"/>
                    <a:pt x="1685" y="455"/>
                  </a:cubicBezTo>
                  <a:cubicBezTo>
                    <a:pt x="1381" y="454"/>
                    <a:pt x="1081" y="513"/>
                    <a:pt x="790" y="597"/>
                  </a:cubicBezTo>
                  <a:cubicBezTo>
                    <a:pt x="631" y="643"/>
                    <a:pt x="474" y="694"/>
                    <a:pt x="319" y="748"/>
                  </a:cubicBezTo>
                  <a:cubicBezTo>
                    <a:pt x="234" y="778"/>
                    <a:pt x="146" y="808"/>
                    <a:pt x="64" y="849"/>
                  </a:cubicBezTo>
                  <a:cubicBezTo>
                    <a:pt x="50" y="855"/>
                    <a:pt x="7" y="871"/>
                    <a:pt x="2" y="887"/>
                  </a:cubicBezTo>
                  <a:cubicBezTo>
                    <a:pt x="1" y="891"/>
                    <a:pt x="1" y="894"/>
                    <a:pt x="3" y="899"/>
                  </a:cubicBezTo>
                  <a:close/>
                </a:path>
              </a:pathLst>
            </a:custGeom>
            <a:solidFill>
              <a:srgbClr val="518EE9">
                <a:alpha val="2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386" name="Google Shape;1386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2525" y="103200"/>
            <a:ext cx="3636206" cy="4848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7" name="Google Shape;1387;p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86775" y="108235"/>
            <a:ext cx="3636200" cy="4838206"/>
          </a:xfrm>
          <a:prstGeom prst="rect">
            <a:avLst/>
          </a:prstGeom>
          <a:noFill/>
          <a:ln>
            <a:noFill/>
          </a:ln>
        </p:spPr>
      </p:pic>
      <p:sp>
        <p:nvSpPr>
          <p:cNvPr id="1388" name="Google Shape;1388;p36"/>
          <p:cNvSpPr txBox="1">
            <a:spLocks noGrp="1"/>
          </p:cNvSpPr>
          <p:nvPr>
            <p:ph type="subTitle" idx="1"/>
          </p:nvPr>
        </p:nvSpPr>
        <p:spPr>
          <a:xfrm>
            <a:off x="113425" y="4709400"/>
            <a:ext cx="7668000" cy="37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Initial vs. Final Models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93" name="Google Shape;1393;p37"/>
          <p:cNvGrpSpPr/>
          <p:nvPr/>
        </p:nvGrpSpPr>
        <p:grpSpPr>
          <a:xfrm rot="3405134">
            <a:off x="526691" y="3228872"/>
            <a:ext cx="1307625" cy="1038186"/>
            <a:chOff x="4952000" y="3982625"/>
            <a:chExt cx="398200" cy="316150"/>
          </a:xfrm>
        </p:grpSpPr>
        <p:sp>
          <p:nvSpPr>
            <p:cNvPr id="1394" name="Google Shape;1394;p37"/>
            <p:cNvSpPr/>
            <p:nvPr/>
          </p:nvSpPr>
          <p:spPr>
            <a:xfrm>
              <a:off x="5078775" y="4113325"/>
              <a:ext cx="158475" cy="88450"/>
            </a:xfrm>
            <a:custGeom>
              <a:avLst/>
              <a:gdLst/>
              <a:ahLst/>
              <a:cxnLst/>
              <a:rect l="l" t="t" r="r" b="b"/>
              <a:pathLst>
                <a:path w="6339" h="3538" extrusionOk="0">
                  <a:moveTo>
                    <a:pt x="6329" y="30"/>
                  </a:moveTo>
                  <a:cubicBezTo>
                    <a:pt x="6338" y="91"/>
                    <a:pt x="6215" y="264"/>
                    <a:pt x="6188" y="309"/>
                  </a:cubicBezTo>
                  <a:cubicBezTo>
                    <a:pt x="6005" y="615"/>
                    <a:pt x="5785" y="898"/>
                    <a:pt x="5579" y="1191"/>
                  </a:cubicBezTo>
                  <a:cubicBezTo>
                    <a:pt x="5377" y="1477"/>
                    <a:pt x="5211" y="1780"/>
                    <a:pt x="5040" y="2085"/>
                  </a:cubicBezTo>
                  <a:cubicBezTo>
                    <a:pt x="5060" y="1957"/>
                    <a:pt x="5071" y="1690"/>
                    <a:pt x="5071" y="1690"/>
                  </a:cubicBezTo>
                  <a:cubicBezTo>
                    <a:pt x="5040" y="1688"/>
                    <a:pt x="4935" y="1805"/>
                    <a:pt x="4905" y="1828"/>
                  </a:cubicBezTo>
                  <a:cubicBezTo>
                    <a:pt x="4842" y="1880"/>
                    <a:pt x="4778" y="1931"/>
                    <a:pt x="4712" y="1981"/>
                  </a:cubicBezTo>
                  <a:cubicBezTo>
                    <a:pt x="4582" y="2078"/>
                    <a:pt x="4448" y="2174"/>
                    <a:pt x="4311" y="2260"/>
                  </a:cubicBezTo>
                  <a:cubicBezTo>
                    <a:pt x="4039" y="2433"/>
                    <a:pt x="3750" y="2577"/>
                    <a:pt x="3440" y="2670"/>
                  </a:cubicBezTo>
                  <a:cubicBezTo>
                    <a:pt x="2962" y="2814"/>
                    <a:pt x="2431" y="2727"/>
                    <a:pt x="1971" y="2918"/>
                  </a:cubicBezTo>
                  <a:cubicBezTo>
                    <a:pt x="1756" y="3006"/>
                    <a:pt x="1589" y="3178"/>
                    <a:pt x="1390" y="3296"/>
                  </a:cubicBezTo>
                  <a:cubicBezTo>
                    <a:pt x="980" y="3537"/>
                    <a:pt x="476" y="3530"/>
                    <a:pt x="1" y="3515"/>
                  </a:cubicBezTo>
                  <a:cubicBezTo>
                    <a:pt x="372" y="3277"/>
                    <a:pt x="743" y="3039"/>
                    <a:pt x="1115" y="2802"/>
                  </a:cubicBezTo>
                  <a:cubicBezTo>
                    <a:pt x="891" y="2761"/>
                    <a:pt x="675" y="2671"/>
                    <a:pt x="486" y="2544"/>
                  </a:cubicBezTo>
                  <a:cubicBezTo>
                    <a:pt x="391" y="2478"/>
                    <a:pt x="150" y="2238"/>
                    <a:pt x="19" y="2258"/>
                  </a:cubicBezTo>
                  <a:cubicBezTo>
                    <a:pt x="295" y="2218"/>
                    <a:pt x="576" y="2179"/>
                    <a:pt x="851" y="2222"/>
                  </a:cubicBezTo>
                  <a:cubicBezTo>
                    <a:pt x="1013" y="2247"/>
                    <a:pt x="1171" y="2300"/>
                    <a:pt x="1327" y="2352"/>
                  </a:cubicBezTo>
                  <a:cubicBezTo>
                    <a:pt x="1646" y="2459"/>
                    <a:pt x="1976" y="2522"/>
                    <a:pt x="2296" y="2380"/>
                  </a:cubicBezTo>
                  <a:cubicBezTo>
                    <a:pt x="2777" y="2169"/>
                    <a:pt x="3099" y="1696"/>
                    <a:pt x="3447" y="1319"/>
                  </a:cubicBezTo>
                  <a:cubicBezTo>
                    <a:pt x="3356" y="1355"/>
                    <a:pt x="2964" y="1423"/>
                    <a:pt x="2857" y="1426"/>
                  </a:cubicBezTo>
                  <a:cubicBezTo>
                    <a:pt x="3255" y="1155"/>
                    <a:pt x="3652" y="882"/>
                    <a:pt x="4068" y="639"/>
                  </a:cubicBezTo>
                  <a:cubicBezTo>
                    <a:pt x="4421" y="434"/>
                    <a:pt x="4814" y="303"/>
                    <a:pt x="5210" y="205"/>
                  </a:cubicBezTo>
                  <a:cubicBezTo>
                    <a:pt x="5424" y="152"/>
                    <a:pt x="5642" y="106"/>
                    <a:pt x="5859" y="66"/>
                  </a:cubicBezTo>
                  <a:cubicBezTo>
                    <a:pt x="5979" y="44"/>
                    <a:pt x="6102" y="19"/>
                    <a:pt x="6224" y="13"/>
                  </a:cubicBezTo>
                  <a:cubicBezTo>
                    <a:pt x="6244" y="12"/>
                    <a:pt x="6305" y="1"/>
                    <a:pt x="6322" y="15"/>
                  </a:cubicBezTo>
                  <a:cubicBezTo>
                    <a:pt x="6326" y="19"/>
                    <a:pt x="6328" y="24"/>
                    <a:pt x="6329" y="30"/>
                  </a:cubicBezTo>
                  <a:close/>
                </a:path>
              </a:pathLst>
            </a:custGeom>
            <a:solidFill>
              <a:srgbClr val="518EE9">
                <a:alpha val="2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5" name="Google Shape;1395;p37"/>
            <p:cNvSpPr/>
            <p:nvPr/>
          </p:nvSpPr>
          <p:spPr>
            <a:xfrm>
              <a:off x="5117850" y="4199075"/>
              <a:ext cx="124275" cy="99700"/>
            </a:xfrm>
            <a:custGeom>
              <a:avLst/>
              <a:gdLst/>
              <a:ahLst/>
              <a:cxnLst/>
              <a:rect l="l" t="t" r="r" b="b"/>
              <a:pathLst>
                <a:path w="4971" h="3988" extrusionOk="0">
                  <a:moveTo>
                    <a:pt x="4953" y="22"/>
                  </a:moveTo>
                  <a:cubicBezTo>
                    <a:pt x="4971" y="71"/>
                    <a:pt x="4895" y="237"/>
                    <a:pt x="4880" y="279"/>
                  </a:cubicBezTo>
                  <a:cubicBezTo>
                    <a:pt x="4775" y="568"/>
                    <a:pt x="4636" y="841"/>
                    <a:pt x="4510" y="1121"/>
                  </a:cubicBezTo>
                  <a:cubicBezTo>
                    <a:pt x="4387" y="1395"/>
                    <a:pt x="4296" y="1677"/>
                    <a:pt x="4203" y="1962"/>
                  </a:cubicBezTo>
                  <a:cubicBezTo>
                    <a:pt x="4198" y="1852"/>
                    <a:pt x="4163" y="1624"/>
                    <a:pt x="4163" y="1624"/>
                  </a:cubicBezTo>
                  <a:cubicBezTo>
                    <a:pt x="4137" y="1629"/>
                    <a:pt x="4068" y="1743"/>
                    <a:pt x="4047" y="1768"/>
                  </a:cubicBezTo>
                  <a:cubicBezTo>
                    <a:pt x="4001" y="1822"/>
                    <a:pt x="3955" y="1875"/>
                    <a:pt x="3909" y="1927"/>
                  </a:cubicBezTo>
                  <a:cubicBezTo>
                    <a:pt x="3815" y="2031"/>
                    <a:pt x="3719" y="2133"/>
                    <a:pt x="3616" y="2229"/>
                  </a:cubicBezTo>
                  <a:cubicBezTo>
                    <a:pt x="3415" y="2418"/>
                    <a:pt x="3195" y="2587"/>
                    <a:pt x="2950" y="2716"/>
                  </a:cubicBezTo>
                  <a:cubicBezTo>
                    <a:pt x="2571" y="2915"/>
                    <a:pt x="2109" y="2929"/>
                    <a:pt x="1751" y="3164"/>
                  </a:cubicBezTo>
                  <a:cubicBezTo>
                    <a:pt x="1586" y="3273"/>
                    <a:pt x="1474" y="3445"/>
                    <a:pt x="1324" y="3577"/>
                  </a:cubicBezTo>
                  <a:cubicBezTo>
                    <a:pt x="1018" y="3847"/>
                    <a:pt x="592" y="3923"/>
                    <a:pt x="190" y="3988"/>
                  </a:cubicBezTo>
                  <a:cubicBezTo>
                    <a:pt x="463" y="3727"/>
                    <a:pt x="738" y="3467"/>
                    <a:pt x="1012" y="3205"/>
                  </a:cubicBezTo>
                  <a:cubicBezTo>
                    <a:pt x="816" y="3208"/>
                    <a:pt x="621" y="3167"/>
                    <a:pt x="440" y="3091"/>
                  </a:cubicBezTo>
                  <a:cubicBezTo>
                    <a:pt x="349" y="3052"/>
                    <a:pt x="107" y="2888"/>
                    <a:pt x="0" y="2927"/>
                  </a:cubicBezTo>
                  <a:cubicBezTo>
                    <a:pt x="227" y="2847"/>
                    <a:pt x="457" y="2768"/>
                    <a:pt x="696" y="2759"/>
                  </a:cubicBezTo>
                  <a:cubicBezTo>
                    <a:pt x="836" y="2755"/>
                    <a:pt x="977" y="2774"/>
                    <a:pt x="1117" y="2793"/>
                  </a:cubicBezTo>
                  <a:cubicBezTo>
                    <a:pt x="1404" y="2830"/>
                    <a:pt x="1692" y="2829"/>
                    <a:pt x="1938" y="2658"/>
                  </a:cubicBezTo>
                  <a:cubicBezTo>
                    <a:pt x="2308" y="2402"/>
                    <a:pt x="2503" y="1951"/>
                    <a:pt x="2736" y="1577"/>
                  </a:cubicBezTo>
                  <a:cubicBezTo>
                    <a:pt x="2664" y="1621"/>
                    <a:pt x="2344" y="1744"/>
                    <a:pt x="2256" y="1763"/>
                  </a:cubicBezTo>
                  <a:cubicBezTo>
                    <a:pt x="2546" y="1469"/>
                    <a:pt x="2837" y="1176"/>
                    <a:pt x="3148" y="903"/>
                  </a:cubicBezTo>
                  <a:cubicBezTo>
                    <a:pt x="3412" y="672"/>
                    <a:pt x="3720" y="497"/>
                    <a:pt x="4038" y="351"/>
                  </a:cubicBezTo>
                  <a:cubicBezTo>
                    <a:pt x="4210" y="272"/>
                    <a:pt x="4386" y="197"/>
                    <a:pt x="4563" y="128"/>
                  </a:cubicBezTo>
                  <a:cubicBezTo>
                    <a:pt x="4661" y="90"/>
                    <a:pt x="4760" y="49"/>
                    <a:pt x="4862" y="24"/>
                  </a:cubicBezTo>
                  <a:cubicBezTo>
                    <a:pt x="4879" y="19"/>
                    <a:pt x="4927" y="1"/>
                    <a:pt x="4945" y="10"/>
                  </a:cubicBezTo>
                  <a:cubicBezTo>
                    <a:pt x="4948" y="12"/>
                    <a:pt x="4952" y="17"/>
                    <a:pt x="4953" y="22"/>
                  </a:cubicBezTo>
                  <a:close/>
                </a:path>
              </a:pathLst>
            </a:custGeom>
            <a:solidFill>
              <a:srgbClr val="518EE9">
                <a:alpha val="2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" name="Google Shape;1396;p37"/>
            <p:cNvSpPr/>
            <p:nvPr/>
          </p:nvSpPr>
          <p:spPr>
            <a:xfrm>
              <a:off x="4964350" y="4221425"/>
              <a:ext cx="173975" cy="57100"/>
            </a:xfrm>
            <a:custGeom>
              <a:avLst/>
              <a:gdLst/>
              <a:ahLst/>
              <a:cxnLst/>
              <a:rect l="l" t="t" r="r" b="b"/>
              <a:pathLst>
                <a:path w="6959" h="2284" extrusionOk="0">
                  <a:moveTo>
                    <a:pt x="6958" y="89"/>
                  </a:moveTo>
                  <a:cubicBezTo>
                    <a:pt x="6951" y="149"/>
                    <a:pt x="6793" y="290"/>
                    <a:pt x="6757" y="326"/>
                  </a:cubicBezTo>
                  <a:cubicBezTo>
                    <a:pt x="6508" y="584"/>
                    <a:pt x="6229" y="809"/>
                    <a:pt x="5963" y="1047"/>
                  </a:cubicBezTo>
                  <a:cubicBezTo>
                    <a:pt x="5701" y="1280"/>
                    <a:pt x="5469" y="1536"/>
                    <a:pt x="5235" y="1795"/>
                  </a:cubicBezTo>
                  <a:cubicBezTo>
                    <a:pt x="5282" y="1675"/>
                    <a:pt x="5354" y="1417"/>
                    <a:pt x="5354" y="1417"/>
                  </a:cubicBezTo>
                  <a:cubicBezTo>
                    <a:pt x="5324" y="1409"/>
                    <a:pt x="5195" y="1498"/>
                    <a:pt x="5161" y="1514"/>
                  </a:cubicBezTo>
                  <a:cubicBezTo>
                    <a:pt x="5088" y="1550"/>
                    <a:pt x="5013" y="1584"/>
                    <a:pt x="4939" y="1618"/>
                  </a:cubicBezTo>
                  <a:cubicBezTo>
                    <a:pt x="4791" y="1685"/>
                    <a:pt x="4638" y="1747"/>
                    <a:pt x="4485" y="1800"/>
                  </a:cubicBezTo>
                  <a:cubicBezTo>
                    <a:pt x="4180" y="1905"/>
                    <a:pt x="3866" y="1981"/>
                    <a:pt x="3544" y="2000"/>
                  </a:cubicBezTo>
                  <a:cubicBezTo>
                    <a:pt x="3045" y="2031"/>
                    <a:pt x="2547" y="1826"/>
                    <a:pt x="2055" y="1906"/>
                  </a:cubicBezTo>
                  <a:cubicBezTo>
                    <a:pt x="1827" y="1943"/>
                    <a:pt x="1625" y="2073"/>
                    <a:pt x="1404" y="2142"/>
                  </a:cubicBezTo>
                  <a:cubicBezTo>
                    <a:pt x="951" y="2284"/>
                    <a:pt x="460" y="2161"/>
                    <a:pt x="1" y="2039"/>
                  </a:cubicBezTo>
                  <a:cubicBezTo>
                    <a:pt x="417" y="1891"/>
                    <a:pt x="833" y="1745"/>
                    <a:pt x="1249" y="1598"/>
                  </a:cubicBezTo>
                  <a:cubicBezTo>
                    <a:pt x="1040" y="1508"/>
                    <a:pt x="850" y="1371"/>
                    <a:pt x="696" y="1204"/>
                  </a:cubicBezTo>
                  <a:cubicBezTo>
                    <a:pt x="618" y="1119"/>
                    <a:pt x="438" y="829"/>
                    <a:pt x="305" y="819"/>
                  </a:cubicBezTo>
                  <a:cubicBezTo>
                    <a:pt x="584" y="844"/>
                    <a:pt x="866" y="869"/>
                    <a:pt x="1125" y="974"/>
                  </a:cubicBezTo>
                  <a:cubicBezTo>
                    <a:pt x="1278" y="1035"/>
                    <a:pt x="1417" y="1122"/>
                    <a:pt x="1557" y="1209"/>
                  </a:cubicBezTo>
                  <a:cubicBezTo>
                    <a:pt x="1845" y="1385"/>
                    <a:pt x="2150" y="1521"/>
                    <a:pt x="2496" y="1457"/>
                  </a:cubicBezTo>
                  <a:cubicBezTo>
                    <a:pt x="3011" y="1360"/>
                    <a:pt x="3433" y="973"/>
                    <a:pt x="3858" y="687"/>
                  </a:cubicBezTo>
                  <a:cubicBezTo>
                    <a:pt x="3760" y="700"/>
                    <a:pt x="3363" y="678"/>
                    <a:pt x="3259" y="656"/>
                  </a:cubicBezTo>
                  <a:cubicBezTo>
                    <a:pt x="3708" y="481"/>
                    <a:pt x="4157" y="308"/>
                    <a:pt x="4617" y="165"/>
                  </a:cubicBezTo>
                  <a:cubicBezTo>
                    <a:pt x="5008" y="45"/>
                    <a:pt x="5420" y="7"/>
                    <a:pt x="5827" y="3"/>
                  </a:cubicBezTo>
                  <a:cubicBezTo>
                    <a:pt x="6049" y="1"/>
                    <a:pt x="6271" y="6"/>
                    <a:pt x="6492" y="15"/>
                  </a:cubicBezTo>
                  <a:cubicBezTo>
                    <a:pt x="6614" y="22"/>
                    <a:pt x="6738" y="25"/>
                    <a:pt x="6860" y="46"/>
                  </a:cubicBezTo>
                  <a:cubicBezTo>
                    <a:pt x="6879" y="50"/>
                    <a:pt x="6940" y="53"/>
                    <a:pt x="6954" y="71"/>
                  </a:cubicBezTo>
                  <a:cubicBezTo>
                    <a:pt x="6958" y="76"/>
                    <a:pt x="6959" y="81"/>
                    <a:pt x="6958" y="89"/>
                  </a:cubicBezTo>
                  <a:close/>
                </a:path>
              </a:pathLst>
            </a:custGeom>
            <a:solidFill>
              <a:srgbClr val="518EE9">
                <a:alpha val="2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7" name="Google Shape;1397;p37"/>
            <p:cNvSpPr/>
            <p:nvPr/>
          </p:nvSpPr>
          <p:spPr>
            <a:xfrm>
              <a:off x="4952000" y="4192200"/>
              <a:ext cx="105800" cy="32800"/>
            </a:xfrm>
            <a:custGeom>
              <a:avLst/>
              <a:gdLst/>
              <a:ahLst/>
              <a:cxnLst/>
              <a:rect l="l" t="t" r="r" b="b"/>
              <a:pathLst>
                <a:path w="4232" h="1312" extrusionOk="0">
                  <a:moveTo>
                    <a:pt x="4232" y="72"/>
                  </a:moveTo>
                  <a:cubicBezTo>
                    <a:pt x="4227" y="108"/>
                    <a:pt x="4129" y="191"/>
                    <a:pt x="4107" y="214"/>
                  </a:cubicBezTo>
                  <a:cubicBezTo>
                    <a:pt x="3953" y="365"/>
                    <a:pt x="3781" y="497"/>
                    <a:pt x="3617" y="637"/>
                  </a:cubicBezTo>
                  <a:cubicBezTo>
                    <a:pt x="3456" y="773"/>
                    <a:pt x="3312" y="926"/>
                    <a:pt x="3166" y="1078"/>
                  </a:cubicBezTo>
                  <a:cubicBezTo>
                    <a:pt x="3197" y="1006"/>
                    <a:pt x="3244" y="851"/>
                    <a:pt x="3244" y="851"/>
                  </a:cubicBezTo>
                  <a:cubicBezTo>
                    <a:pt x="3226" y="846"/>
                    <a:pt x="3147" y="898"/>
                    <a:pt x="3126" y="907"/>
                  </a:cubicBezTo>
                  <a:cubicBezTo>
                    <a:pt x="3080" y="928"/>
                    <a:pt x="3036" y="948"/>
                    <a:pt x="2990" y="967"/>
                  </a:cubicBezTo>
                  <a:cubicBezTo>
                    <a:pt x="2900" y="1005"/>
                    <a:pt x="2807" y="1040"/>
                    <a:pt x="2713" y="1071"/>
                  </a:cubicBezTo>
                  <a:cubicBezTo>
                    <a:pt x="2528" y="1130"/>
                    <a:pt x="2336" y="1171"/>
                    <a:pt x="2142" y="1178"/>
                  </a:cubicBezTo>
                  <a:cubicBezTo>
                    <a:pt x="1840" y="1189"/>
                    <a:pt x="1542" y="1058"/>
                    <a:pt x="1244" y="1100"/>
                  </a:cubicBezTo>
                  <a:cubicBezTo>
                    <a:pt x="1105" y="1119"/>
                    <a:pt x="981" y="1194"/>
                    <a:pt x="848" y="1233"/>
                  </a:cubicBezTo>
                  <a:cubicBezTo>
                    <a:pt x="572" y="1312"/>
                    <a:pt x="277" y="1230"/>
                    <a:pt x="1" y="1150"/>
                  </a:cubicBezTo>
                  <a:cubicBezTo>
                    <a:pt x="255" y="1067"/>
                    <a:pt x="508" y="985"/>
                    <a:pt x="761" y="902"/>
                  </a:cubicBezTo>
                  <a:cubicBezTo>
                    <a:pt x="636" y="844"/>
                    <a:pt x="525" y="758"/>
                    <a:pt x="433" y="656"/>
                  </a:cubicBezTo>
                  <a:cubicBezTo>
                    <a:pt x="387" y="604"/>
                    <a:pt x="282" y="425"/>
                    <a:pt x="203" y="418"/>
                  </a:cubicBezTo>
                  <a:cubicBezTo>
                    <a:pt x="371" y="437"/>
                    <a:pt x="541" y="456"/>
                    <a:pt x="695" y="523"/>
                  </a:cubicBezTo>
                  <a:cubicBezTo>
                    <a:pt x="786" y="562"/>
                    <a:pt x="870" y="617"/>
                    <a:pt x="953" y="671"/>
                  </a:cubicBezTo>
                  <a:cubicBezTo>
                    <a:pt x="1124" y="782"/>
                    <a:pt x="1307" y="869"/>
                    <a:pt x="1516" y="834"/>
                  </a:cubicBezTo>
                  <a:cubicBezTo>
                    <a:pt x="1828" y="784"/>
                    <a:pt x="2090" y="555"/>
                    <a:pt x="2350" y="389"/>
                  </a:cubicBezTo>
                  <a:cubicBezTo>
                    <a:pt x="2292" y="396"/>
                    <a:pt x="2051" y="376"/>
                    <a:pt x="1989" y="362"/>
                  </a:cubicBezTo>
                  <a:cubicBezTo>
                    <a:pt x="2263" y="263"/>
                    <a:pt x="2537" y="164"/>
                    <a:pt x="2817" y="85"/>
                  </a:cubicBezTo>
                  <a:cubicBezTo>
                    <a:pt x="3054" y="18"/>
                    <a:pt x="3303" y="1"/>
                    <a:pt x="3550" y="4"/>
                  </a:cubicBezTo>
                  <a:cubicBezTo>
                    <a:pt x="3683" y="6"/>
                    <a:pt x="3817" y="13"/>
                    <a:pt x="3951" y="22"/>
                  </a:cubicBezTo>
                  <a:cubicBezTo>
                    <a:pt x="4025" y="27"/>
                    <a:pt x="4099" y="32"/>
                    <a:pt x="4173" y="45"/>
                  </a:cubicBezTo>
                  <a:cubicBezTo>
                    <a:pt x="4185" y="48"/>
                    <a:pt x="4222" y="51"/>
                    <a:pt x="4229" y="63"/>
                  </a:cubicBezTo>
                  <a:cubicBezTo>
                    <a:pt x="4231" y="65"/>
                    <a:pt x="4232" y="69"/>
                    <a:pt x="4232" y="72"/>
                  </a:cubicBezTo>
                  <a:close/>
                </a:path>
              </a:pathLst>
            </a:custGeom>
            <a:solidFill>
              <a:srgbClr val="518EE9">
                <a:alpha val="2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8" name="Google Shape;1398;p37"/>
            <p:cNvSpPr/>
            <p:nvPr/>
          </p:nvSpPr>
          <p:spPr>
            <a:xfrm>
              <a:off x="5237000" y="4108625"/>
              <a:ext cx="64475" cy="78425"/>
            </a:xfrm>
            <a:custGeom>
              <a:avLst/>
              <a:gdLst/>
              <a:ahLst/>
              <a:cxnLst/>
              <a:rect l="l" t="t" r="r" b="b"/>
              <a:pathLst>
                <a:path w="2579" h="3137" extrusionOk="0">
                  <a:moveTo>
                    <a:pt x="2560" y="9"/>
                  </a:moveTo>
                  <a:cubicBezTo>
                    <a:pt x="2578" y="36"/>
                    <a:pt x="2557" y="149"/>
                    <a:pt x="2555" y="176"/>
                  </a:cubicBezTo>
                  <a:cubicBezTo>
                    <a:pt x="2535" y="367"/>
                    <a:pt x="2493" y="554"/>
                    <a:pt x="2458" y="742"/>
                  </a:cubicBezTo>
                  <a:cubicBezTo>
                    <a:pt x="2426" y="928"/>
                    <a:pt x="2414" y="1112"/>
                    <a:pt x="2400" y="1299"/>
                  </a:cubicBezTo>
                  <a:cubicBezTo>
                    <a:pt x="2380" y="1232"/>
                    <a:pt x="2325" y="1100"/>
                    <a:pt x="2325" y="1100"/>
                  </a:cubicBezTo>
                  <a:cubicBezTo>
                    <a:pt x="2310" y="1106"/>
                    <a:pt x="2285" y="1187"/>
                    <a:pt x="2276" y="1205"/>
                  </a:cubicBezTo>
                  <a:cubicBezTo>
                    <a:pt x="2257" y="1245"/>
                    <a:pt x="2237" y="1284"/>
                    <a:pt x="2217" y="1323"/>
                  </a:cubicBezTo>
                  <a:cubicBezTo>
                    <a:pt x="2176" y="1401"/>
                    <a:pt x="2133" y="1476"/>
                    <a:pt x="2086" y="1549"/>
                  </a:cubicBezTo>
                  <a:cubicBezTo>
                    <a:pt x="1993" y="1696"/>
                    <a:pt x="1885" y="1832"/>
                    <a:pt x="1756" y="1947"/>
                  </a:cubicBezTo>
                  <a:cubicBezTo>
                    <a:pt x="1556" y="2125"/>
                    <a:pt x="1278" y="2203"/>
                    <a:pt x="1097" y="2400"/>
                  </a:cubicBezTo>
                  <a:cubicBezTo>
                    <a:pt x="1015" y="2492"/>
                    <a:pt x="971" y="2613"/>
                    <a:pt x="902" y="2715"/>
                  </a:cubicBezTo>
                  <a:cubicBezTo>
                    <a:pt x="757" y="2925"/>
                    <a:pt x="511" y="3037"/>
                    <a:pt x="277" y="3137"/>
                  </a:cubicBezTo>
                  <a:cubicBezTo>
                    <a:pt x="403" y="2938"/>
                    <a:pt x="529" y="2737"/>
                    <a:pt x="657" y="2538"/>
                  </a:cubicBezTo>
                  <a:cubicBezTo>
                    <a:pt x="538" y="2568"/>
                    <a:pt x="413" y="2573"/>
                    <a:pt x="293" y="2555"/>
                  </a:cubicBezTo>
                  <a:cubicBezTo>
                    <a:pt x="231" y="2545"/>
                    <a:pt x="60" y="2483"/>
                    <a:pt x="0" y="2523"/>
                  </a:cubicBezTo>
                  <a:cubicBezTo>
                    <a:pt x="125" y="2440"/>
                    <a:pt x="253" y="2357"/>
                    <a:pt x="397" y="2316"/>
                  </a:cubicBezTo>
                  <a:cubicBezTo>
                    <a:pt x="481" y="2291"/>
                    <a:pt x="569" y="2282"/>
                    <a:pt x="657" y="2271"/>
                  </a:cubicBezTo>
                  <a:cubicBezTo>
                    <a:pt x="836" y="2250"/>
                    <a:pt x="1011" y="2207"/>
                    <a:pt x="1135" y="2065"/>
                  </a:cubicBezTo>
                  <a:cubicBezTo>
                    <a:pt x="1319" y="1854"/>
                    <a:pt x="1369" y="1551"/>
                    <a:pt x="1453" y="1289"/>
                  </a:cubicBezTo>
                  <a:cubicBezTo>
                    <a:pt x="1417" y="1326"/>
                    <a:pt x="1241" y="1449"/>
                    <a:pt x="1190" y="1474"/>
                  </a:cubicBezTo>
                  <a:cubicBezTo>
                    <a:pt x="1322" y="1252"/>
                    <a:pt x="1453" y="1029"/>
                    <a:pt x="1600" y="818"/>
                  </a:cubicBezTo>
                  <a:cubicBezTo>
                    <a:pt x="1725" y="638"/>
                    <a:pt x="1886" y="484"/>
                    <a:pt x="2056" y="348"/>
                  </a:cubicBezTo>
                  <a:cubicBezTo>
                    <a:pt x="2149" y="274"/>
                    <a:pt x="2243" y="202"/>
                    <a:pt x="2339" y="133"/>
                  </a:cubicBezTo>
                  <a:cubicBezTo>
                    <a:pt x="2393" y="96"/>
                    <a:pt x="2447" y="56"/>
                    <a:pt x="2505" y="24"/>
                  </a:cubicBezTo>
                  <a:cubicBezTo>
                    <a:pt x="2514" y="19"/>
                    <a:pt x="2541" y="0"/>
                    <a:pt x="2554" y="4"/>
                  </a:cubicBezTo>
                  <a:cubicBezTo>
                    <a:pt x="2556" y="4"/>
                    <a:pt x="2559" y="6"/>
                    <a:pt x="2560" y="9"/>
                  </a:cubicBezTo>
                  <a:close/>
                </a:path>
              </a:pathLst>
            </a:custGeom>
            <a:solidFill>
              <a:srgbClr val="518EE9">
                <a:alpha val="2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9" name="Google Shape;1399;p37"/>
            <p:cNvSpPr/>
            <p:nvPr/>
          </p:nvSpPr>
          <p:spPr>
            <a:xfrm>
              <a:off x="5145400" y="4051975"/>
              <a:ext cx="82450" cy="62900"/>
            </a:xfrm>
            <a:custGeom>
              <a:avLst/>
              <a:gdLst/>
              <a:ahLst/>
              <a:cxnLst/>
              <a:rect l="l" t="t" r="r" b="b"/>
              <a:pathLst>
                <a:path w="3298" h="2516" extrusionOk="0">
                  <a:moveTo>
                    <a:pt x="3287" y="15"/>
                  </a:moveTo>
                  <a:cubicBezTo>
                    <a:pt x="3298" y="47"/>
                    <a:pt x="3246" y="155"/>
                    <a:pt x="3235" y="181"/>
                  </a:cubicBezTo>
                  <a:cubicBezTo>
                    <a:pt x="3160" y="368"/>
                    <a:pt x="3065" y="544"/>
                    <a:pt x="2977" y="725"/>
                  </a:cubicBezTo>
                  <a:cubicBezTo>
                    <a:pt x="2892" y="900"/>
                    <a:pt x="2827" y="1084"/>
                    <a:pt x="2762" y="1268"/>
                  </a:cubicBezTo>
                  <a:cubicBezTo>
                    <a:pt x="2760" y="1195"/>
                    <a:pt x="2742" y="1047"/>
                    <a:pt x="2742" y="1047"/>
                  </a:cubicBezTo>
                  <a:cubicBezTo>
                    <a:pt x="2725" y="1048"/>
                    <a:pt x="2677" y="1122"/>
                    <a:pt x="2663" y="1138"/>
                  </a:cubicBezTo>
                  <a:cubicBezTo>
                    <a:pt x="2633" y="1173"/>
                    <a:pt x="2602" y="1206"/>
                    <a:pt x="2570" y="1240"/>
                  </a:cubicBezTo>
                  <a:cubicBezTo>
                    <a:pt x="2507" y="1305"/>
                    <a:pt x="2442" y="1370"/>
                    <a:pt x="2373" y="1430"/>
                  </a:cubicBezTo>
                  <a:cubicBezTo>
                    <a:pt x="2239" y="1551"/>
                    <a:pt x="2092" y="1657"/>
                    <a:pt x="1930" y="1736"/>
                  </a:cubicBezTo>
                  <a:cubicBezTo>
                    <a:pt x="1678" y="1859"/>
                    <a:pt x="1376" y="1860"/>
                    <a:pt x="1138" y="2006"/>
                  </a:cubicBezTo>
                  <a:cubicBezTo>
                    <a:pt x="1028" y="2076"/>
                    <a:pt x="951" y="2186"/>
                    <a:pt x="852" y="2269"/>
                  </a:cubicBezTo>
                  <a:cubicBezTo>
                    <a:pt x="647" y="2438"/>
                    <a:pt x="368" y="2481"/>
                    <a:pt x="103" y="2515"/>
                  </a:cubicBezTo>
                  <a:cubicBezTo>
                    <a:pt x="288" y="2350"/>
                    <a:pt x="471" y="2185"/>
                    <a:pt x="655" y="2020"/>
                  </a:cubicBezTo>
                  <a:cubicBezTo>
                    <a:pt x="528" y="2017"/>
                    <a:pt x="400" y="1988"/>
                    <a:pt x="284" y="1934"/>
                  </a:cubicBezTo>
                  <a:cubicBezTo>
                    <a:pt x="226" y="1907"/>
                    <a:pt x="70" y="1796"/>
                    <a:pt x="0" y="1819"/>
                  </a:cubicBezTo>
                  <a:cubicBezTo>
                    <a:pt x="149" y="1772"/>
                    <a:pt x="301" y="1724"/>
                    <a:pt x="457" y="1723"/>
                  </a:cubicBezTo>
                  <a:cubicBezTo>
                    <a:pt x="549" y="1723"/>
                    <a:pt x="640" y="1738"/>
                    <a:pt x="731" y="1752"/>
                  </a:cubicBezTo>
                  <a:cubicBezTo>
                    <a:pt x="918" y="1782"/>
                    <a:pt x="1106" y="1787"/>
                    <a:pt x="1271" y="1679"/>
                  </a:cubicBezTo>
                  <a:cubicBezTo>
                    <a:pt x="1516" y="1520"/>
                    <a:pt x="1652" y="1229"/>
                    <a:pt x="1811" y="988"/>
                  </a:cubicBezTo>
                  <a:cubicBezTo>
                    <a:pt x="1764" y="1017"/>
                    <a:pt x="1552" y="1090"/>
                    <a:pt x="1494" y="1101"/>
                  </a:cubicBezTo>
                  <a:cubicBezTo>
                    <a:pt x="1689" y="914"/>
                    <a:pt x="1884" y="728"/>
                    <a:pt x="2092" y="556"/>
                  </a:cubicBezTo>
                  <a:cubicBezTo>
                    <a:pt x="2269" y="410"/>
                    <a:pt x="2473" y="302"/>
                    <a:pt x="2684" y="213"/>
                  </a:cubicBezTo>
                  <a:cubicBezTo>
                    <a:pt x="2798" y="164"/>
                    <a:pt x="2914" y="119"/>
                    <a:pt x="3030" y="77"/>
                  </a:cubicBezTo>
                  <a:cubicBezTo>
                    <a:pt x="3095" y="53"/>
                    <a:pt x="3160" y="29"/>
                    <a:pt x="3227" y="14"/>
                  </a:cubicBezTo>
                  <a:cubicBezTo>
                    <a:pt x="3238" y="11"/>
                    <a:pt x="3271" y="0"/>
                    <a:pt x="3282" y="6"/>
                  </a:cubicBezTo>
                  <a:cubicBezTo>
                    <a:pt x="3284" y="9"/>
                    <a:pt x="3287" y="11"/>
                    <a:pt x="3288" y="15"/>
                  </a:cubicBezTo>
                  <a:close/>
                </a:path>
              </a:pathLst>
            </a:custGeom>
            <a:solidFill>
              <a:srgbClr val="518EE9">
                <a:alpha val="2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0" name="Google Shape;1400;p37"/>
            <p:cNvSpPr/>
            <p:nvPr/>
          </p:nvSpPr>
          <p:spPr>
            <a:xfrm>
              <a:off x="5243275" y="3982625"/>
              <a:ext cx="106925" cy="107650"/>
            </a:xfrm>
            <a:custGeom>
              <a:avLst/>
              <a:gdLst/>
              <a:ahLst/>
              <a:cxnLst/>
              <a:rect l="l" t="t" r="r" b="b"/>
              <a:pathLst>
                <a:path w="4277" h="4306" extrusionOk="0">
                  <a:moveTo>
                    <a:pt x="4255" y="17"/>
                  </a:moveTo>
                  <a:cubicBezTo>
                    <a:pt x="4277" y="61"/>
                    <a:pt x="4228" y="225"/>
                    <a:pt x="4218" y="265"/>
                  </a:cubicBezTo>
                  <a:cubicBezTo>
                    <a:pt x="4156" y="548"/>
                    <a:pt x="4061" y="820"/>
                    <a:pt x="3979" y="1096"/>
                  </a:cubicBezTo>
                  <a:cubicBezTo>
                    <a:pt x="3898" y="1368"/>
                    <a:pt x="3848" y="1641"/>
                    <a:pt x="3797" y="1919"/>
                  </a:cubicBezTo>
                  <a:cubicBezTo>
                    <a:pt x="3779" y="1816"/>
                    <a:pt x="3718" y="1609"/>
                    <a:pt x="3718" y="1609"/>
                  </a:cubicBezTo>
                  <a:cubicBezTo>
                    <a:pt x="3695" y="1615"/>
                    <a:pt x="3644" y="1732"/>
                    <a:pt x="3628" y="1758"/>
                  </a:cubicBezTo>
                  <a:cubicBezTo>
                    <a:pt x="3592" y="1813"/>
                    <a:pt x="3556" y="1868"/>
                    <a:pt x="3519" y="1922"/>
                  </a:cubicBezTo>
                  <a:cubicBezTo>
                    <a:pt x="3444" y="2031"/>
                    <a:pt x="3366" y="2138"/>
                    <a:pt x="3283" y="2241"/>
                  </a:cubicBezTo>
                  <a:cubicBezTo>
                    <a:pt x="3120" y="2441"/>
                    <a:pt x="2935" y="2627"/>
                    <a:pt x="2724" y="2777"/>
                  </a:cubicBezTo>
                  <a:cubicBezTo>
                    <a:pt x="2394" y="3010"/>
                    <a:pt x="1966" y="3080"/>
                    <a:pt x="1663" y="3344"/>
                  </a:cubicBezTo>
                  <a:cubicBezTo>
                    <a:pt x="1521" y="3466"/>
                    <a:pt x="1437" y="3641"/>
                    <a:pt x="1316" y="3781"/>
                  </a:cubicBezTo>
                  <a:cubicBezTo>
                    <a:pt x="1063" y="4071"/>
                    <a:pt x="676" y="4195"/>
                    <a:pt x="308" y="4306"/>
                  </a:cubicBezTo>
                  <a:cubicBezTo>
                    <a:pt x="532" y="4029"/>
                    <a:pt x="755" y="3751"/>
                    <a:pt x="978" y="3474"/>
                  </a:cubicBezTo>
                  <a:cubicBezTo>
                    <a:pt x="796" y="3500"/>
                    <a:pt x="609" y="3487"/>
                    <a:pt x="430" y="3438"/>
                  </a:cubicBezTo>
                  <a:cubicBezTo>
                    <a:pt x="341" y="3413"/>
                    <a:pt x="95" y="3291"/>
                    <a:pt x="1" y="3340"/>
                  </a:cubicBezTo>
                  <a:cubicBezTo>
                    <a:pt x="201" y="3239"/>
                    <a:pt x="406" y="3136"/>
                    <a:pt x="627" y="3099"/>
                  </a:cubicBezTo>
                  <a:cubicBezTo>
                    <a:pt x="759" y="3076"/>
                    <a:pt x="892" y="3076"/>
                    <a:pt x="1025" y="3076"/>
                  </a:cubicBezTo>
                  <a:cubicBezTo>
                    <a:pt x="1297" y="3075"/>
                    <a:pt x="1565" y="3039"/>
                    <a:pt x="1774" y="2849"/>
                  </a:cubicBezTo>
                  <a:cubicBezTo>
                    <a:pt x="2086" y="2564"/>
                    <a:pt x="2211" y="2119"/>
                    <a:pt x="2382" y="1743"/>
                  </a:cubicBezTo>
                  <a:cubicBezTo>
                    <a:pt x="2321" y="1792"/>
                    <a:pt x="2038" y="1946"/>
                    <a:pt x="1958" y="1974"/>
                  </a:cubicBezTo>
                  <a:cubicBezTo>
                    <a:pt x="2193" y="1665"/>
                    <a:pt x="2427" y="1355"/>
                    <a:pt x="2682" y="1063"/>
                  </a:cubicBezTo>
                  <a:cubicBezTo>
                    <a:pt x="2900" y="814"/>
                    <a:pt x="3166" y="613"/>
                    <a:pt x="3443" y="438"/>
                  </a:cubicBezTo>
                  <a:cubicBezTo>
                    <a:pt x="3594" y="342"/>
                    <a:pt x="3749" y="251"/>
                    <a:pt x="3905" y="164"/>
                  </a:cubicBezTo>
                  <a:cubicBezTo>
                    <a:pt x="3990" y="117"/>
                    <a:pt x="4078" y="67"/>
                    <a:pt x="4170" y="30"/>
                  </a:cubicBezTo>
                  <a:cubicBezTo>
                    <a:pt x="4185" y="24"/>
                    <a:pt x="4228" y="0"/>
                    <a:pt x="4246" y="7"/>
                  </a:cubicBezTo>
                  <a:cubicBezTo>
                    <a:pt x="4249" y="9"/>
                    <a:pt x="4253" y="12"/>
                    <a:pt x="4255" y="17"/>
                  </a:cubicBezTo>
                  <a:close/>
                </a:path>
              </a:pathLst>
            </a:custGeom>
            <a:solidFill>
              <a:srgbClr val="518EE9">
                <a:alpha val="2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01" name="Google Shape;1401;p37"/>
          <p:cNvGrpSpPr/>
          <p:nvPr/>
        </p:nvGrpSpPr>
        <p:grpSpPr>
          <a:xfrm flipH="1">
            <a:off x="5063140" y="12"/>
            <a:ext cx="4079195" cy="1628568"/>
            <a:chOff x="427039" y="2728590"/>
            <a:chExt cx="1486533" cy="593480"/>
          </a:xfrm>
        </p:grpSpPr>
        <p:sp>
          <p:nvSpPr>
            <p:cNvPr id="1402" name="Google Shape;1402;p37"/>
            <p:cNvSpPr/>
            <p:nvPr/>
          </p:nvSpPr>
          <p:spPr>
            <a:xfrm>
              <a:off x="427039" y="2728590"/>
              <a:ext cx="1486533" cy="593480"/>
            </a:xfrm>
            <a:custGeom>
              <a:avLst/>
              <a:gdLst/>
              <a:ahLst/>
              <a:cxnLst/>
              <a:rect l="l" t="t" r="r" b="b"/>
              <a:pathLst>
                <a:path w="37782" h="15084" extrusionOk="0">
                  <a:moveTo>
                    <a:pt x="37751" y="0"/>
                  </a:moveTo>
                  <a:cubicBezTo>
                    <a:pt x="37782" y="1158"/>
                    <a:pt x="37191" y="2373"/>
                    <a:pt x="36436" y="3308"/>
                  </a:cubicBezTo>
                  <a:cubicBezTo>
                    <a:pt x="34588" y="5588"/>
                    <a:pt x="31816" y="6991"/>
                    <a:pt x="28948" y="7621"/>
                  </a:cubicBezTo>
                  <a:cubicBezTo>
                    <a:pt x="26080" y="8250"/>
                    <a:pt x="23103" y="8164"/>
                    <a:pt x="20181" y="7889"/>
                  </a:cubicBezTo>
                  <a:cubicBezTo>
                    <a:pt x="17565" y="7643"/>
                    <a:pt x="14924" y="7248"/>
                    <a:pt x="12327" y="7640"/>
                  </a:cubicBezTo>
                  <a:cubicBezTo>
                    <a:pt x="7468" y="8373"/>
                    <a:pt x="3657" y="11625"/>
                    <a:pt x="0" y="1508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518EE9">
                <a:alpha val="2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3" name="Google Shape;1403;p37"/>
            <p:cNvSpPr/>
            <p:nvPr/>
          </p:nvSpPr>
          <p:spPr>
            <a:xfrm>
              <a:off x="427039" y="2728590"/>
              <a:ext cx="1199668" cy="519865"/>
            </a:xfrm>
            <a:custGeom>
              <a:avLst/>
              <a:gdLst/>
              <a:ahLst/>
              <a:cxnLst/>
              <a:rect l="l" t="t" r="r" b="b"/>
              <a:pathLst>
                <a:path w="30491" h="13213" extrusionOk="0">
                  <a:moveTo>
                    <a:pt x="18675" y="0"/>
                  </a:moveTo>
                  <a:cubicBezTo>
                    <a:pt x="18451" y="367"/>
                    <a:pt x="18136" y="678"/>
                    <a:pt x="17783" y="928"/>
                  </a:cubicBezTo>
                  <a:cubicBezTo>
                    <a:pt x="15172" y="2774"/>
                    <a:pt x="12014" y="1441"/>
                    <a:pt x="9131" y="1759"/>
                  </a:cubicBezTo>
                  <a:cubicBezTo>
                    <a:pt x="8543" y="1823"/>
                    <a:pt x="7964" y="2005"/>
                    <a:pt x="7487" y="2361"/>
                  </a:cubicBezTo>
                  <a:cubicBezTo>
                    <a:pt x="8318" y="1203"/>
                    <a:pt x="9613" y="657"/>
                    <a:pt x="10824" y="0"/>
                  </a:cubicBezTo>
                  <a:lnTo>
                    <a:pt x="0" y="0"/>
                  </a:lnTo>
                  <a:lnTo>
                    <a:pt x="0" y="13213"/>
                  </a:lnTo>
                  <a:cubicBezTo>
                    <a:pt x="3034" y="9326"/>
                    <a:pt x="6267" y="5658"/>
                    <a:pt x="10864" y="4223"/>
                  </a:cubicBezTo>
                  <a:cubicBezTo>
                    <a:pt x="13371" y="3440"/>
                    <a:pt x="16041" y="3430"/>
                    <a:pt x="18664" y="3274"/>
                  </a:cubicBezTo>
                  <a:cubicBezTo>
                    <a:pt x="21595" y="3104"/>
                    <a:pt x="24551" y="2733"/>
                    <a:pt x="27288" y="1676"/>
                  </a:cubicBezTo>
                  <a:cubicBezTo>
                    <a:pt x="28410" y="1244"/>
                    <a:pt x="29497" y="684"/>
                    <a:pt x="30491" y="0"/>
                  </a:cubicBezTo>
                  <a:lnTo>
                    <a:pt x="18675" y="0"/>
                  </a:lnTo>
                  <a:close/>
                </a:path>
              </a:pathLst>
            </a:custGeom>
            <a:solidFill>
              <a:srgbClr val="518EE9">
                <a:alpha val="2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04" name="Google Shape;1404;p37"/>
          <p:cNvGrpSpPr/>
          <p:nvPr/>
        </p:nvGrpSpPr>
        <p:grpSpPr>
          <a:xfrm flipH="1">
            <a:off x="6124235" y="432168"/>
            <a:ext cx="410285" cy="820543"/>
            <a:chOff x="3049925" y="2302950"/>
            <a:chExt cx="137675" cy="275350"/>
          </a:xfrm>
        </p:grpSpPr>
        <p:sp>
          <p:nvSpPr>
            <p:cNvPr id="1405" name="Google Shape;1405;p37"/>
            <p:cNvSpPr/>
            <p:nvPr/>
          </p:nvSpPr>
          <p:spPr>
            <a:xfrm>
              <a:off x="3130100" y="2363125"/>
              <a:ext cx="57500" cy="57525"/>
            </a:xfrm>
            <a:custGeom>
              <a:avLst/>
              <a:gdLst/>
              <a:ahLst/>
              <a:cxnLst/>
              <a:rect l="l" t="t" r="r" b="b"/>
              <a:pathLst>
                <a:path w="2300" h="2301" extrusionOk="0">
                  <a:moveTo>
                    <a:pt x="1151" y="1"/>
                  </a:moveTo>
                  <a:cubicBezTo>
                    <a:pt x="515" y="1"/>
                    <a:pt x="0" y="516"/>
                    <a:pt x="0" y="1151"/>
                  </a:cubicBezTo>
                  <a:cubicBezTo>
                    <a:pt x="0" y="1785"/>
                    <a:pt x="515" y="2300"/>
                    <a:pt x="1151" y="2300"/>
                  </a:cubicBezTo>
                  <a:cubicBezTo>
                    <a:pt x="1786" y="2300"/>
                    <a:pt x="2300" y="1785"/>
                    <a:pt x="2300" y="1151"/>
                  </a:cubicBezTo>
                  <a:cubicBezTo>
                    <a:pt x="2300" y="516"/>
                    <a:pt x="1786" y="1"/>
                    <a:pt x="11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6" name="Google Shape;1406;p37"/>
            <p:cNvSpPr/>
            <p:nvPr/>
          </p:nvSpPr>
          <p:spPr>
            <a:xfrm>
              <a:off x="3049925" y="2363125"/>
              <a:ext cx="26050" cy="26025"/>
            </a:xfrm>
            <a:custGeom>
              <a:avLst/>
              <a:gdLst/>
              <a:ahLst/>
              <a:cxnLst/>
              <a:rect l="l" t="t" r="r" b="b"/>
              <a:pathLst>
                <a:path w="1042" h="1041" extrusionOk="0">
                  <a:moveTo>
                    <a:pt x="520" y="1"/>
                  </a:moveTo>
                  <a:cubicBezTo>
                    <a:pt x="233" y="1"/>
                    <a:pt x="0" y="234"/>
                    <a:pt x="0" y="521"/>
                  </a:cubicBezTo>
                  <a:cubicBezTo>
                    <a:pt x="0" y="808"/>
                    <a:pt x="233" y="1041"/>
                    <a:pt x="520" y="1041"/>
                  </a:cubicBezTo>
                  <a:cubicBezTo>
                    <a:pt x="807" y="1041"/>
                    <a:pt x="1042" y="808"/>
                    <a:pt x="1042" y="521"/>
                  </a:cubicBezTo>
                  <a:cubicBezTo>
                    <a:pt x="1042" y="234"/>
                    <a:pt x="807" y="1"/>
                    <a:pt x="5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7" name="Google Shape;1407;p37"/>
            <p:cNvSpPr/>
            <p:nvPr/>
          </p:nvSpPr>
          <p:spPr>
            <a:xfrm>
              <a:off x="3090000" y="2474175"/>
              <a:ext cx="26025" cy="26050"/>
            </a:xfrm>
            <a:custGeom>
              <a:avLst/>
              <a:gdLst/>
              <a:ahLst/>
              <a:cxnLst/>
              <a:rect l="l" t="t" r="r" b="b"/>
              <a:pathLst>
                <a:path w="1041" h="1042" extrusionOk="0">
                  <a:moveTo>
                    <a:pt x="521" y="1"/>
                  </a:moveTo>
                  <a:cubicBezTo>
                    <a:pt x="234" y="1"/>
                    <a:pt x="1" y="233"/>
                    <a:pt x="1" y="522"/>
                  </a:cubicBezTo>
                  <a:cubicBezTo>
                    <a:pt x="1" y="809"/>
                    <a:pt x="234" y="1042"/>
                    <a:pt x="521" y="1042"/>
                  </a:cubicBezTo>
                  <a:cubicBezTo>
                    <a:pt x="808" y="1042"/>
                    <a:pt x="1041" y="809"/>
                    <a:pt x="1041" y="522"/>
                  </a:cubicBezTo>
                  <a:cubicBezTo>
                    <a:pt x="1041" y="233"/>
                    <a:pt x="808" y="1"/>
                    <a:pt x="5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8" name="Google Shape;1408;p37"/>
            <p:cNvSpPr/>
            <p:nvPr/>
          </p:nvSpPr>
          <p:spPr>
            <a:xfrm>
              <a:off x="3093175" y="2565275"/>
              <a:ext cx="13025" cy="13025"/>
            </a:xfrm>
            <a:custGeom>
              <a:avLst/>
              <a:gdLst/>
              <a:ahLst/>
              <a:cxnLst/>
              <a:rect l="l" t="t" r="r" b="b"/>
              <a:pathLst>
                <a:path w="521" h="521" extrusionOk="0">
                  <a:moveTo>
                    <a:pt x="260" y="1"/>
                  </a:moveTo>
                  <a:cubicBezTo>
                    <a:pt x="116" y="1"/>
                    <a:pt x="0" y="117"/>
                    <a:pt x="0" y="261"/>
                  </a:cubicBezTo>
                  <a:cubicBezTo>
                    <a:pt x="0" y="405"/>
                    <a:pt x="116" y="521"/>
                    <a:pt x="260" y="521"/>
                  </a:cubicBezTo>
                  <a:cubicBezTo>
                    <a:pt x="404" y="521"/>
                    <a:pt x="520" y="405"/>
                    <a:pt x="520" y="261"/>
                  </a:cubicBezTo>
                  <a:cubicBezTo>
                    <a:pt x="520" y="117"/>
                    <a:pt x="404" y="1"/>
                    <a:pt x="26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9" name="Google Shape;1409;p37"/>
            <p:cNvSpPr/>
            <p:nvPr/>
          </p:nvSpPr>
          <p:spPr>
            <a:xfrm>
              <a:off x="3130100" y="2467675"/>
              <a:ext cx="13025" cy="13025"/>
            </a:xfrm>
            <a:custGeom>
              <a:avLst/>
              <a:gdLst/>
              <a:ahLst/>
              <a:cxnLst/>
              <a:rect l="l" t="t" r="r" b="b"/>
              <a:pathLst>
                <a:path w="521" h="521" extrusionOk="0">
                  <a:moveTo>
                    <a:pt x="260" y="1"/>
                  </a:moveTo>
                  <a:cubicBezTo>
                    <a:pt x="117" y="1"/>
                    <a:pt x="0" y="117"/>
                    <a:pt x="0" y="261"/>
                  </a:cubicBezTo>
                  <a:cubicBezTo>
                    <a:pt x="0" y="404"/>
                    <a:pt x="117" y="521"/>
                    <a:pt x="260" y="521"/>
                  </a:cubicBezTo>
                  <a:cubicBezTo>
                    <a:pt x="404" y="521"/>
                    <a:pt x="520" y="404"/>
                    <a:pt x="520" y="261"/>
                  </a:cubicBezTo>
                  <a:cubicBezTo>
                    <a:pt x="520" y="117"/>
                    <a:pt x="404" y="1"/>
                    <a:pt x="26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0" name="Google Shape;1410;p37"/>
            <p:cNvSpPr/>
            <p:nvPr/>
          </p:nvSpPr>
          <p:spPr>
            <a:xfrm>
              <a:off x="3083500" y="2302950"/>
              <a:ext cx="13025" cy="13025"/>
            </a:xfrm>
            <a:custGeom>
              <a:avLst/>
              <a:gdLst/>
              <a:ahLst/>
              <a:cxnLst/>
              <a:rect l="l" t="t" r="r" b="b"/>
              <a:pathLst>
                <a:path w="521" h="521" extrusionOk="0">
                  <a:moveTo>
                    <a:pt x="261" y="1"/>
                  </a:moveTo>
                  <a:cubicBezTo>
                    <a:pt x="117" y="1"/>
                    <a:pt x="1" y="117"/>
                    <a:pt x="1" y="261"/>
                  </a:cubicBezTo>
                  <a:cubicBezTo>
                    <a:pt x="1" y="404"/>
                    <a:pt x="117" y="521"/>
                    <a:pt x="261" y="521"/>
                  </a:cubicBezTo>
                  <a:cubicBezTo>
                    <a:pt x="404" y="521"/>
                    <a:pt x="521" y="404"/>
                    <a:pt x="521" y="261"/>
                  </a:cubicBezTo>
                  <a:cubicBezTo>
                    <a:pt x="521" y="117"/>
                    <a:pt x="404" y="1"/>
                    <a:pt x="26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11" name="Google Shape;1411;p37"/>
          <p:cNvGrpSpPr/>
          <p:nvPr/>
        </p:nvGrpSpPr>
        <p:grpSpPr>
          <a:xfrm flipH="1">
            <a:off x="4504393" y="167786"/>
            <a:ext cx="1544864" cy="1238007"/>
            <a:chOff x="4423100" y="2378550"/>
            <a:chExt cx="540200" cy="432900"/>
          </a:xfrm>
        </p:grpSpPr>
        <p:sp>
          <p:nvSpPr>
            <p:cNvPr id="1412" name="Google Shape;1412;p37"/>
            <p:cNvSpPr/>
            <p:nvPr/>
          </p:nvSpPr>
          <p:spPr>
            <a:xfrm>
              <a:off x="4537050" y="2582000"/>
              <a:ext cx="206275" cy="123200"/>
            </a:xfrm>
            <a:custGeom>
              <a:avLst/>
              <a:gdLst/>
              <a:ahLst/>
              <a:cxnLst/>
              <a:rect l="l" t="t" r="r" b="b"/>
              <a:pathLst>
                <a:path w="8251" h="4928" extrusionOk="0">
                  <a:moveTo>
                    <a:pt x="13" y="4691"/>
                  </a:moveTo>
                  <a:cubicBezTo>
                    <a:pt x="68" y="4744"/>
                    <a:pt x="334" y="4751"/>
                    <a:pt x="398" y="4757"/>
                  </a:cubicBezTo>
                  <a:cubicBezTo>
                    <a:pt x="844" y="4800"/>
                    <a:pt x="1294" y="4791"/>
                    <a:pt x="1742" y="4801"/>
                  </a:cubicBezTo>
                  <a:cubicBezTo>
                    <a:pt x="2180" y="4812"/>
                    <a:pt x="2610" y="4871"/>
                    <a:pt x="3045" y="4928"/>
                  </a:cubicBezTo>
                  <a:cubicBezTo>
                    <a:pt x="2902" y="4851"/>
                    <a:pt x="2624" y="4663"/>
                    <a:pt x="2624" y="4663"/>
                  </a:cubicBezTo>
                  <a:cubicBezTo>
                    <a:pt x="2646" y="4630"/>
                    <a:pt x="2841" y="4611"/>
                    <a:pt x="2887" y="4599"/>
                  </a:cubicBezTo>
                  <a:cubicBezTo>
                    <a:pt x="2986" y="4573"/>
                    <a:pt x="3085" y="4547"/>
                    <a:pt x="3184" y="4519"/>
                  </a:cubicBezTo>
                  <a:cubicBezTo>
                    <a:pt x="3380" y="4462"/>
                    <a:pt x="3576" y="4398"/>
                    <a:pt x="3766" y="4325"/>
                  </a:cubicBezTo>
                  <a:cubicBezTo>
                    <a:pt x="4143" y="4178"/>
                    <a:pt x="4504" y="3995"/>
                    <a:pt x="4829" y="3754"/>
                  </a:cubicBezTo>
                  <a:cubicBezTo>
                    <a:pt x="5332" y="3380"/>
                    <a:pt x="5642" y="2779"/>
                    <a:pt x="6177" y="2459"/>
                  </a:cubicBezTo>
                  <a:cubicBezTo>
                    <a:pt x="6426" y="2309"/>
                    <a:pt x="6725" y="2269"/>
                    <a:pt x="6991" y="2156"/>
                  </a:cubicBezTo>
                  <a:cubicBezTo>
                    <a:pt x="7541" y="1924"/>
                    <a:pt x="7910" y="1410"/>
                    <a:pt x="8250" y="921"/>
                  </a:cubicBezTo>
                  <a:cubicBezTo>
                    <a:pt x="7733" y="1116"/>
                    <a:pt x="7216" y="1313"/>
                    <a:pt x="6699" y="1510"/>
                  </a:cubicBezTo>
                  <a:cubicBezTo>
                    <a:pt x="6826" y="1254"/>
                    <a:pt x="6897" y="970"/>
                    <a:pt x="6909" y="684"/>
                  </a:cubicBezTo>
                  <a:cubicBezTo>
                    <a:pt x="6915" y="539"/>
                    <a:pt x="6852" y="117"/>
                    <a:pt x="6971" y="1"/>
                  </a:cubicBezTo>
                  <a:cubicBezTo>
                    <a:pt x="6725" y="248"/>
                    <a:pt x="6475" y="502"/>
                    <a:pt x="6312" y="812"/>
                  </a:cubicBezTo>
                  <a:cubicBezTo>
                    <a:pt x="6216" y="994"/>
                    <a:pt x="6154" y="1192"/>
                    <a:pt x="6089" y="1387"/>
                  </a:cubicBezTo>
                  <a:cubicBezTo>
                    <a:pt x="5957" y="1789"/>
                    <a:pt x="5774" y="2168"/>
                    <a:pt x="5392" y="2385"/>
                  </a:cubicBezTo>
                  <a:cubicBezTo>
                    <a:pt x="4821" y="2711"/>
                    <a:pt x="4103" y="2681"/>
                    <a:pt x="3464" y="2752"/>
                  </a:cubicBezTo>
                  <a:cubicBezTo>
                    <a:pt x="3568" y="2685"/>
                    <a:pt x="3931" y="2342"/>
                    <a:pt x="4012" y="2237"/>
                  </a:cubicBezTo>
                  <a:cubicBezTo>
                    <a:pt x="3442" y="2434"/>
                    <a:pt x="2871" y="2631"/>
                    <a:pt x="2316" y="2868"/>
                  </a:cubicBezTo>
                  <a:cubicBezTo>
                    <a:pt x="1845" y="3070"/>
                    <a:pt x="1419" y="3367"/>
                    <a:pt x="1025" y="3693"/>
                  </a:cubicBezTo>
                  <a:cubicBezTo>
                    <a:pt x="812" y="3870"/>
                    <a:pt x="603" y="4055"/>
                    <a:pt x="400" y="4244"/>
                  </a:cubicBezTo>
                  <a:cubicBezTo>
                    <a:pt x="288" y="4348"/>
                    <a:pt x="172" y="4453"/>
                    <a:pt x="74" y="4571"/>
                  </a:cubicBezTo>
                  <a:cubicBezTo>
                    <a:pt x="58" y="4591"/>
                    <a:pt x="1" y="4643"/>
                    <a:pt x="3" y="4673"/>
                  </a:cubicBezTo>
                  <a:cubicBezTo>
                    <a:pt x="3" y="4679"/>
                    <a:pt x="7" y="4685"/>
                    <a:pt x="13" y="4691"/>
                  </a:cubicBezTo>
                  <a:close/>
                </a:path>
              </a:pathLst>
            </a:custGeom>
            <a:solidFill>
              <a:srgbClr val="518EE9">
                <a:alpha val="2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" name="Google Shape;1413;p37"/>
            <p:cNvSpPr/>
            <p:nvPr/>
          </p:nvSpPr>
          <p:spPr>
            <a:xfrm>
              <a:off x="4579075" y="2691625"/>
              <a:ext cx="187425" cy="91125"/>
            </a:xfrm>
            <a:custGeom>
              <a:avLst/>
              <a:gdLst/>
              <a:ahLst/>
              <a:cxnLst/>
              <a:rect l="l" t="t" r="r" b="b"/>
              <a:pathLst>
                <a:path w="7497" h="3645" extrusionOk="0">
                  <a:moveTo>
                    <a:pt x="6" y="3033"/>
                  </a:moveTo>
                  <a:cubicBezTo>
                    <a:pt x="46" y="3086"/>
                    <a:pt x="270" y="3127"/>
                    <a:pt x="325" y="3141"/>
                  </a:cubicBezTo>
                  <a:cubicBezTo>
                    <a:pt x="696" y="3238"/>
                    <a:pt x="1079" y="3292"/>
                    <a:pt x="1456" y="3361"/>
                  </a:cubicBezTo>
                  <a:cubicBezTo>
                    <a:pt x="1827" y="3429"/>
                    <a:pt x="2183" y="3537"/>
                    <a:pt x="2544" y="3645"/>
                  </a:cubicBezTo>
                  <a:cubicBezTo>
                    <a:pt x="2432" y="3560"/>
                    <a:pt x="2223" y="3362"/>
                    <a:pt x="2223" y="3362"/>
                  </a:cubicBezTo>
                  <a:cubicBezTo>
                    <a:pt x="2245" y="3339"/>
                    <a:pt x="2414" y="3349"/>
                    <a:pt x="2454" y="3345"/>
                  </a:cubicBezTo>
                  <a:cubicBezTo>
                    <a:pt x="2542" y="3336"/>
                    <a:pt x="2629" y="3328"/>
                    <a:pt x="2717" y="3316"/>
                  </a:cubicBezTo>
                  <a:cubicBezTo>
                    <a:pt x="2892" y="3295"/>
                    <a:pt x="3065" y="3267"/>
                    <a:pt x="3237" y="3230"/>
                  </a:cubicBezTo>
                  <a:cubicBezTo>
                    <a:pt x="3575" y="3158"/>
                    <a:pt x="3907" y="3053"/>
                    <a:pt x="4214" y="2892"/>
                  </a:cubicBezTo>
                  <a:cubicBezTo>
                    <a:pt x="4691" y="2642"/>
                    <a:pt x="5035" y="2176"/>
                    <a:pt x="5533" y="1975"/>
                  </a:cubicBezTo>
                  <a:cubicBezTo>
                    <a:pt x="5763" y="1882"/>
                    <a:pt x="6021" y="1889"/>
                    <a:pt x="6262" y="1829"/>
                  </a:cubicBezTo>
                  <a:cubicBezTo>
                    <a:pt x="6760" y="1707"/>
                    <a:pt x="7143" y="1322"/>
                    <a:pt x="7497" y="953"/>
                  </a:cubicBezTo>
                  <a:cubicBezTo>
                    <a:pt x="7032" y="1049"/>
                    <a:pt x="6567" y="1146"/>
                    <a:pt x="6102" y="1242"/>
                  </a:cubicBezTo>
                  <a:cubicBezTo>
                    <a:pt x="6245" y="1043"/>
                    <a:pt x="6343" y="811"/>
                    <a:pt x="6392" y="571"/>
                  </a:cubicBezTo>
                  <a:cubicBezTo>
                    <a:pt x="6418" y="450"/>
                    <a:pt x="6422" y="83"/>
                    <a:pt x="6537" y="0"/>
                  </a:cubicBezTo>
                  <a:cubicBezTo>
                    <a:pt x="6294" y="177"/>
                    <a:pt x="6049" y="358"/>
                    <a:pt x="5870" y="598"/>
                  </a:cubicBezTo>
                  <a:cubicBezTo>
                    <a:pt x="5763" y="740"/>
                    <a:pt x="5684" y="899"/>
                    <a:pt x="5602" y="1055"/>
                  </a:cubicBezTo>
                  <a:cubicBezTo>
                    <a:pt x="5436" y="1378"/>
                    <a:pt x="5231" y="1674"/>
                    <a:pt x="4877" y="1807"/>
                  </a:cubicBezTo>
                  <a:cubicBezTo>
                    <a:pt x="4349" y="2005"/>
                    <a:pt x="3745" y="1884"/>
                    <a:pt x="3194" y="1856"/>
                  </a:cubicBezTo>
                  <a:cubicBezTo>
                    <a:pt x="3290" y="1816"/>
                    <a:pt x="3644" y="1573"/>
                    <a:pt x="3727" y="1495"/>
                  </a:cubicBezTo>
                  <a:cubicBezTo>
                    <a:pt x="3217" y="1584"/>
                    <a:pt x="2707" y="1674"/>
                    <a:pt x="2204" y="1801"/>
                  </a:cubicBezTo>
                  <a:cubicBezTo>
                    <a:pt x="1777" y="1907"/>
                    <a:pt x="1377" y="2102"/>
                    <a:pt x="1000" y="2325"/>
                  </a:cubicBezTo>
                  <a:cubicBezTo>
                    <a:pt x="794" y="2446"/>
                    <a:pt x="593" y="2573"/>
                    <a:pt x="395" y="2707"/>
                  </a:cubicBezTo>
                  <a:cubicBezTo>
                    <a:pt x="286" y="2780"/>
                    <a:pt x="174" y="2853"/>
                    <a:pt x="75" y="2940"/>
                  </a:cubicBezTo>
                  <a:cubicBezTo>
                    <a:pt x="58" y="2954"/>
                    <a:pt x="3" y="2991"/>
                    <a:pt x="1" y="3015"/>
                  </a:cubicBezTo>
                  <a:cubicBezTo>
                    <a:pt x="0" y="3022"/>
                    <a:pt x="3" y="3027"/>
                    <a:pt x="6" y="3033"/>
                  </a:cubicBezTo>
                  <a:close/>
                </a:path>
              </a:pathLst>
            </a:custGeom>
            <a:solidFill>
              <a:srgbClr val="518EE9">
                <a:alpha val="2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" name="Google Shape;1414;p37"/>
            <p:cNvSpPr/>
            <p:nvPr/>
          </p:nvSpPr>
          <p:spPr>
            <a:xfrm>
              <a:off x="4691850" y="2537450"/>
              <a:ext cx="179600" cy="154850"/>
            </a:xfrm>
            <a:custGeom>
              <a:avLst/>
              <a:gdLst/>
              <a:ahLst/>
              <a:cxnLst/>
              <a:rect l="l" t="t" r="r" b="b"/>
              <a:pathLst>
                <a:path w="7184" h="6194" extrusionOk="0">
                  <a:moveTo>
                    <a:pt x="21" y="6154"/>
                  </a:moveTo>
                  <a:cubicBezTo>
                    <a:pt x="87" y="6193"/>
                    <a:pt x="348" y="6139"/>
                    <a:pt x="411" y="6130"/>
                  </a:cubicBezTo>
                  <a:cubicBezTo>
                    <a:pt x="856" y="6071"/>
                    <a:pt x="1292" y="5959"/>
                    <a:pt x="1730" y="5868"/>
                  </a:cubicBezTo>
                  <a:cubicBezTo>
                    <a:pt x="2160" y="5778"/>
                    <a:pt x="2592" y="5736"/>
                    <a:pt x="3028" y="5694"/>
                  </a:cubicBezTo>
                  <a:cubicBezTo>
                    <a:pt x="2872" y="5652"/>
                    <a:pt x="2557" y="5531"/>
                    <a:pt x="2557" y="5531"/>
                  </a:cubicBezTo>
                  <a:cubicBezTo>
                    <a:pt x="2572" y="5495"/>
                    <a:pt x="2758" y="5432"/>
                    <a:pt x="2800" y="5409"/>
                  </a:cubicBezTo>
                  <a:cubicBezTo>
                    <a:pt x="2890" y="5362"/>
                    <a:pt x="2981" y="5314"/>
                    <a:pt x="3070" y="5263"/>
                  </a:cubicBezTo>
                  <a:cubicBezTo>
                    <a:pt x="3250" y="5163"/>
                    <a:pt x="3424" y="5057"/>
                    <a:pt x="3593" y="4941"/>
                  </a:cubicBezTo>
                  <a:cubicBezTo>
                    <a:pt x="3926" y="4714"/>
                    <a:pt x="4238" y="4453"/>
                    <a:pt x="4498" y="4144"/>
                  </a:cubicBezTo>
                  <a:cubicBezTo>
                    <a:pt x="4901" y="3665"/>
                    <a:pt x="5067" y="3010"/>
                    <a:pt x="5516" y="2575"/>
                  </a:cubicBezTo>
                  <a:cubicBezTo>
                    <a:pt x="5724" y="2373"/>
                    <a:pt x="6005" y="2265"/>
                    <a:pt x="6239" y="2095"/>
                  </a:cubicBezTo>
                  <a:cubicBezTo>
                    <a:pt x="6720" y="1744"/>
                    <a:pt x="6963" y="1158"/>
                    <a:pt x="7184" y="605"/>
                  </a:cubicBezTo>
                  <a:cubicBezTo>
                    <a:pt x="6724" y="913"/>
                    <a:pt x="6266" y="1223"/>
                    <a:pt x="5808" y="1532"/>
                  </a:cubicBezTo>
                  <a:cubicBezTo>
                    <a:pt x="5872" y="1254"/>
                    <a:pt x="5877" y="962"/>
                    <a:pt x="5824" y="680"/>
                  </a:cubicBezTo>
                  <a:cubicBezTo>
                    <a:pt x="5798" y="538"/>
                    <a:pt x="5639" y="141"/>
                    <a:pt x="5729" y="1"/>
                  </a:cubicBezTo>
                  <a:cubicBezTo>
                    <a:pt x="5545" y="299"/>
                    <a:pt x="5360" y="602"/>
                    <a:pt x="5272" y="940"/>
                  </a:cubicBezTo>
                  <a:cubicBezTo>
                    <a:pt x="5220" y="1140"/>
                    <a:pt x="5204" y="1347"/>
                    <a:pt x="5185" y="1551"/>
                  </a:cubicBezTo>
                  <a:cubicBezTo>
                    <a:pt x="5148" y="1973"/>
                    <a:pt x="5057" y="2383"/>
                    <a:pt x="4734" y="2682"/>
                  </a:cubicBezTo>
                  <a:cubicBezTo>
                    <a:pt x="4253" y="3130"/>
                    <a:pt x="3547" y="3265"/>
                    <a:pt x="2941" y="3478"/>
                  </a:cubicBezTo>
                  <a:cubicBezTo>
                    <a:pt x="3027" y="3391"/>
                    <a:pt x="3302" y="2974"/>
                    <a:pt x="3357" y="2852"/>
                  </a:cubicBezTo>
                  <a:cubicBezTo>
                    <a:pt x="2847" y="3174"/>
                    <a:pt x="2336" y="3496"/>
                    <a:pt x="1849" y="3854"/>
                  </a:cubicBezTo>
                  <a:cubicBezTo>
                    <a:pt x="1435" y="4159"/>
                    <a:pt x="1090" y="4544"/>
                    <a:pt x="780" y="4951"/>
                  </a:cubicBezTo>
                  <a:cubicBezTo>
                    <a:pt x="613" y="5172"/>
                    <a:pt x="452" y="5400"/>
                    <a:pt x="297" y="5630"/>
                  </a:cubicBezTo>
                  <a:cubicBezTo>
                    <a:pt x="212" y="5757"/>
                    <a:pt x="123" y="5886"/>
                    <a:pt x="54" y="6022"/>
                  </a:cubicBezTo>
                  <a:cubicBezTo>
                    <a:pt x="42" y="6046"/>
                    <a:pt x="0" y="6109"/>
                    <a:pt x="9" y="6138"/>
                  </a:cubicBezTo>
                  <a:cubicBezTo>
                    <a:pt x="10" y="6144"/>
                    <a:pt x="15" y="6149"/>
                    <a:pt x="23" y="6154"/>
                  </a:cubicBezTo>
                  <a:close/>
                </a:path>
              </a:pathLst>
            </a:custGeom>
            <a:solidFill>
              <a:srgbClr val="518EE9">
                <a:alpha val="2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5" name="Google Shape;1415;p37"/>
            <p:cNvSpPr/>
            <p:nvPr/>
          </p:nvSpPr>
          <p:spPr>
            <a:xfrm>
              <a:off x="4791000" y="2420875"/>
              <a:ext cx="86325" cy="102925"/>
            </a:xfrm>
            <a:custGeom>
              <a:avLst/>
              <a:gdLst/>
              <a:ahLst/>
              <a:cxnLst/>
              <a:rect l="l" t="t" r="r" b="b"/>
              <a:pathLst>
                <a:path w="3453" h="4117" extrusionOk="0">
                  <a:moveTo>
                    <a:pt x="18" y="4101"/>
                  </a:moveTo>
                  <a:cubicBezTo>
                    <a:pt x="59" y="4116"/>
                    <a:pt x="200" y="4057"/>
                    <a:pt x="236" y="4044"/>
                  </a:cubicBezTo>
                  <a:cubicBezTo>
                    <a:pt x="480" y="3963"/>
                    <a:pt x="714" y="3853"/>
                    <a:pt x="951" y="3752"/>
                  </a:cubicBezTo>
                  <a:cubicBezTo>
                    <a:pt x="1184" y="3654"/>
                    <a:pt x="1423" y="3584"/>
                    <a:pt x="1665" y="3512"/>
                  </a:cubicBezTo>
                  <a:cubicBezTo>
                    <a:pt x="1572" y="3505"/>
                    <a:pt x="1381" y="3471"/>
                    <a:pt x="1381" y="3471"/>
                  </a:cubicBezTo>
                  <a:cubicBezTo>
                    <a:pt x="1385" y="3449"/>
                    <a:pt x="1483" y="3393"/>
                    <a:pt x="1505" y="3376"/>
                  </a:cubicBezTo>
                  <a:cubicBezTo>
                    <a:pt x="1551" y="3339"/>
                    <a:pt x="1597" y="3302"/>
                    <a:pt x="1641" y="3264"/>
                  </a:cubicBezTo>
                  <a:cubicBezTo>
                    <a:pt x="1732" y="3188"/>
                    <a:pt x="1818" y="3108"/>
                    <a:pt x="1901" y="3024"/>
                  </a:cubicBezTo>
                  <a:cubicBezTo>
                    <a:pt x="2065" y="2859"/>
                    <a:pt x="2212" y="2677"/>
                    <a:pt x="2325" y="2474"/>
                  </a:cubicBezTo>
                  <a:cubicBezTo>
                    <a:pt x="2501" y="2160"/>
                    <a:pt x="2522" y="1772"/>
                    <a:pt x="2727" y="1476"/>
                  </a:cubicBezTo>
                  <a:cubicBezTo>
                    <a:pt x="2823" y="1340"/>
                    <a:pt x="2970" y="1248"/>
                    <a:pt x="3084" y="1127"/>
                  </a:cubicBezTo>
                  <a:cubicBezTo>
                    <a:pt x="3317" y="876"/>
                    <a:pt x="3390" y="518"/>
                    <a:pt x="3453" y="181"/>
                  </a:cubicBezTo>
                  <a:cubicBezTo>
                    <a:pt x="3227" y="406"/>
                    <a:pt x="3003" y="632"/>
                    <a:pt x="2778" y="856"/>
                  </a:cubicBezTo>
                  <a:cubicBezTo>
                    <a:pt x="2784" y="691"/>
                    <a:pt x="2754" y="527"/>
                    <a:pt x="2694" y="373"/>
                  </a:cubicBezTo>
                  <a:cubicBezTo>
                    <a:pt x="2663" y="296"/>
                    <a:pt x="2530" y="88"/>
                    <a:pt x="2565" y="0"/>
                  </a:cubicBezTo>
                  <a:cubicBezTo>
                    <a:pt x="2494" y="188"/>
                    <a:pt x="2423" y="380"/>
                    <a:pt x="2410" y="581"/>
                  </a:cubicBezTo>
                  <a:cubicBezTo>
                    <a:pt x="2403" y="699"/>
                    <a:pt x="2416" y="818"/>
                    <a:pt x="2429" y="935"/>
                  </a:cubicBezTo>
                  <a:cubicBezTo>
                    <a:pt x="2454" y="1178"/>
                    <a:pt x="2447" y="1419"/>
                    <a:pt x="2297" y="1624"/>
                  </a:cubicBezTo>
                  <a:cubicBezTo>
                    <a:pt x="2075" y="1928"/>
                    <a:pt x="1691" y="2083"/>
                    <a:pt x="1372" y="2270"/>
                  </a:cubicBezTo>
                  <a:cubicBezTo>
                    <a:pt x="1411" y="2211"/>
                    <a:pt x="1521" y="1946"/>
                    <a:pt x="1538" y="1871"/>
                  </a:cubicBezTo>
                  <a:cubicBezTo>
                    <a:pt x="1286" y="2109"/>
                    <a:pt x="1032" y="2347"/>
                    <a:pt x="797" y="2602"/>
                  </a:cubicBezTo>
                  <a:cubicBezTo>
                    <a:pt x="597" y="2819"/>
                    <a:pt x="444" y="3075"/>
                    <a:pt x="314" y="3339"/>
                  </a:cubicBezTo>
                  <a:cubicBezTo>
                    <a:pt x="243" y="3482"/>
                    <a:pt x="178" y="3628"/>
                    <a:pt x="116" y="3776"/>
                  </a:cubicBezTo>
                  <a:cubicBezTo>
                    <a:pt x="81" y="3856"/>
                    <a:pt x="45" y="3939"/>
                    <a:pt x="22" y="4023"/>
                  </a:cubicBezTo>
                  <a:cubicBezTo>
                    <a:pt x="17" y="4038"/>
                    <a:pt x="0" y="4079"/>
                    <a:pt x="8" y="4093"/>
                  </a:cubicBezTo>
                  <a:cubicBezTo>
                    <a:pt x="9" y="4096"/>
                    <a:pt x="13" y="4099"/>
                    <a:pt x="18" y="4101"/>
                  </a:cubicBezTo>
                  <a:close/>
                </a:path>
              </a:pathLst>
            </a:custGeom>
            <a:solidFill>
              <a:srgbClr val="518EE9">
                <a:alpha val="2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6" name="Google Shape;1416;p37"/>
            <p:cNvSpPr/>
            <p:nvPr/>
          </p:nvSpPr>
          <p:spPr>
            <a:xfrm>
              <a:off x="4903750" y="2378550"/>
              <a:ext cx="59550" cy="83725"/>
            </a:xfrm>
            <a:custGeom>
              <a:avLst/>
              <a:gdLst/>
              <a:ahLst/>
              <a:cxnLst/>
              <a:rect l="l" t="t" r="r" b="b"/>
              <a:pathLst>
                <a:path w="2382" h="3349" extrusionOk="0">
                  <a:moveTo>
                    <a:pt x="16" y="3340"/>
                  </a:moveTo>
                  <a:cubicBezTo>
                    <a:pt x="49" y="3349"/>
                    <a:pt x="154" y="3293"/>
                    <a:pt x="180" y="3282"/>
                  </a:cubicBezTo>
                  <a:cubicBezTo>
                    <a:pt x="362" y="3200"/>
                    <a:pt x="534" y="3099"/>
                    <a:pt x="710" y="3005"/>
                  </a:cubicBezTo>
                  <a:cubicBezTo>
                    <a:pt x="882" y="2913"/>
                    <a:pt x="1061" y="2841"/>
                    <a:pt x="1242" y="2769"/>
                  </a:cubicBezTo>
                  <a:cubicBezTo>
                    <a:pt x="1170" y="2771"/>
                    <a:pt x="1021" y="2758"/>
                    <a:pt x="1021" y="2758"/>
                  </a:cubicBezTo>
                  <a:cubicBezTo>
                    <a:pt x="1023" y="2741"/>
                    <a:pt x="1094" y="2690"/>
                    <a:pt x="1110" y="2676"/>
                  </a:cubicBezTo>
                  <a:cubicBezTo>
                    <a:pt x="1142" y="2644"/>
                    <a:pt x="1174" y="2612"/>
                    <a:pt x="1206" y="2580"/>
                  </a:cubicBezTo>
                  <a:cubicBezTo>
                    <a:pt x="1271" y="2514"/>
                    <a:pt x="1331" y="2447"/>
                    <a:pt x="1390" y="2377"/>
                  </a:cubicBezTo>
                  <a:cubicBezTo>
                    <a:pt x="1504" y="2238"/>
                    <a:pt x="1604" y="2088"/>
                    <a:pt x="1677" y="1924"/>
                  </a:cubicBezTo>
                  <a:cubicBezTo>
                    <a:pt x="1788" y="1668"/>
                    <a:pt x="1777" y="1368"/>
                    <a:pt x="1915" y="1126"/>
                  </a:cubicBezTo>
                  <a:cubicBezTo>
                    <a:pt x="1979" y="1015"/>
                    <a:pt x="2086" y="933"/>
                    <a:pt x="2164" y="831"/>
                  </a:cubicBezTo>
                  <a:cubicBezTo>
                    <a:pt x="2326" y="621"/>
                    <a:pt x="2357" y="341"/>
                    <a:pt x="2382" y="77"/>
                  </a:cubicBezTo>
                  <a:cubicBezTo>
                    <a:pt x="2224" y="267"/>
                    <a:pt x="2067" y="456"/>
                    <a:pt x="1910" y="644"/>
                  </a:cubicBezTo>
                  <a:cubicBezTo>
                    <a:pt x="1902" y="518"/>
                    <a:pt x="1868" y="393"/>
                    <a:pt x="1809" y="279"/>
                  </a:cubicBezTo>
                  <a:cubicBezTo>
                    <a:pt x="1781" y="222"/>
                    <a:pt x="1663" y="72"/>
                    <a:pt x="1684" y="0"/>
                  </a:cubicBezTo>
                  <a:cubicBezTo>
                    <a:pt x="1643" y="150"/>
                    <a:pt x="1601" y="304"/>
                    <a:pt x="1606" y="459"/>
                  </a:cubicBezTo>
                  <a:cubicBezTo>
                    <a:pt x="1609" y="550"/>
                    <a:pt x="1627" y="641"/>
                    <a:pt x="1646" y="731"/>
                  </a:cubicBezTo>
                  <a:cubicBezTo>
                    <a:pt x="1682" y="916"/>
                    <a:pt x="1694" y="1101"/>
                    <a:pt x="1594" y="1270"/>
                  </a:cubicBezTo>
                  <a:cubicBezTo>
                    <a:pt x="1444" y="1521"/>
                    <a:pt x="1159" y="1667"/>
                    <a:pt x="928" y="1833"/>
                  </a:cubicBezTo>
                  <a:cubicBezTo>
                    <a:pt x="954" y="1786"/>
                    <a:pt x="1019" y="1573"/>
                    <a:pt x="1027" y="1515"/>
                  </a:cubicBezTo>
                  <a:cubicBezTo>
                    <a:pt x="850" y="1716"/>
                    <a:pt x="671" y="1917"/>
                    <a:pt x="509" y="2130"/>
                  </a:cubicBezTo>
                  <a:cubicBezTo>
                    <a:pt x="371" y="2312"/>
                    <a:pt x="270" y="2520"/>
                    <a:pt x="190" y="2732"/>
                  </a:cubicBezTo>
                  <a:cubicBezTo>
                    <a:pt x="145" y="2847"/>
                    <a:pt x="106" y="2965"/>
                    <a:pt x="67" y="3083"/>
                  </a:cubicBezTo>
                  <a:cubicBezTo>
                    <a:pt x="47" y="3148"/>
                    <a:pt x="25" y="3214"/>
                    <a:pt x="13" y="3281"/>
                  </a:cubicBezTo>
                  <a:cubicBezTo>
                    <a:pt x="11" y="3292"/>
                    <a:pt x="0" y="3324"/>
                    <a:pt x="8" y="3335"/>
                  </a:cubicBezTo>
                  <a:cubicBezTo>
                    <a:pt x="9" y="3338"/>
                    <a:pt x="13" y="3339"/>
                    <a:pt x="15" y="3340"/>
                  </a:cubicBezTo>
                  <a:close/>
                </a:path>
              </a:pathLst>
            </a:custGeom>
            <a:solidFill>
              <a:srgbClr val="518EE9">
                <a:alpha val="2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7" name="Google Shape;1417;p37"/>
            <p:cNvSpPr/>
            <p:nvPr/>
          </p:nvSpPr>
          <p:spPr>
            <a:xfrm>
              <a:off x="4483875" y="2710600"/>
              <a:ext cx="120725" cy="46275"/>
            </a:xfrm>
            <a:custGeom>
              <a:avLst/>
              <a:gdLst/>
              <a:ahLst/>
              <a:cxnLst/>
              <a:rect l="l" t="t" r="r" b="b"/>
              <a:pathLst>
                <a:path w="4829" h="1851" extrusionOk="0">
                  <a:moveTo>
                    <a:pt x="3" y="1221"/>
                  </a:moveTo>
                  <a:cubicBezTo>
                    <a:pt x="22" y="1258"/>
                    <a:pt x="157" y="1305"/>
                    <a:pt x="187" y="1320"/>
                  </a:cubicBezTo>
                  <a:cubicBezTo>
                    <a:pt x="408" y="1417"/>
                    <a:pt x="638" y="1488"/>
                    <a:pt x="864" y="1568"/>
                  </a:cubicBezTo>
                  <a:cubicBezTo>
                    <a:pt x="1086" y="1647"/>
                    <a:pt x="1295" y="1749"/>
                    <a:pt x="1506" y="1850"/>
                  </a:cubicBezTo>
                  <a:cubicBezTo>
                    <a:pt x="1447" y="1788"/>
                    <a:pt x="1337" y="1645"/>
                    <a:pt x="1337" y="1645"/>
                  </a:cubicBezTo>
                  <a:cubicBezTo>
                    <a:pt x="1354" y="1632"/>
                    <a:pt x="1455" y="1655"/>
                    <a:pt x="1481" y="1657"/>
                  </a:cubicBezTo>
                  <a:cubicBezTo>
                    <a:pt x="1536" y="1661"/>
                    <a:pt x="1592" y="1663"/>
                    <a:pt x="1646" y="1666"/>
                  </a:cubicBezTo>
                  <a:cubicBezTo>
                    <a:pt x="1756" y="1670"/>
                    <a:pt x="1865" y="1670"/>
                    <a:pt x="1976" y="1665"/>
                  </a:cubicBezTo>
                  <a:cubicBezTo>
                    <a:pt x="2191" y="1653"/>
                    <a:pt x="2406" y="1621"/>
                    <a:pt x="2612" y="1552"/>
                  </a:cubicBezTo>
                  <a:cubicBezTo>
                    <a:pt x="2930" y="1445"/>
                    <a:pt x="3189" y="1193"/>
                    <a:pt x="3516" y="1119"/>
                  </a:cubicBezTo>
                  <a:cubicBezTo>
                    <a:pt x="3667" y="1084"/>
                    <a:pt x="3826" y="1114"/>
                    <a:pt x="3980" y="1101"/>
                  </a:cubicBezTo>
                  <a:cubicBezTo>
                    <a:pt x="4300" y="1075"/>
                    <a:pt x="4573" y="875"/>
                    <a:pt x="4829" y="683"/>
                  </a:cubicBezTo>
                  <a:lnTo>
                    <a:pt x="3939" y="724"/>
                  </a:lnTo>
                  <a:cubicBezTo>
                    <a:pt x="4047" y="613"/>
                    <a:pt x="4131" y="481"/>
                    <a:pt x="4186" y="337"/>
                  </a:cubicBezTo>
                  <a:cubicBezTo>
                    <a:pt x="4213" y="265"/>
                    <a:pt x="4252" y="40"/>
                    <a:pt x="4331" y="0"/>
                  </a:cubicBezTo>
                  <a:cubicBezTo>
                    <a:pt x="4165" y="85"/>
                    <a:pt x="3995" y="172"/>
                    <a:pt x="3860" y="302"/>
                  </a:cubicBezTo>
                  <a:cubicBezTo>
                    <a:pt x="3781" y="379"/>
                    <a:pt x="3715" y="470"/>
                    <a:pt x="3650" y="558"/>
                  </a:cubicBezTo>
                  <a:cubicBezTo>
                    <a:pt x="3515" y="741"/>
                    <a:pt x="3359" y="903"/>
                    <a:pt x="3128" y="949"/>
                  </a:cubicBezTo>
                  <a:cubicBezTo>
                    <a:pt x="2783" y="1019"/>
                    <a:pt x="2421" y="884"/>
                    <a:pt x="2086" y="813"/>
                  </a:cubicBezTo>
                  <a:cubicBezTo>
                    <a:pt x="2149" y="797"/>
                    <a:pt x="2392" y="683"/>
                    <a:pt x="2450" y="643"/>
                  </a:cubicBezTo>
                  <a:cubicBezTo>
                    <a:pt x="2127" y="648"/>
                    <a:pt x="1803" y="652"/>
                    <a:pt x="1480" y="680"/>
                  </a:cubicBezTo>
                  <a:cubicBezTo>
                    <a:pt x="1207" y="704"/>
                    <a:pt x="940" y="784"/>
                    <a:pt x="685" y="883"/>
                  </a:cubicBezTo>
                  <a:cubicBezTo>
                    <a:pt x="547" y="938"/>
                    <a:pt x="410" y="997"/>
                    <a:pt x="274" y="1059"/>
                  </a:cubicBezTo>
                  <a:cubicBezTo>
                    <a:pt x="200" y="1094"/>
                    <a:pt x="123" y="1127"/>
                    <a:pt x="54" y="1172"/>
                  </a:cubicBezTo>
                  <a:cubicBezTo>
                    <a:pt x="43" y="1178"/>
                    <a:pt x="4" y="1195"/>
                    <a:pt x="1" y="1210"/>
                  </a:cubicBezTo>
                  <a:cubicBezTo>
                    <a:pt x="1" y="1214"/>
                    <a:pt x="1" y="1218"/>
                    <a:pt x="3" y="1223"/>
                  </a:cubicBezTo>
                  <a:close/>
                </a:path>
              </a:pathLst>
            </a:custGeom>
            <a:solidFill>
              <a:srgbClr val="518EE9">
                <a:alpha val="2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8" name="Google Shape;1418;p37"/>
            <p:cNvSpPr/>
            <p:nvPr/>
          </p:nvSpPr>
          <p:spPr>
            <a:xfrm>
              <a:off x="4423100" y="2767775"/>
              <a:ext cx="134250" cy="43675"/>
            </a:xfrm>
            <a:custGeom>
              <a:avLst/>
              <a:gdLst/>
              <a:ahLst/>
              <a:cxnLst/>
              <a:rect l="l" t="t" r="r" b="b"/>
              <a:pathLst>
                <a:path w="5370" h="1747" extrusionOk="0">
                  <a:moveTo>
                    <a:pt x="3" y="899"/>
                  </a:moveTo>
                  <a:cubicBezTo>
                    <a:pt x="21" y="942"/>
                    <a:pt x="163" y="1007"/>
                    <a:pt x="196" y="1027"/>
                  </a:cubicBezTo>
                  <a:cubicBezTo>
                    <a:pt x="429" y="1156"/>
                    <a:pt x="674" y="1257"/>
                    <a:pt x="916" y="1369"/>
                  </a:cubicBezTo>
                  <a:cubicBezTo>
                    <a:pt x="1151" y="1479"/>
                    <a:pt x="1372" y="1613"/>
                    <a:pt x="1593" y="1746"/>
                  </a:cubicBezTo>
                  <a:cubicBezTo>
                    <a:pt x="1534" y="1671"/>
                    <a:pt x="1427" y="1502"/>
                    <a:pt x="1427" y="1502"/>
                  </a:cubicBezTo>
                  <a:cubicBezTo>
                    <a:pt x="1447" y="1490"/>
                    <a:pt x="1557" y="1526"/>
                    <a:pt x="1586" y="1531"/>
                  </a:cubicBezTo>
                  <a:cubicBezTo>
                    <a:pt x="1645" y="1541"/>
                    <a:pt x="1706" y="1550"/>
                    <a:pt x="1767" y="1557"/>
                  </a:cubicBezTo>
                  <a:cubicBezTo>
                    <a:pt x="1887" y="1573"/>
                    <a:pt x="2007" y="1584"/>
                    <a:pt x="2128" y="1589"/>
                  </a:cubicBezTo>
                  <a:cubicBezTo>
                    <a:pt x="2367" y="1599"/>
                    <a:pt x="2607" y="1585"/>
                    <a:pt x="2840" y="1531"/>
                  </a:cubicBezTo>
                  <a:cubicBezTo>
                    <a:pt x="3202" y="1447"/>
                    <a:pt x="3513" y="1195"/>
                    <a:pt x="3880" y="1147"/>
                  </a:cubicBezTo>
                  <a:cubicBezTo>
                    <a:pt x="4050" y="1125"/>
                    <a:pt x="4222" y="1174"/>
                    <a:pt x="4393" y="1176"/>
                  </a:cubicBezTo>
                  <a:cubicBezTo>
                    <a:pt x="4747" y="1179"/>
                    <a:pt x="5069" y="989"/>
                    <a:pt x="5370" y="803"/>
                  </a:cubicBezTo>
                  <a:cubicBezTo>
                    <a:pt x="5043" y="787"/>
                    <a:pt x="4715" y="772"/>
                    <a:pt x="4388" y="756"/>
                  </a:cubicBezTo>
                  <a:cubicBezTo>
                    <a:pt x="4517" y="647"/>
                    <a:pt x="4623" y="509"/>
                    <a:pt x="4698" y="357"/>
                  </a:cubicBezTo>
                  <a:cubicBezTo>
                    <a:pt x="4735" y="280"/>
                    <a:pt x="4802" y="35"/>
                    <a:pt x="4893" y="0"/>
                  </a:cubicBezTo>
                  <a:cubicBezTo>
                    <a:pt x="4700" y="77"/>
                    <a:pt x="4504" y="155"/>
                    <a:pt x="4343" y="285"/>
                  </a:cubicBezTo>
                  <a:cubicBezTo>
                    <a:pt x="4248" y="361"/>
                    <a:pt x="4166" y="454"/>
                    <a:pt x="4086" y="544"/>
                  </a:cubicBezTo>
                  <a:cubicBezTo>
                    <a:pt x="3919" y="731"/>
                    <a:pt x="3729" y="893"/>
                    <a:pt x="3470" y="922"/>
                  </a:cubicBezTo>
                  <a:cubicBezTo>
                    <a:pt x="3083" y="963"/>
                    <a:pt x="2700" y="777"/>
                    <a:pt x="2337" y="664"/>
                  </a:cubicBezTo>
                  <a:cubicBezTo>
                    <a:pt x="2409" y="653"/>
                    <a:pt x="2687" y="551"/>
                    <a:pt x="2756" y="514"/>
                  </a:cubicBezTo>
                  <a:cubicBezTo>
                    <a:pt x="2399" y="486"/>
                    <a:pt x="2043" y="457"/>
                    <a:pt x="1685" y="455"/>
                  </a:cubicBezTo>
                  <a:cubicBezTo>
                    <a:pt x="1381" y="454"/>
                    <a:pt x="1081" y="513"/>
                    <a:pt x="790" y="597"/>
                  </a:cubicBezTo>
                  <a:cubicBezTo>
                    <a:pt x="631" y="643"/>
                    <a:pt x="474" y="694"/>
                    <a:pt x="319" y="748"/>
                  </a:cubicBezTo>
                  <a:cubicBezTo>
                    <a:pt x="234" y="778"/>
                    <a:pt x="146" y="808"/>
                    <a:pt x="64" y="849"/>
                  </a:cubicBezTo>
                  <a:cubicBezTo>
                    <a:pt x="50" y="855"/>
                    <a:pt x="7" y="871"/>
                    <a:pt x="2" y="887"/>
                  </a:cubicBezTo>
                  <a:cubicBezTo>
                    <a:pt x="1" y="891"/>
                    <a:pt x="1" y="894"/>
                    <a:pt x="3" y="899"/>
                  </a:cubicBezTo>
                  <a:close/>
                </a:path>
              </a:pathLst>
            </a:custGeom>
            <a:solidFill>
              <a:srgbClr val="518EE9">
                <a:alpha val="2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419" name="Google Shape;1419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5400000">
            <a:off x="60975" y="757898"/>
            <a:ext cx="4836950" cy="3627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0" name="Google Shape;1420;p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5400000">
            <a:off x="4215775" y="756448"/>
            <a:ext cx="4830750" cy="3630600"/>
          </a:xfrm>
          <a:prstGeom prst="rect">
            <a:avLst/>
          </a:prstGeom>
          <a:noFill/>
          <a:ln>
            <a:noFill/>
          </a:ln>
        </p:spPr>
      </p:pic>
      <p:sp>
        <p:nvSpPr>
          <p:cNvPr id="1421" name="Google Shape;1421;p37"/>
          <p:cNvSpPr txBox="1">
            <a:spLocks noGrp="1"/>
          </p:cNvSpPr>
          <p:nvPr>
            <p:ph type="subTitle" idx="1"/>
          </p:nvPr>
        </p:nvSpPr>
        <p:spPr>
          <a:xfrm>
            <a:off x="113425" y="4709400"/>
            <a:ext cx="7668000" cy="37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Initial vs. Final Models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eautiful Ocean by Slidesgo ">
  <a:themeElements>
    <a:clrScheme name="Simple Light">
      <a:dk1>
        <a:srgbClr val="DBEBFF"/>
      </a:dk1>
      <a:lt1>
        <a:srgbClr val="FFFFFF"/>
      </a:lt1>
      <a:dk2>
        <a:srgbClr val="518EE9"/>
      </a:dk2>
      <a:lt2>
        <a:srgbClr val="7095E4"/>
      </a:lt2>
      <a:accent1>
        <a:srgbClr val="B6D8F8"/>
      </a:accent1>
      <a:accent2>
        <a:srgbClr val="B4CCE2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507</Words>
  <Application>Microsoft Office PowerPoint</Application>
  <PresentationFormat>On-screen Show (16:9)</PresentationFormat>
  <Paragraphs>63</Paragraphs>
  <Slides>21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El Messiri</vt:lpstr>
      <vt:lpstr>Bebas Neue</vt:lpstr>
      <vt:lpstr>Open Sans</vt:lpstr>
      <vt:lpstr>Arial</vt:lpstr>
      <vt:lpstr>Open Sans Light</vt:lpstr>
      <vt:lpstr>Nunito Light</vt:lpstr>
      <vt:lpstr>Beautiful Ocean by Slidesgo </vt:lpstr>
      <vt:lpstr>PowerPoint Presentation</vt:lpstr>
      <vt:lpstr>KAP Bio Unit 11 </vt:lpstr>
      <vt:lpstr>PowerPoint Presentation</vt:lpstr>
      <vt:lpstr>PowerPoint Presentation</vt:lpstr>
      <vt:lpstr>PowerPoint Presentation</vt:lpstr>
      <vt:lpstr>Student Work Samples</vt:lpstr>
      <vt:lpstr>PowerPoint Presentation</vt:lpstr>
      <vt:lpstr>PowerPoint Presentation</vt:lpstr>
      <vt:lpstr>PowerPoint Presentation</vt:lpstr>
      <vt:lpstr>THS Biology  Cell Transport Modeling Example</vt:lpstr>
      <vt:lpstr>Aca Bio Unit 2 </vt:lpstr>
      <vt:lpstr>PowerPoint Presentation</vt:lpstr>
      <vt:lpstr>PowerPoint Presentation</vt:lpstr>
      <vt:lpstr>PowerPoint Presentation</vt:lpstr>
      <vt:lpstr>PowerPoint Presentation</vt:lpstr>
      <vt:lpstr>Student Work Samples</vt:lpstr>
      <vt:lpstr>PowerPoint Presentation</vt:lpstr>
      <vt:lpstr>PowerPoint Presentation</vt:lpstr>
      <vt:lpstr>PowerPoint Presentation</vt:lpstr>
      <vt:lpstr>Thoughts and Takeaways from Teachers</vt:lpstr>
      <vt:lpstr>Thoughts and Takeaways from Teachers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Botkin, Elizabeth R (MRHS)</dc:creator>
  <cp:lastModifiedBy>Botkin, Elizabeth R (MRHS)</cp:lastModifiedBy>
  <cp:revision>1</cp:revision>
  <dcterms:modified xsi:type="dcterms:W3CDTF">2024-05-02T15:57:34Z</dcterms:modified>
</cp:coreProperties>
</file>